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0795000" cy="7658100"/>
  <p:notesSz cx="10795000" cy="7658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9625" y="2374011"/>
            <a:ext cx="9175750" cy="1608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19250" y="4288536"/>
            <a:ext cx="7556500" cy="1914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9750" y="1761363"/>
            <a:ext cx="4695825" cy="5054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59425" y="1761363"/>
            <a:ext cx="4695825" cy="5054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795000" cy="7658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9750" y="306324"/>
            <a:ext cx="9715500" cy="1225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9750" y="1761363"/>
            <a:ext cx="9715500" cy="50543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70300" y="7122033"/>
            <a:ext cx="3454400" cy="382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9750" y="7122033"/>
            <a:ext cx="2482850" cy="382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772400" y="7122033"/>
            <a:ext cx="2482850" cy="382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14.png"/><Relationship Id="rId10" Type="http://schemas.openxmlformats.org/officeDocument/2006/relationships/image" Target="../media/image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9.png"/><Relationship Id="rId4" Type="http://schemas.openxmlformats.org/officeDocument/2006/relationships/image" Target="../media/image10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17.png"/><Relationship Id="rId4" Type="http://schemas.openxmlformats.org/officeDocument/2006/relationships/image" Target="../media/image114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18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png"/><Relationship Id="rId3" Type="http://schemas.openxmlformats.org/officeDocument/2006/relationships/image" Target="../media/image129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Relationship Id="rId3" Type="http://schemas.openxmlformats.org/officeDocument/2006/relationships/image" Target="../media/image136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795000" cy="7658100"/>
            <a:chOff x="0" y="0"/>
            <a:chExt cx="10795000" cy="76581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795000" cy="7562850"/>
            </a:xfrm>
            <a:custGeom>
              <a:avLst/>
              <a:gdLst/>
              <a:ahLst/>
              <a:cxnLst/>
              <a:rect l="l" t="t" r="r" b="b"/>
              <a:pathLst>
                <a:path w="10795000" h="7562850">
                  <a:moveTo>
                    <a:pt x="0" y="7562849"/>
                  </a:moveTo>
                  <a:lnTo>
                    <a:pt x="10795000" y="7562849"/>
                  </a:lnTo>
                  <a:lnTo>
                    <a:pt x="10795000" y="0"/>
                  </a:lnTo>
                  <a:lnTo>
                    <a:pt x="0" y="0"/>
                  </a:lnTo>
                  <a:lnTo>
                    <a:pt x="0" y="7562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32768"/>
              <a:ext cx="110399" cy="14694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256545" cy="7658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5791" y="4706255"/>
              <a:ext cx="1378253" cy="14694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0290" y="0"/>
              <a:ext cx="1977761" cy="7658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7296" y="7005079"/>
              <a:ext cx="1378254" cy="653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1796" y="0"/>
              <a:ext cx="3793203" cy="7658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0973" y="3358008"/>
              <a:ext cx="1707514" cy="408305"/>
            </a:xfrm>
            <a:custGeom>
              <a:avLst/>
              <a:gdLst/>
              <a:ahLst/>
              <a:cxnLst/>
              <a:rect l="l" t="t" r="r" b="b"/>
              <a:pathLst>
                <a:path w="1707514" h="408304">
                  <a:moveTo>
                    <a:pt x="129693" y="0"/>
                  </a:moveTo>
                  <a:lnTo>
                    <a:pt x="0" y="0"/>
                  </a:lnTo>
                  <a:lnTo>
                    <a:pt x="0" y="399205"/>
                  </a:lnTo>
                  <a:lnTo>
                    <a:pt x="139799" y="399205"/>
                  </a:lnTo>
                  <a:lnTo>
                    <a:pt x="185698" y="396042"/>
                  </a:lnTo>
                  <a:lnTo>
                    <a:pt x="224859" y="386519"/>
                  </a:lnTo>
                  <a:lnTo>
                    <a:pt x="257282" y="370583"/>
                  </a:lnTo>
                  <a:lnTo>
                    <a:pt x="275896" y="354350"/>
                  </a:lnTo>
                  <a:lnTo>
                    <a:pt x="52775" y="354350"/>
                  </a:lnTo>
                  <a:lnTo>
                    <a:pt x="52214" y="45415"/>
                  </a:lnTo>
                  <a:lnTo>
                    <a:pt x="277365" y="45415"/>
                  </a:lnTo>
                  <a:lnTo>
                    <a:pt x="252229" y="26492"/>
                  </a:lnTo>
                  <a:lnTo>
                    <a:pt x="218121" y="11774"/>
                  </a:lnTo>
                  <a:lnTo>
                    <a:pt x="177276" y="2943"/>
                  </a:lnTo>
                  <a:lnTo>
                    <a:pt x="129693" y="0"/>
                  </a:lnTo>
                  <a:close/>
                </a:path>
                <a:path w="1707514" h="408304">
                  <a:moveTo>
                    <a:pt x="277365" y="45415"/>
                  </a:moveTo>
                  <a:lnTo>
                    <a:pt x="130255" y="45415"/>
                  </a:lnTo>
                  <a:lnTo>
                    <a:pt x="166986" y="47815"/>
                  </a:lnTo>
                  <a:lnTo>
                    <a:pt x="197979" y="54946"/>
                  </a:lnTo>
                  <a:lnTo>
                    <a:pt x="242544" y="82980"/>
                  </a:lnTo>
                  <a:lnTo>
                    <a:pt x="267528" y="131760"/>
                  </a:lnTo>
                  <a:lnTo>
                    <a:pt x="275669" y="202406"/>
                  </a:lnTo>
                  <a:lnTo>
                    <a:pt x="273564" y="238894"/>
                  </a:lnTo>
                  <a:lnTo>
                    <a:pt x="256720" y="296311"/>
                  </a:lnTo>
                  <a:lnTo>
                    <a:pt x="222516" y="333535"/>
                  </a:lnTo>
                  <a:lnTo>
                    <a:pt x="168003" y="352037"/>
                  </a:lnTo>
                  <a:lnTo>
                    <a:pt x="133062" y="354350"/>
                  </a:lnTo>
                  <a:lnTo>
                    <a:pt x="275896" y="354350"/>
                  </a:lnTo>
                  <a:lnTo>
                    <a:pt x="302777" y="319474"/>
                  </a:lnTo>
                  <a:lnTo>
                    <a:pt x="325129" y="243554"/>
                  </a:lnTo>
                  <a:lnTo>
                    <a:pt x="327884" y="196238"/>
                  </a:lnTo>
                  <a:lnTo>
                    <a:pt x="324919" y="148729"/>
                  </a:lnTo>
                  <a:lnTo>
                    <a:pt x="315953" y="108001"/>
                  </a:lnTo>
                  <a:lnTo>
                    <a:pt x="300882" y="74106"/>
                  </a:lnTo>
                  <a:lnTo>
                    <a:pt x="279599" y="47097"/>
                  </a:lnTo>
                  <a:lnTo>
                    <a:pt x="277365" y="45415"/>
                  </a:lnTo>
                  <a:close/>
                </a:path>
                <a:path w="1707514" h="408304">
                  <a:moveTo>
                    <a:pt x="603277" y="141852"/>
                  </a:moveTo>
                  <a:lnTo>
                    <a:pt x="500872" y="141852"/>
                  </a:lnTo>
                  <a:lnTo>
                    <a:pt x="529611" y="144804"/>
                  </a:lnTo>
                  <a:lnTo>
                    <a:pt x="550139" y="153696"/>
                  </a:lnTo>
                  <a:lnTo>
                    <a:pt x="562456" y="168580"/>
                  </a:lnTo>
                  <a:lnTo>
                    <a:pt x="566562" y="189510"/>
                  </a:lnTo>
                  <a:lnTo>
                    <a:pt x="565728" y="199611"/>
                  </a:lnTo>
                  <a:lnTo>
                    <a:pt x="532875" y="227005"/>
                  </a:lnTo>
                  <a:lnTo>
                    <a:pt x="493573" y="233243"/>
                  </a:lnTo>
                  <a:lnTo>
                    <a:pt x="484590" y="233804"/>
                  </a:lnTo>
                  <a:lnTo>
                    <a:pt x="478414" y="234364"/>
                  </a:lnTo>
                  <a:lnTo>
                    <a:pt x="473923" y="235486"/>
                  </a:lnTo>
                  <a:lnTo>
                    <a:pt x="428972" y="245885"/>
                  </a:lnTo>
                  <a:lnTo>
                    <a:pt x="396864" y="264431"/>
                  </a:lnTo>
                  <a:lnTo>
                    <a:pt x="377600" y="291072"/>
                  </a:lnTo>
                  <a:lnTo>
                    <a:pt x="371178" y="325755"/>
                  </a:lnTo>
                  <a:lnTo>
                    <a:pt x="372670" y="343724"/>
                  </a:lnTo>
                  <a:lnTo>
                    <a:pt x="395882" y="385748"/>
                  </a:lnTo>
                  <a:lnTo>
                    <a:pt x="443491" y="406248"/>
                  </a:lnTo>
                  <a:lnTo>
                    <a:pt x="463817" y="407615"/>
                  </a:lnTo>
                  <a:lnTo>
                    <a:pt x="494354" y="404689"/>
                  </a:lnTo>
                  <a:lnTo>
                    <a:pt x="521997" y="395981"/>
                  </a:lnTo>
                  <a:lnTo>
                    <a:pt x="546797" y="381596"/>
                  </a:lnTo>
                  <a:lnTo>
                    <a:pt x="559532" y="370049"/>
                  </a:lnTo>
                  <a:lnTo>
                    <a:pt x="478415" y="370049"/>
                  </a:lnTo>
                  <a:lnTo>
                    <a:pt x="465589" y="369217"/>
                  </a:lnTo>
                  <a:lnTo>
                    <a:pt x="429093" y="349865"/>
                  </a:lnTo>
                  <a:lnTo>
                    <a:pt x="420585" y="312860"/>
                  </a:lnTo>
                  <a:lnTo>
                    <a:pt x="422270" y="305010"/>
                  </a:lnTo>
                  <a:lnTo>
                    <a:pt x="430130" y="291554"/>
                  </a:lnTo>
                  <a:lnTo>
                    <a:pt x="434060" y="287068"/>
                  </a:lnTo>
                  <a:lnTo>
                    <a:pt x="438552" y="283704"/>
                  </a:lnTo>
                  <a:lnTo>
                    <a:pt x="442482" y="280340"/>
                  </a:lnTo>
                  <a:lnTo>
                    <a:pt x="449219" y="276976"/>
                  </a:lnTo>
                  <a:lnTo>
                    <a:pt x="459325" y="274733"/>
                  </a:lnTo>
                  <a:lnTo>
                    <a:pt x="469431" y="271930"/>
                  </a:lnTo>
                  <a:lnTo>
                    <a:pt x="476169" y="270248"/>
                  </a:lnTo>
                  <a:lnTo>
                    <a:pt x="482906" y="269127"/>
                  </a:lnTo>
                  <a:lnTo>
                    <a:pt x="490766" y="268005"/>
                  </a:lnTo>
                  <a:lnTo>
                    <a:pt x="502557" y="266884"/>
                  </a:lnTo>
                  <a:lnTo>
                    <a:pt x="507048" y="266323"/>
                  </a:lnTo>
                  <a:lnTo>
                    <a:pt x="522768" y="264080"/>
                  </a:lnTo>
                  <a:lnTo>
                    <a:pt x="527260" y="263520"/>
                  </a:lnTo>
                  <a:lnTo>
                    <a:pt x="531752" y="262398"/>
                  </a:lnTo>
                  <a:lnTo>
                    <a:pt x="559263" y="253988"/>
                  </a:lnTo>
                  <a:lnTo>
                    <a:pt x="563193" y="251746"/>
                  </a:lnTo>
                  <a:lnTo>
                    <a:pt x="566562" y="249503"/>
                  </a:lnTo>
                  <a:lnTo>
                    <a:pt x="613578" y="249503"/>
                  </a:lnTo>
                  <a:lnTo>
                    <a:pt x="613969" y="230203"/>
                  </a:lnTo>
                  <a:lnTo>
                    <a:pt x="614188" y="217649"/>
                  </a:lnTo>
                  <a:lnTo>
                    <a:pt x="614197" y="197053"/>
                  </a:lnTo>
                  <a:lnTo>
                    <a:pt x="613811" y="182983"/>
                  </a:lnTo>
                  <a:lnTo>
                    <a:pt x="613723" y="177735"/>
                  </a:lnTo>
                  <a:lnTo>
                    <a:pt x="613161" y="171568"/>
                  </a:lnTo>
                  <a:lnTo>
                    <a:pt x="611477" y="163718"/>
                  </a:lnTo>
                  <a:lnTo>
                    <a:pt x="608670" y="154187"/>
                  </a:lnTo>
                  <a:lnTo>
                    <a:pt x="605924" y="147038"/>
                  </a:lnTo>
                  <a:lnTo>
                    <a:pt x="603277" y="141852"/>
                  </a:lnTo>
                  <a:close/>
                </a:path>
                <a:path w="1707514" h="408304">
                  <a:moveTo>
                    <a:pt x="620461" y="361639"/>
                  </a:moveTo>
                  <a:lnTo>
                    <a:pt x="568807" y="361639"/>
                  </a:lnTo>
                  <a:lnTo>
                    <a:pt x="571755" y="380124"/>
                  </a:lnTo>
                  <a:lnTo>
                    <a:pt x="579756" y="393458"/>
                  </a:lnTo>
                  <a:lnTo>
                    <a:pt x="592809" y="401535"/>
                  </a:lnTo>
                  <a:lnTo>
                    <a:pt x="610916" y="404251"/>
                  </a:lnTo>
                  <a:lnTo>
                    <a:pt x="619557" y="403848"/>
                  </a:lnTo>
                  <a:lnTo>
                    <a:pt x="627829" y="402709"/>
                  </a:lnTo>
                  <a:lnTo>
                    <a:pt x="635786" y="400939"/>
                  </a:lnTo>
                  <a:lnTo>
                    <a:pt x="643479" y="398644"/>
                  </a:lnTo>
                  <a:lnTo>
                    <a:pt x="643479" y="362760"/>
                  </a:lnTo>
                  <a:lnTo>
                    <a:pt x="623829" y="362760"/>
                  </a:lnTo>
                  <a:lnTo>
                    <a:pt x="620461" y="361639"/>
                  </a:lnTo>
                  <a:close/>
                </a:path>
                <a:path w="1707514" h="408304">
                  <a:moveTo>
                    <a:pt x="613578" y="249503"/>
                  </a:moveTo>
                  <a:lnTo>
                    <a:pt x="566562" y="249503"/>
                  </a:lnTo>
                  <a:lnTo>
                    <a:pt x="566562" y="302207"/>
                  </a:lnTo>
                  <a:lnTo>
                    <a:pt x="564877" y="315330"/>
                  </a:lnTo>
                  <a:lnTo>
                    <a:pt x="539557" y="349900"/>
                  </a:lnTo>
                  <a:lnTo>
                    <a:pt x="494925" y="368788"/>
                  </a:lnTo>
                  <a:lnTo>
                    <a:pt x="478415" y="370049"/>
                  </a:lnTo>
                  <a:lnTo>
                    <a:pt x="559532" y="370049"/>
                  </a:lnTo>
                  <a:lnTo>
                    <a:pt x="568807" y="361639"/>
                  </a:lnTo>
                  <a:lnTo>
                    <a:pt x="620461" y="361639"/>
                  </a:lnTo>
                  <a:lnTo>
                    <a:pt x="618776" y="361078"/>
                  </a:lnTo>
                  <a:lnTo>
                    <a:pt x="613161" y="352107"/>
                  </a:lnTo>
                  <a:lnTo>
                    <a:pt x="612039" y="344818"/>
                  </a:lnTo>
                  <a:lnTo>
                    <a:pt x="612135" y="312860"/>
                  </a:lnTo>
                  <a:lnTo>
                    <a:pt x="612228" y="305010"/>
                  </a:lnTo>
                  <a:lnTo>
                    <a:pt x="612484" y="291554"/>
                  </a:lnTo>
                  <a:lnTo>
                    <a:pt x="613196" y="268005"/>
                  </a:lnTo>
                  <a:lnTo>
                    <a:pt x="613578" y="249503"/>
                  </a:lnTo>
                  <a:close/>
                </a:path>
                <a:path w="1707514" h="408304">
                  <a:moveTo>
                    <a:pt x="643479" y="361078"/>
                  </a:moveTo>
                  <a:lnTo>
                    <a:pt x="638426" y="362200"/>
                  </a:lnTo>
                  <a:lnTo>
                    <a:pt x="634489" y="362760"/>
                  </a:lnTo>
                  <a:lnTo>
                    <a:pt x="643479" y="362760"/>
                  </a:lnTo>
                  <a:lnTo>
                    <a:pt x="643479" y="361078"/>
                  </a:lnTo>
                  <a:close/>
                </a:path>
                <a:path w="1707514" h="408304">
                  <a:moveTo>
                    <a:pt x="503679" y="102604"/>
                  </a:moveTo>
                  <a:lnTo>
                    <a:pt x="453500" y="108982"/>
                  </a:lnTo>
                  <a:lnTo>
                    <a:pt x="415532" y="128395"/>
                  </a:lnTo>
                  <a:lnTo>
                    <a:pt x="391180" y="159093"/>
                  </a:lnTo>
                  <a:lnTo>
                    <a:pt x="382407" y="200723"/>
                  </a:lnTo>
                  <a:lnTo>
                    <a:pt x="429007" y="200723"/>
                  </a:lnTo>
                  <a:lnTo>
                    <a:pt x="431542" y="185900"/>
                  </a:lnTo>
                  <a:lnTo>
                    <a:pt x="435815" y="173390"/>
                  </a:lnTo>
                  <a:lnTo>
                    <a:pt x="471116" y="145216"/>
                  </a:lnTo>
                  <a:lnTo>
                    <a:pt x="500872" y="141852"/>
                  </a:lnTo>
                  <a:lnTo>
                    <a:pt x="603277" y="141852"/>
                  </a:lnTo>
                  <a:lnTo>
                    <a:pt x="602705" y="140730"/>
                  </a:lnTo>
                  <a:lnTo>
                    <a:pt x="556736" y="109472"/>
                  </a:lnTo>
                  <a:lnTo>
                    <a:pt x="532103" y="104304"/>
                  </a:lnTo>
                  <a:lnTo>
                    <a:pt x="503679" y="102604"/>
                  </a:lnTo>
                  <a:close/>
                </a:path>
                <a:path w="1707514" h="408304">
                  <a:moveTo>
                    <a:pt x="754702" y="149141"/>
                  </a:moveTo>
                  <a:lnTo>
                    <a:pt x="706979" y="149141"/>
                  </a:lnTo>
                  <a:lnTo>
                    <a:pt x="707049" y="330521"/>
                  </a:lnTo>
                  <a:lnTo>
                    <a:pt x="707216" y="337898"/>
                  </a:lnTo>
                  <a:lnTo>
                    <a:pt x="707540" y="343697"/>
                  </a:lnTo>
                  <a:lnTo>
                    <a:pt x="707540" y="350425"/>
                  </a:lnTo>
                  <a:lnTo>
                    <a:pt x="709225" y="358275"/>
                  </a:lnTo>
                  <a:lnTo>
                    <a:pt x="713717" y="377338"/>
                  </a:lnTo>
                  <a:lnTo>
                    <a:pt x="717085" y="384066"/>
                  </a:lnTo>
                  <a:lnTo>
                    <a:pt x="721576" y="387430"/>
                  </a:lnTo>
                  <a:lnTo>
                    <a:pt x="726068" y="391355"/>
                  </a:lnTo>
                  <a:lnTo>
                    <a:pt x="766352" y="401780"/>
                  </a:lnTo>
                  <a:lnTo>
                    <a:pt x="776037" y="402008"/>
                  </a:lnTo>
                  <a:lnTo>
                    <a:pt x="784344" y="401894"/>
                  </a:lnTo>
                  <a:lnTo>
                    <a:pt x="793231" y="401518"/>
                  </a:lnTo>
                  <a:lnTo>
                    <a:pt x="802644" y="400825"/>
                  </a:lnTo>
                  <a:lnTo>
                    <a:pt x="812531" y="399765"/>
                  </a:lnTo>
                  <a:lnTo>
                    <a:pt x="812531" y="360517"/>
                  </a:lnTo>
                  <a:lnTo>
                    <a:pt x="778283" y="360517"/>
                  </a:lnTo>
                  <a:lnTo>
                    <a:pt x="772107" y="359957"/>
                  </a:lnTo>
                  <a:lnTo>
                    <a:pt x="767615" y="358275"/>
                  </a:lnTo>
                  <a:lnTo>
                    <a:pt x="763124" y="357153"/>
                  </a:lnTo>
                  <a:lnTo>
                    <a:pt x="759755" y="353789"/>
                  </a:lnTo>
                  <a:lnTo>
                    <a:pt x="758070" y="348743"/>
                  </a:lnTo>
                  <a:lnTo>
                    <a:pt x="755825" y="343697"/>
                  </a:lnTo>
                  <a:lnTo>
                    <a:pt x="754702" y="339772"/>
                  </a:lnTo>
                  <a:lnTo>
                    <a:pt x="754702" y="149141"/>
                  </a:lnTo>
                  <a:close/>
                </a:path>
                <a:path w="1707514" h="408304">
                  <a:moveTo>
                    <a:pt x="812531" y="358835"/>
                  </a:moveTo>
                  <a:lnTo>
                    <a:pt x="805179" y="359571"/>
                  </a:lnTo>
                  <a:lnTo>
                    <a:pt x="798354" y="360097"/>
                  </a:lnTo>
                  <a:lnTo>
                    <a:pt x="792161" y="360412"/>
                  </a:lnTo>
                  <a:lnTo>
                    <a:pt x="786704" y="360517"/>
                  </a:lnTo>
                  <a:lnTo>
                    <a:pt x="812531" y="360517"/>
                  </a:lnTo>
                  <a:lnTo>
                    <a:pt x="812531" y="358835"/>
                  </a:lnTo>
                  <a:close/>
                </a:path>
                <a:path w="1707514" h="408304">
                  <a:moveTo>
                    <a:pt x="812531" y="109893"/>
                  </a:moveTo>
                  <a:lnTo>
                    <a:pt x="658133" y="109893"/>
                  </a:lnTo>
                  <a:lnTo>
                    <a:pt x="658133" y="149141"/>
                  </a:lnTo>
                  <a:lnTo>
                    <a:pt x="812531" y="149141"/>
                  </a:lnTo>
                  <a:lnTo>
                    <a:pt x="812531" y="109893"/>
                  </a:lnTo>
                  <a:close/>
                </a:path>
                <a:path w="1707514" h="408304">
                  <a:moveTo>
                    <a:pt x="754702" y="24109"/>
                  </a:moveTo>
                  <a:lnTo>
                    <a:pt x="706979" y="24109"/>
                  </a:lnTo>
                  <a:lnTo>
                    <a:pt x="706979" y="109893"/>
                  </a:lnTo>
                  <a:lnTo>
                    <a:pt x="754702" y="109893"/>
                  </a:lnTo>
                  <a:lnTo>
                    <a:pt x="754702" y="24109"/>
                  </a:lnTo>
                  <a:close/>
                </a:path>
                <a:path w="1707514" h="408304">
                  <a:moveTo>
                    <a:pt x="1003668" y="0"/>
                  </a:moveTo>
                  <a:lnTo>
                    <a:pt x="873974" y="0"/>
                  </a:lnTo>
                  <a:lnTo>
                    <a:pt x="873974" y="399205"/>
                  </a:lnTo>
                  <a:lnTo>
                    <a:pt x="1013774" y="399205"/>
                  </a:lnTo>
                  <a:lnTo>
                    <a:pt x="1059677" y="396042"/>
                  </a:lnTo>
                  <a:lnTo>
                    <a:pt x="1098847" y="386519"/>
                  </a:lnTo>
                  <a:lnTo>
                    <a:pt x="1131280" y="370583"/>
                  </a:lnTo>
                  <a:lnTo>
                    <a:pt x="1149898" y="354350"/>
                  </a:lnTo>
                  <a:lnTo>
                    <a:pt x="926750" y="354350"/>
                  </a:lnTo>
                  <a:lnTo>
                    <a:pt x="926189" y="45415"/>
                  </a:lnTo>
                  <a:lnTo>
                    <a:pt x="1151367" y="45415"/>
                  </a:lnTo>
                  <a:lnTo>
                    <a:pt x="1126227" y="26492"/>
                  </a:lnTo>
                  <a:lnTo>
                    <a:pt x="1092110" y="11774"/>
                  </a:lnTo>
                  <a:lnTo>
                    <a:pt x="1051255" y="2943"/>
                  </a:lnTo>
                  <a:lnTo>
                    <a:pt x="1003668" y="0"/>
                  </a:lnTo>
                  <a:close/>
                </a:path>
                <a:path w="1707514" h="408304">
                  <a:moveTo>
                    <a:pt x="1151367" y="45415"/>
                  </a:moveTo>
                  <a:lnTo>
                    <a:pt x="1004229" y="45415"/>
                  </a:lnTo>
                  <a:lnTo>
                    <a:pt x="1040960" y="47815"/>
                  </a:lnTo>
                  <a:lnTo>
                    <a:pt x="1071954" y="54946"/>
                  </a:lnTo>
                  <a:lnTo>
                    <a:pt x="1116519" y="82980"/>
                  </a:lnTo>
                  <a:lnTo>
                    <a:pt x="1141528" y="131760"/>
                  </a:lnTo>
                  <a:lnTo>
                    <a:pt x="1149672" y="202406"/>
                  </a:lnTo>
                  <a:lnTo>
                    <a:pt x="1147566" y="238894"/>
                  </a:lnTo>
                  <a:lnTo>
                    <a:pt x="1130711" y="296311"/>
                  </a:lnTo>
                  <a:lnTo>
                    <a:pt x="1096491" y="333535"/>
                  </a:lnTo>
                  <a:lnTo>
                    <a:pt x="1041978" y="352037"/>
                  </a:lnTo>
                  <a:lnTo>
                    <a:pt x="1007037" y="354350"/>
                  </a:lnTo>
                  <a:lnTo>
                    <a:pt x="1149898" y="354350"/>
                  </a:lnTo>
                  <a:lnTo>
                    <a:pt x="1176779" y="319474"/>
                  </a:lnTo>
                  <a:lnTo>
                    <a:pt x="1199132" y="243554"/>
                  </a:lnTo>
                  <a:lnTo>
                    <a:pt x="1201887" y="196238"/>
                  </a:lnTo>
                  <a:lnTo>
                    <a:pt x="1198921" y="148729"/>
                  </a:lnTo>
                  <a:lnTo>
                    <a:pt x="1189956" y="108001"/>
                  </a:lnTo>
                  <a:lnTo>
                    <a:pt x="1174884" y="74106"/>
                  </a:lnTo>
                  <a:lnTo>
                    <a:pt x="1153602" y="47097"/>
                  </a:lnTo>
                  <a:lnTo>
                    <a:pt x="1151367" y="45415"/>
                  </a:lnTo>
                  <a:close/>
                </a:path>
                <a:path w="1707514" h="408304">
                  <a:moveTo>
                    <a:pt x="1387725" y="101483"/>
                  </a:moveTo>
                  <a:lnTo>
                    <a:pt x="1328844" y="111925"/>
                  </a:lnTo>
                  <a:lnTo>
                    <a:pt x="1283858" y="142973"/>
                  </a:lnTo>
                  <a:lnTo>
                    <a:pt x="1255083" y="192173"/>
                  </a:lnTo>
                  <a:lnTo>
                    <a:pt x="1245679" y="255670"/>
                  </a:lnTo>
                  <a:lnTo>
                    <a:pt x="1248004" y="289749"/>
                  </a:lnTo>
                  <a:lnTo>
                    <a:pt x="1266760" y="345712"/>
                  </a:lnTo>
                  <a:lnTo>
                    <a:pt x="1303710" y="385468"/>
                  </a:lnTo>
                  <a:lnTo>
                    <a:pt x="1355696" y="405653"/>
                  </a:lnTo>
                  <a:lnTo>
                    <a:pt x="1387163" y="408176"/>
                  </a:lnTo>
                  <a:lnTo>
                    <a:pt x="1418218" y="405644"/>
                  </a:lnTo>
                  <a:lnTo>
                    <a:pt x="1445694" y="398013"/>
                  </a:lnTo>
                  <a:lnTo>
                    <a:pt x="1469591" y="385231"/>
                  </a:lnTo>
                  <a:lnTo>
                    <a:pt x="1489275" y="367807"/>
                  </a:lnTo>
                  <a:lnTo>
                    <a:pt x="1387725" y="367807"/>
                  </a:lnTo>
                  <a:lnTo>
                    <a:pt x="1366996" y="366002"/>
                  </a:lnTo>
                  <a:lnTo>
                    <a:pt x="1319229" y="338091"/>
                  </a:lnTo>
                  <a:lnTo>
                    <a:pt x="1301052" y="302207"/>
                  </a:lnTo>
                  <a:lnTo>
                    <a:pt x="1295152" y="255670"/>
                  </a:lnTo>
                  <a:lnTo>
                    <a:pt x="1295189" y="252867"/>
                  </a:lnTo>
                  <a:lnTo>
                    <a:pt x="1301122" y="208293"/>
                  </a:lnTo>
                  <a:lnTo>
                    <a:pt x="1319790" y="172129"/>
                  </a:lnTo>
                  <a:lnTo>
                    <a:pt x="1366609" y="143744"/>
                  </a:lnTo>
                  <a:lnTo>
                    <a:pt x="1386602" y="141852"/>
                  </a:lnTo>
                  <a:lnTo>
                    <a:pt x="1489908" y="141852"/>
                  </a:lnTo>
                  <a:lnTo>
                    <a:pt x="1469679" y="124190"/>
                  </a:lnTo>
                  <a:lnTo>
                    <a:pt x="1445975" y="111575"/>
                  </a:lnTo>
                  <a:lnTo>
                    <a:pt x="1418693" y="104006"/>
                  </a:lnTo>
                  <a:lnTo>
                    <a:pt x="1387725" y="101483"/>
                  </a:lnTo>
                  <a:close/>
                </a:path>
                <a:path w="1707514" h="408304">
                  <a:moveTo>
                    <a:pt x="1489908" y="141852"/>
                  </a:moveTo>
                  <a:lnTo>
                    <a:pt x="1386602" y="141852"/>
                  </a:lnTo>
                  <a:lnTo>
                    <a:pt x="1406507" y="143744"/>
                  </a:lnTo>
                  <a:lnTo>
                    <a:pt x="1424149" y="149421"/>
                  </a:lnTo>
                  <a:lnTo>
                    <a:pt x="1463581" y="188625"/>
                  </a:lnTo>
                  <a:lnTo>
                    <a:pt x="1475986" y="229607"/>
                  </a:lnTo>
                  <a:lnTo>
                    <a:pt x="1477484" y="252867"/>
                  </a:lnTo>
                  <a:lnTo>
                    <a:pt x="1477453" y="255670"/>
                  </a:lnTo>
                  <a:lnTo>
                    <a:pt x="1471381" y="301646"/>
                  </a:lnTo>
                  <a:lnTo>
                    <a:pt x="1453414" y="337530"/>
                  </a:lnTo>
                  <a:lnTo>
                    <a:pt x="1407622" y="365914"/>
                  </a:lnTo>
                  <a:lnTo>
                    <a:pt x="1387725" y="367807"/>
                  </a:lnTo>
                  <a:lnTo>
                    <a:pt x="1489275" y="367807"/>
                  </a:lnTo>
                  <a:lnTo>
                    <a:pt x="1517209" y="318466"/>
                  </a:lnTo>
                  <a:lnTo>
                    <a:pt x="1526403" y="252867"/>
                  </a:lnTo>
                  <a:lnTo>
                    <a:pt x="1524095" y="219121"/>
                  </a:lnTo>
                  <a:lnTo>
                    <a:pt x="1517209" y="189370"/>
                  </a:lnTo>
                  <a:lnTo>
                    <a:pt x="1505795" y="163613"/>
                  </a:lnTo>
                  <a:lnTo>
                    <a:pt x="1489908" y="141852"/>
                  </a:lnTo>
                  <a:close/>
                </a:path>
                <a:path w="1707514" h="408304">
                  <a:moveTo>
                    <a:pt x="1649499" y="149141"/>
                  </a:moveTo>
                  <a:lnTo>
                    <a:pt x="1601777" y="149141"/>
                  </a:lnTo>
                  <a:lnTo>
                    <a:pt x="1601847" y="330521"/>
                  </a:lnTo>
                  <a:lnTo>
                    <a:pt x="1602013" y="337898"/>
                  </a:lnTo>
                  <a:lnTo>
                    <a:pt x="1602338" y="343697"/>
                  </a:lnTo>
                  <a:lnTo>
                    <a:pt x="1602338" y="350425"/>
                  </a:lnTo>
                  <a:lnTo>
                    <a:pt x="1604023" y="358275"/>
                  </a:lnTo>
                  <a:lnTo>
                    <a:pt x="1608514" y="377338"/>
                  </a:lnTo>
                  <a:lnTo>
                    <a:pt x="1611882" y="384066"/>
                  </a:lnTo>
                  <a:lnTo>
                    <a:pt x="1616374" y="387430"/>
                  </a:lnTo>
                  <a:lnTo>
                    <a:pt x="1620865" y="391355"/>
                  </a:lnTo>
                  <a:lnTo>
                    <a:pt x="1661149" y="401780"/>
                  </a:lnTo>
                  <a:lnTo>
                    <a:pt x="1670834" y="402008"/>
                  </a:lnTo>
                  <a:lnTo>
                    <a:pt x="1679142" y="401894"/>
                  </a:lnTo>
                  <a:lnTo>
                    <a:pt x="1688028" y="401518"/>
                  </a:lnTo>
                  <a:lnTo>
                    <a:pt x="1697441" y="400825"/>
                  </a:lnTo>
                  <a:lnTo>
                    <a:pt x="1707328" y="399765"/>
                  </a:lnTo>
                  <a:lnTo>
                    <a:pt x="1707328" y="360517"/>
                  </a:lnTo>
                  <a:lnTo>
                    <a:pt x="1673080" y="360517"/>
                  </a:lnTo>
                  <a:lnTo>
                    <a:pt x="1666905" y="359957"/>
                  </a:lnTo>
                  <a:lnTo>
                    <a:pt x="1662413" y="358275"/>
                  </a:lnTo>
                  <a:lnTo>
                    <a:pt x="1657921" y="357153"/>
                  </a:lnTo>
                  <a:lnTo>
                    <a:pt x="1654552" y="353789"/>
                  </a:lnTo>
                  <a:lnTo>
                    <a:pt x="1652868" y="348743"/>
                  </a:lnTo>
                  <a:lnTo>
                    <a:pt x="1650622" y="343697"/>
                  </a:lnTo>
                  <a:lnTo>
                    <a:pt x="1649499" y="339772"/>
                  </a:lnTo>
                  <a:lnTo>
                    <a:pt x="1649499" y="149141"/>
                  </a:lnTo>
                  <a:close/>
                </a:path>
                <a:path w="1707514" h="408304">
                  <a:moveTo>
                    <a:pt x="1707328" y="358835"/>
                  </a:moveTo>
                  <a:lnTo>
                    <a:pt x="1699977" y="359571"/>
                  </a:lnTo>
                  <a:lnTo>
                    <a:pt x="1693152" y="360097"/>
                  </a:lnTo>
                  <a:lnTo>
                    <a:pt x="1686958" y="360412"/>
                  </a:lnTo>
                  <a:lnTo>
                    <a:pt x="1681502" y="360517"/>
                  </a:lnTo>
                  <a:lnTo>
                    <a:pt x="1707328" y="360517"/>
                  </a:lnTo>
                  <a:lnTo>
                    <a:pt x="1707328" y="358835"/>
                  </a:lnTo>
                  <a:close/>
                </a:path>
                <a:path w="1707514" h="408304">
                  <a:moveTo>
                    <a:pt x="1707328" y="109893"/>
                  </a:moveTo>
                  <a:lnTo>
                    <a:pt x="1552930" y="109893"/>
                  </a:lnTo>
                  <a:lnTo>
                    <a:pt x="1552930" y="149141"/>
                  </a:lnTo>
                  <a:lnTo>
                    <a:pt x="1707328" y="149141"/>
                  </a:lnTo>
                  <a:lnTo>
                    <a:pt x="1707328" y="109893"/>
                  </a:lnTo>
                  <a:close/>
                </a:path>
                <a:path w="1707514" h="408304">
                  <a:moveTo>
                    <a:pt x="1649499" y="24109"/>
                  </a:moveTo>
                  <a:lnTo>
                    <a:pt x="1601777" y="24109"/>
                  </a:lnTo>
                  <a:lnTo>
                    <a:pt x="1601777" y="109893"/>
                  </a:lnTo>
                  <a:lnTo>
                    <a:pt x="1649499" y="109893"/>
                  </a:lnTo>
                  <a:lnTo>
                    <a:pt x="1649499" y="24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7627" y="3964111"/>
              <a:ext cx="1589441" cy="2489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9951" y="1341226"/>
              <a:ext cx="1253678" cy="1314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550" y="1430002"/>
              <a:ext cx="499576" cy="631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7558" y="2309564"/>
              <a:ext cx="2736268" cy="1811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4630" y="4951598"/>
              <a:ext cx="1411695" cy="1462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1068" y="4950990"/>
              <a:ext cx="1967418" cy="1838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6933" y="4950990"/>
              <a:ext cx="1593155" cy="146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417" y="5209505"/>
              <a:ext cx="1023792" cy="1516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5912" y="3321496"/>
              <a:ext cx="1844042" cy="19581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73972" y="3463301"/>
              <a:ext cx="1075055" cy="1167130"/>
            </a:xfrm>
            <a:custGeom>
              <a:avLst/>
              <a:gdLst/>
              <a:ahLst/>
              <a:cxnLst/>
              <a:rect l="l" t="t" r="r" b="b"/>
              <a:pathLst>
                <a:path w="1075054" h="1167129">
                  <a:moveTo>
                    <a:pt x="560428" y="0"/>
                  </a:moveTo>
                  <a:lnTo>
                    <a:pt x="514480" y="0"/>
                  </a:lnTo>
                  <a:lnTo>
                    <a:pt x="469293" y="9499"/>
                  </a:lnTo>
                  <a:lnTo>
                    <a:pt x="426388" y="28497"/>
                  </a:lnTo>
                  <a:lnTo>
                    <a:pt x="111712" y="209621"/>
                  </a:lnTo>
                  <a:lnTo>
                    <a:pt x="73555" y="237337"/>
                  </a:lnTo>
                  <a:lnTo>
                    <a:pt x="42533" y="271859"/>
                  </a:lnTo>
                  <a:lnTo>
                    <a:pt x="19418" y="311849"/>
                  </a:lnTo>
                  <a:lnTo>
                    <a:pt x="4983" y="355971"/>
                  </a:lnTo>
                  <a:lnTo>
                    <a:pt x="0" y="402890"/>
                  </a:lnTo>
                  <a:lnTo>
                    <a:pt x="0" y="763654"/>
                  </a:lnTo>
                  <a:lnTo>
                    <a:pt x="4983" y="810572"/>
                  </a:lnTo>
                  <a:lnTo>
                    <a:pt x="19418" y="854695"/>
                  </a:lnTo>
                  <a:lnTo>
                    <a:pt x="42533" y="894685"/>
                  </a:lnTo>
                  <a:lnTo>
                    <a:pt x="73555" y="929207"/>
                  </a:lnTo>
                  <a:lnTo>
                    <a:pt x="111712" y="956923"/>
                  </a:lnTo>
                  <a:lnTo>
                    <a:pt x="426388" y="1138047"/>
                  </a:lnTo>
                  <a:lnTo>
                    <a:pt x="469293" y="1157045"/>
                  </a:lnTo>
                  <a:lnTo>
                    <a:pt x="514480" y="1166544"/>
                  </a:lnTo>
                  <a:lnTo>
                    <a:pt x="560428" y="1166544"/>
                  </a:lnTo>
                  <a:lnTo>
                    <a:pt x="605616" y="1157045"/>
                  </a:lnTo>
                  <a:lnTo>
                    <a:pt x="648521" y="1138047"/>
                  </a:lnTo>
                  <a:lnTo>
                    <a:pt x="963185" y="956923"/>
                  </a:lnTo>
                  <a:lnTo>
                    <a:pt x="1001345" y="929207"/>
                  </a:lnTo>
                  <a:lnTo>
                    <a:pt x="1032370" y="894685"/>
                  </a:lnTo>
                  <a:lnTo>
                    <a:pt x="1055488" y="854695"/>
                  </a:lnTo>
                  <a:lnTo>
                    <a:pt x="1069925" y="810572"/>
                  </a:lnTo>
                  <a:lnTo>
                    <a:pt x="1074909" y="763654"/>
                  </a:lnTo>
                  <a:lnTo>
                    <a:pt x="1074909" y="402890"/>
                  </a:lnTo>
                  <a:lnTo>
                    <a:pt x="1069925" y="355971"/>
                  </a:lnTo>
                  <a:lnTo>
                    <a:pt x="1055488" y="311849"/>
                  </a:lnTo>
                  <a:lnTo>
                    <a:pt x="1032370" y="271859"/>
                  </a:lnTo>
                  <a:lnTo>
                    <a:pt x="1001345" y="237337"/>
                  </a:lnTo>
                  <a:lnTo>
                    <a:pt x="963185" y="209621"/>
                  </a:lnTo>
                  <a:lnTo>
                    <a:pt x="648521" y="28497"/>
                  </a:lnTo>
                  <a:lnTo>
                    <a:pt x="605616" y="9499"/>
                  </a:lnTo>
                  <a:lnTo>
                    <a:pt x="560428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0412" y="3459761"/>
              <a:ext cx="1082040" cy="1174115"/>
            </a:xfrm>
            <a:custGeom>
              <a:avLst/>
              <a:gdLst/>
              <a:ahLst/>
              <a:cxnLst/>
              <a:rect l="l" t="t" r="r" b="b"/>
              <a:pathLst>
                <a:path w="1082039" h="1174114">
                  <a:moveTo>
                    <a:pt x="434507" y="1133664"/>
                  </a:moveTo>
                  <a:lnTo>
                    <a:pt x="428172" y="1144671"/>
                  </a:lnTo>
                  <a:lnTo>
                    <a:pt x="471765" y="1163973"/>
                  </a:lnTo>
                  <a:lnTo>
                    <a:pt x="517677" y="1173624"/>
                  </a:lnTo>
                  <a:lnTo>
                    <a:pt x="564362" y="1173624"/>
                  </a:lnTo>
                  <a:lnTo>
                    <a:pt x="610274" y="1163973"/>
                  </a:lnTo>
                  <a:lnTo>
                    <a:pt x="617007" y="1160992"/>
                  </a:lnTo>
                  <a:lnTo>
                    <a:pt x="518988" y="1160992"/>
                  </a:lnTo>
                  <a:lnTo>
                    <a:pt x="475653" y="1151882"/>
                  </a:lnTo>
                  <a:lnTo>
                    <a:pt x="434507" y="1133664"/>
                  </a:lnTo>
                  <a:close/>
                </a:path>
                <a:path w="1082039" h="1174114">
                  <a:moveTo>
                    <a:pt x="647531" y="1133664"/>
                  </a:moveTo>
                  <a:lnTo>
                    <a:pt x="606386" y="1151882"/>
                  </a:lnTo>
                  <a:lnTo>
                    <a:pt x="563051" y="1160992"/>
                  </a:lnTo>
                  <a:lnTo>
                    <a:pt x="617007" y="1160992"/>
                  </a:lnTo>
                  <a:lnTo>
                    <a:pt x="653867" y="1144671"/>
                  </a:lnTo>
                  <a:lnTo>
                    <a:pt x="647531" y="1133664"/>
                  </a:lnTo>
                  <a:close/>
                </a:path>
                <a:path w="1082039" h="1174114">
                  <a:moveTo>
                    <a:pt x="119832" y="952540"/>
                  </a:moveTo>
                  <a:lnTo>
                    <a:pt x="113498" y="963548"/>
                  </a:lnTo>
                  <a:lnTo>
                    <a:pt x="428172" y="1144671"/>
                  </a:lnTo>
                  <a:lnTo>
                    <a:pt x="434507" y="1133664"/>
                  </a:lnTo>
                  <a:lnTo>
                    <a:pt x="119832" y="952540"/>
                  </a:lnTo>
                  <a:close/>
                </a:path>
                <a:path w="1082039" h="1174114">
                  <a:moveTo>
                    <a:pt x="663428" y="1139167"/>
                  </a:moveTo>
                  <a:lnTo>
                    <a:pt x="650699" y="1139167"/>
                  </a:lnTo>
                  <a:lnTo>
                    <a:pt x="653867" y="1144671"/>
                  </a:lnTo>
                  <a:lnTo>
                    <a:pt x="663428" y="1139167"/>
                  </a:lnTo>
                  <a:close/>
                </a:path>
                <a:path w="1082039" h="1174114">
                  <a:moveTo>
                    <a:pt x="962190" y="952541"/>
                  </a:moveTo>
                  <a:lnTo>
                    <a:pt x="647532" y="1133664"/>
                  </a:lnTo>
                  <a:lnTo>
                    <a:pt x="650845" y="1139421"/>
                  </a:lnTo>
                  <a:lnTo>
                    <a:pt x="650699" y="1139167"/>
                  </a:lnTo>
                  <a:lnTo>
                    <a:pt x="663428" y="1139167"/>
                  </a:lnTo>
                  <a:lnTo>
                    <a:pt x="968524" y="963548"/>
                  </a:lnTo>
                  <a:lnTo>
                    <a:pt x="962190" y="952541"/>
                  </a:lnTo>
                  <a:close/>
                </a:path>
                <a:path w="1082039" h="1174114">
                  <a:moveTo>
                    <a:pt x="113497" y="210076"/>
                  </a:moveTo>
                  <a:lnTo>
                    <a:pt x="74731" y="238234"/>
                  </a:lnTo>
                  <a:lnTo>
                    <a:pt x="43214" y="273307"/>
                  </a:lnTo>
                  <a:lnTo>
                    <a:pt x="19729" y="313936"/>
                  </a:lnTo>
                  <a:lnTo>
                    <a:pt x="5063" y="358763"/>
                  </a:lnTo>
                  <a:lnTo>
                    <a:pt x="0" y="406430"/>
                  </a:lnTo>
                  <a:lnTo>
                    <a:pt x="0" y="767194"/>
                  </a:lnTo>
                  <a:lnTo>
                    <a:pt x="5063" y="814861"/>
                  </a:lnTo>
                  <a:lnTo>
                    <a:pt x="19729" y="859688"/>
                  </a:lnTo>
                  <a:lnTo>
                    <a:pt x="43214" y="900317"/>
                  </a:lnTo>
                  <a:lnTo>
                    <a:pt x="74732" y="935390"/>
                  </a:lnTo>
                  <a:lnTo>
                    <a:pt x="113496" y="963547"/>
                  </a:lnTo>
                  <a:lnTo>
                    <a:pt x="119831" y="952540"/>
                  </a:lnTo>
                  <a:lnTo>
                    <a:pt x="83241" y="925962"/>
                  </a:lnTo>
                  <a:lnTo>
                    <a:pt x="53491" y="892856"/>
                  </a:lnTo>
                  <a:lnTo>
                    <a:pt x="31324" y="854505"/>
                  </a:lnTo>
                  <a:lnTo>
                    <a:pt x="17479" y="812191"/>
                  </a:lnTo>
                  <a:lnTo>
                    <a:pt x="12700" y="767194"/>
                  </a:lnTo>
                  <a:lnTo>
                    <a:pt x="12700" y="406430"/>
                  </a:lnTo>
                  <a:lnTo>
                    <a:pt x="17479" y="361433"/>
                  </a:lnTo>
                  <a:lnTo>
                    <a:pt x="31324" y="319118"/>
                  </a:lnTo>
                  <a:lnTo>
                    <a:pt x="53492" y="280767"/>
                  </a:lnTo>
                  <a:lnTo>
                    <a:pt x="83241" y="247661"/>
                  </a:lnTo>
                  <a:lnTo>
                    <a:pt x="119832" y="221083"/>
                  </a:lnTo>
                  <a:lnTo>
                    <a:pt x="113497" y="210076"/>
                  </a:lnTo>
                  <a:close/>
                </a:path>
                <a:path w="1082039" h="1174114">
                  <a:moveTo>
                    <a:pt x="968526" y="210076"/>
                  </a:moveTo>
                  <a:lnTo>
                    <a:pt x="962191" y="221084"/>
                  </a:lnTo>
                  <a:lnTo>
                    <a:pt x="998798" y="247662"/>
                  </a:lnTo>
                  <a:lnTo>
                    <a:pt x="1028553" y="280767"/>
                  </a:lnTo>
                  <a:lnTo>
                    <a:pt x="1050721" y="319118"/>
                  </a:lnTo>
                  <a:lnTo>
                    <a:pt x="1064562" y="361433"/>
                  </a:lnTo>
                  <a:lnTo>
                    <a:pt x="1069339" y="406430"/>
                  </a:lnTo>
                  <a:lnTo>
                    <a:pt x="1069339" y="767194"/>
                  </a:lnTo>
                  <a:lnTo>
                    <a:pt x="1064562" y="812191"/>
                  </a:lnTo>
                  <a:lnTo>
                    <a:pt x="1050721" y="854506"/>
                  </a:lnTo>
                  <a:lnTo>
                    <a:pt x="1028553" y="892857"/>
                  </a:lnTo>
                  <a:lnTo>
                    <a:pt x="998797" y="925962"/>
                  </a:lnTo>
                  <a:lnTo>
                    <a:pt x="962192" y="952541"/>
                  </a:lnTo>
                  <a:lnTo>
                    <a:pt x="968526" y="963547"/>
                  </a:lnTo>
                  <a:lnTo>
                    <a:pt x="1007308" y="935389"/>
                  </a:lnTo>
                  <a:lnTo>
                    <a:pt x="1038831" y="900317"/>
                  </a:lnTo>
                  <a:lnTo>
                    <a:pt x="1062315" y="859688"/>
                  </a:lnTo>
                  <a:lnTo>
                    <a:pt x="1076978" y="814861"/>
                  </a:lnTo>
                  <a:lnTo>
                    <a:pt x="1082039" y="767194"/>
                  </a:lnTo>
                  <a:lnTo>
                    <a:pt x="1082039" y="406430"/>
                  </a:lnTo>
                  <a:lnTo>
                    <a:pt x="1076978" y="358763"/>
                  </a:lnTo>
                  <a:lnTo>
                    <a:pt x="1062315" y="313936"/>
                  </a:lnTo>
                  <a:lnTo>
                    <a:pt x="1038831" y="273307"/>
                  </a:lnTo>
                  <a:lnTo>
                    <a:pt x="1007307" y="238234"/>
                  </a:lnTo>
                  <a:lnTo>
                    <a:pt x="968526" y="210076"/>
                  </a:lnTo>
                  <a:close/>
                </a:path>
                <a:path w="1082039" h="1174114">
                  <a:moveTo>
                    <a:pt x="962190" y="952541"/>
                  </a:moveTo>
                  <a:lnTo>
                    <a:pt x="965358" y="958044"/>
                  </a:lnTo>
                  <a:lnTo>
                    <a:pt x="962190" y="952541"/>
                  </a:lnTo>
                  <a:close/>
                </a:path>
                <a:path w="1082039" h="1174114">
                  <a:moveTo>
                    <a:pt x="118513" y="218791"/>
                  </a:moveTo>
                  <a:lnTo>
                    <a:pt x="119832" y="221083"/>
                  </a:lnTo>
                  <a:lnTo>
                    <a:pt x="118513" y="218791"/>
                  </a:lnTo>
                  <a:close/>
                </a:path>
                <a:path w="1082039" h="1174114">
                  <a:moveTo>
                    <a:pt x="428172" y="28953"/>
                  </a:moveTo>
                  <a:lnTo>
                    <a:pt x="113497" y="210076"/>
                  </a:lnTo>
                  <a:lnTo>
                    <a:pt x="119832" y="221083"/>
                  </a:lnTo>
                  <a:lnTo>
                    <a:pt x="434507" y="39960"/>
                  </a:lnTo>
                  <a:lnTo>
                    <a:pt x="428172" y="28953"/>
                  </a:lnTo>
                  <a:close/>
                </a:path>
                <a:path w="1082039" h="1174114">
                  <a:moveTo>
                    <a:pt x="653867" y="28953"/>
                  </a:moveTo>
                  <a:lnTo>
                    <a:pt x="647531" y="39960"/>
                  </a:lnTo>
                  <a:lnTo>
                    <a:pt x="962190" y="221083"/>
                  </a:lnTo>
                  <a:lnTo>
                    <a:pt x="968524" y="210075"/>
                  </a:lnTo>
                  <a:lnTo>
                    <a:pt x="653867" y="28953"/>
                  </a:lnTo>
                  <a:close/>
                </a:path>
                <a:path w="1082039" h="1174114">
                  <a:moveTo>
                    <a:pt x="564362" y="0"/>
                  </a:moveTo>
                  <a:lnTo>
                    <a:pt x="517677" y="0"/>
                  </a:lnTo>
                  <a:lnTo>
                    <a:pt x="471765" y="9651"/>
                  </a:lnTo>
                  <a:lnTo>
                    <a:pt x="428172" y="28953"/>
                  </a:lnTo>
                  <a:lnTo>
                    <a:pt x="434508" y="39960"/>
                  </a:lnTo>
                  <a:lnTo>
                    <a:pt x="475653" y="21741"/>
                  </a:lnTo>
                  <a:lnTo>
                    <a:pt x="518988" y="12632"/>
                  </a:lnTo>
                  <a:lnTo>
                    <a:pt x="617007" y="12632"/>
                  </a:lnTo>
                  <a:lnTo>
                    <a:pt x="610274" y="9651"/>
                  </a:lnTo>
                  <a:lnTo>
                    <a:pt x="564362" y="0"/>
                  </a:lnTo>
                  <a:close/>
                </a:path>
                <a:path w="1082039" h="1174114">
                  <a:moveTo>
                    <a:pt x="617007" y="12632"/>
                  </a:moveTo>
                  <a:lnTo>
                    <a:pt x="563051" y="12632"/>
                  </a:lnTo>
                  <a:lnTo>
                    <a:pt x="606386" y="21741"/>
                  </a:lnTo>
                  <a:lnTo>
                    <a:pt x="647531" y="39960"/>
                  </a:lnTo>
                  <a:lnTo>
                    <a:pt x="653867" y="28953"/>
                  </a:lnTo>
                  <a:lnTo>
                    <a:pt x="617007" y="12632"/>
                  </a:lnTo>
                  <a:close/>
                </a:path>
                <a:path w="1082039" h="1174114">
                  <a:moveTo>
                    <a:pt x="428172" y="28953"/>
                  </a:moveTo>
                  <a:lnTo>
                    <a:pt x="431340" y="34456"/>
                  </a:lnTo>
                  <a:lnTo>
                    <a:pt x="428172" y="28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33786" y="3468853"/>
              <a:ext cx="1064260" cy="1155700"/>
            </a:xfrm>
            <a:custGeom>
              <a:avLst/>
              <a:gdLst/>
              <a:ahLst/>
              <a:cxnLst/>
              <a:rect l="l" t="t" r="r" b="b"/>
              <a:pathLst>
                <a:path w="1064260" h="1155700">
                  <a:moveTo>
                    <a:pt x="554285" y="0"/>
                  </a:moveTo>
                  <a:lnTo>
                    <a:pt x="509485" y="0"/>
                  </a:lnTo>
                  <a:lnTo>
                    <a:pt x="465426" y="9261"/>
                  </a:lnTo>
                  <a:lnTo>
                    <a:pt x="423592" y="27783"/>
                  </a:lnTo>
                  <a:lnTo>
                    <a:pt x="108916" y="208906"/>
                  </a:lnTo>
                  <a:lnTo>
                    <a:pt x="71715" y="235929"/>
                  </a:lnTo>
                  <a:lnTo>
                    <a:pt x="41470" y="269587"/>
                  </a:lnTo>
                  <a:lnTo>
                    <a:pt x="18933" y="308578"/>
                  </a:lnTo>
                  <a:lnTo>
                    <a:pt x="4858" y="351598"/>
                  </a:lnTo>
                  <a:lnTo>
                    <a:pt x="0" y="397343"/>
                  </a:lnTo>
                  <a:lnTo>
                    <a:pt x="0" y="758107"/>
                  </a:lnTo>
                  <a:lnTo>
                    <a:pt x="4858" y="803852"/>
                  </a:lnTo>
                  <a:lnTo>
                    <a:pt x="18933" y="846872"/>
                  </a:lnTo>
                  <a:lnTo>
                    <a:pt x="41470" y="885863"/>
                  </a:lnTo>
                  <a:lnTo>
                    <a:pt x="71715" y="919521"/>
                  </a:lnTo>
                  <a:lnTo>
                    <a:pt x="108916" y="946544"/>
                  </a:lnTo>
                  <a:lnTo>
                    <a:pt x="423592" y="1127667"/>
                  </a:lnTo>
                  <a:lnTo>
                    <a:pt x="465426" y="1146189"/>
                  </a:lnTo>
                  <a:lnTo>
                    <a:pt x="509485" y="1155451"/>
                  </a:lnTo>
                  <a:lnTo>
                    <a:pt x="554285" y="1155451"/>
                  </a:lnTo>
                  <a:lnTo>
                    <a:pt x="598344" y="1146189"/>
                  </a:lnTo>
                  <a:lnTo>
                    <a:pt x="640178" y="1127667"/>
                  </a:lnTo>
                  <a:lnTo>
                    <a:pt x="954853" y="946544"/>
                  </a:lnTo>
                  <a:lnTo>
                    <a:pt x="992054" y="919521"/>
                  </a:lnTo>
                  <a:lnTo>
                    <a:pt x="1022300" y="885863"/>
                  </a:lnTo>
                  <a:lnTo>
                    <a:pt x="1044837" y="846872"/>
                  </a:lnTo>
                  <a:lnTo>
                    <a:pt x="1058911" y="803852"/>
                  </a:lnTo>
                  <a:lnTo>
                    <a:pt x="1063770" y="758107"/>
                  </a:lnTo>
                  <a:lnTo>
                    <a:pt x="1063770" y="397343"/>
                  </a:lnTo>
                  <a:lnTo>
                    <a:pt x="1058911" y="351598"/>
                  </a:lnTo>
                  <a:lnTo>
                    <a:pt x="1044837" y="308578"/>
                  </a:lnTo>
                  <a:lnTo>
                    <a:pt x="1022300" y="269587"/>
                  </a:lnTo>
                  <a:lnTo>
                    <a:pt x="992054" y="235929"/>
                  </a:lnTo>
                  <a:lnTo>
                    <a:pt x="954853" y="208906"/>
                  </a:lnTo>
                  <a:lnTo>
                    <a:pt x="640178" y="27783"/>
                  </a:lnTo>
                  <a:lnTo>
                    <a:pt x="598344" y="9261"/>
                  </a:lnTo>
                  <a:lnTo>
                    <a:pt x="554285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21077" y="3456228"/>
              <a:ext cx="1089660" cy="1181100"/>
            </a:xfrm>
            <a:custGeom>
              <a:avLst/>
              <a:gdLst/>
              <a:ahLst/>
              <a:cxnLst/>
              <a:rect l="l" t="t" r="r" b="b"/>
              <a:pathLst>
                <a:path w="1089660" h="1181100">
                  <a:moveTo>
                    <a:pt x="624649" y="515099"/>
                  </a:moveTo>
                  <a:lnTo>
                    <a:pt x="618566" y="485457"/>
                  </a:lnTo>
                  <a:lnTo>
                    <a:pt x="603770" y="463842"/>
                  </a:lnTo>
                  <a:lnTo>
                    <a:pt x="603770" y="515099"/>
                  </a:lnTo>
                  <a:lnTo>
                    <a:pt x="599325" y="536676"/>
                  </a:lnTo>
                  <a:lnTo>
                    <a:pt x="587222" y="554342"/>
                  </a:lnTo>
                  <a:lnTo>
                    <a:pt x="569302" y="566267"/>
                  </a:lnTo>
                  <a:lnTo>
                    <a:pt x="547370" y="570636"/>
                  </a:lnTo>
                  <a:lnTo>
                    <a:pt x="525449" y="566267"/>
                  </a:lnTo>
                  <a:lnTo>
                    <a:pt x="507517" y="554342"/>
                  </a:lnTo>
                  <a:lnTo>
                    <a:pt x="495414" y="536676"/>
                  </a:lnTo>
                  <a:lnTo>
                    <a:pt x="490982" y="515099"/>
                  </a:lnTo>
                  <a:lnTo>
                    <a:pt x="495414" y="493509"/>
                  </a:lnTo>
                  <a:lnTo>
                    <a:pt x="507517" y="475856"/>
                  </a:lnTo>
                  <a:lnTo>
                    <a:pt x="525449" y="463931"/>
                  </a:lnTo>
                  <a:lnTo>
                    <a:pt x="547370" y="459549"/>
                  </a:lnTo>
                  <a:lnTo>
                    <a:pt x="569302" y="463931"/>
                  </a:lnTo>
                  <a:lnTo>
                    <a:pt x="587222" y="475856"/>
                  </a:lnTo>
                  <a:lnTo>
                    <a:pt x="599325" y="493509"/>
                  </a:lnTo>
                  <a:lnTo>
                    <a:pt x="603770" y="515099"/>
                  </a:lnTo>
                  <a:lnTo>
                    <a:pt x="603770" y="463842"/>
                  </a:lnTo>
                  <a:lnTo>
                    <a:pt x="602005" y="461251"/>
                  </a:lnTo>
                  <a:lnTo>
                    <a:pt x="577443" y="444931"/>
                  </a:lnTo>
                  <a:lnTo>
                    <a:pt x="547370" y="438962"/>
                  </a:lnTo>
                  <a:lnTo>
                    <a:pt x="517296" y="444931"/>
                  </a:lnTo>
                  <a:lnTo>
                    <a:pt x="492734" y="461251"/>
                  </a:lnTo>
                  <a:lnTo>
                    <a:pt x="476173" y="485457"/>
                  </a:lnTo>
                  <a:lnTo>
                    <a:pt x="470103" y="515099"/>
                  </a:lnTo>
                  <a:lnTo>
                    <a:pt x="476173" y="544741"/>
                  </a:lnTo>
                  <a:lnTo>
                    <a:pt x="492734" y="568934"/>
                  </a:lnTo>
                  <a:lnTo>
                    <a:pt x="517296" y="585254"/>
                  </a:lnTo>
                  <a:lnTo>
                    <a:pt x="547370" y="591235"/>
                  </a:lnTo>
                  <a:lnTo>
                    <a:pt x="577443" y="585254"/>
                  </a:lnTo>
                  <a:lnTo>
                    <a:pt x="602005" y="568934"/>
                  </a:lnTo>
                  <a:lnTo>
                    <a:pt x="618566" y="544741"/>
                  </a:lnTo>
                  <a:lnTo>
                    <a:pt x="624649" y="515099"/>
                  </a:lnTo>
                  <a:close/>
                </a:path>
                <a:path w="1089660" h="1181100">
                  <a:moveTo>
                    <a:pt x="681926" y="688390"/>
                  </a:moveTo>
                  <a:lnTo>
                    <a:pt x="675551" y="657910"/>
                  </a:lnTo>
                  <a:lnTo>
                    <a:pt x="661047" y="636727"/>
                  </a:lnTo>
                  <a:lnTo>
                    <a:pt x="661047" y="688390"/>
                  </a:lnTo>
                  <a:lnTo>
                    <a:pt x="661047" y="717600"/>
                  </a:lnTo>
                  <a:lnTo>
                    <a:pt x="657174" y="721410"/>
                  </a:lnTo>
                  <a:lnTo>
                    <a:pt x="652399" y="721410"/>
                  </a:lnTo>
                  <a:lnTo>
                    <a:pt x="442353" y="721410"/>
                  </a:lnTo>
                  <a:lnTo>
                    <a:pt x="437578" y="721410"/>
                  </a:lnTo>
                  <a:lnTo>
                    <a:pt x="433692" y="717600"/>
                  </a:lnTo>
                  <a:lnTo>
                    <a:pt x="433692" y="688390"/>
                  </a:lnTo>
                  <a:lnTo>
                    <a:pt x="438429" y="665530"/>
                  </a:lnTo>
                  <a:lnTo>
                    <a:pt x="451332" y="646480"/>
                  </a:lnTo>
                  <a:lnTo>
                    <a:pt x="470471" y="633780"/>
                  </a:lnTo>
                  <a:lnTo>
                    <a:pt x="493903" y="629970"/>
                  </a:lnTo>
                  <a:lnTo>
                    <a:pt x="499541" y="629970"/>
                  </a:lnTo>
                  <a:lnTo>
                    <a:pt x="502716" y="631240"/>
                  </a:lnTo>
                  <a:lnTo>
                    <a:pt x="504405" y="631240"/>
                  </a:lnTo>
                  <a:lnTo>
                    <a:pt x="508152" y="632510"/>
                  </a:lnTo>
                  <a:lnTo>
                    <a:pt x="511606" y="633780"/>
                  </a:lnTo>
                  <a:lnTo>
                    <a:pt x="513473" y="633780"/>
                  </a:lnTo>
                  <a:lnTo>
                    <a:pt x="520103" y="636320"/>
                  </a:lnTo>
                  <a:lnTo>
                    <a:pt x="527812" y="637590"/>
                  </a:lnTo>
                  <a:lnTo>
                    <a:pt x="536829" y="638860"/>
                  </a:lnTo>
                  <a:lnTo>
                    <a:pt x="547370" y="638860"/>
                  </a:lnTo>
                  <a:lnTo>
                    <a:pt x="557898" y="638860"/>
                  </a:lnTo>
                  <a:lnTo>
                    <a:pt x="566915" y="637590"/>
                  </a:lnTo>
                  <a:lnTo>
                    <a:pt x="574624" y="636320"/>
                  </a:lnTo>
                  <a:lnTo>
                    <a:pt x="581240" y="633780"/>
                  </a:lnTo>
                  <a:lnTo>
                    <a:pt x="583120" y="633780"/>
                  </a:lnTo>
                  <a:lnTo>
                    <a:pt x="586562" y="632510"/>
                  </a:lnTo>
                  <a:lnTo>
                    <a:pt x="590334" y="631240"/>
                  </a:lnTo>
                  <a:lnTo>
                    <a:pt x="592010" y="631240"/>
                  </a:lnTo>
                  <a:lnTo>
                    <a:pt x="595198" y="629970"/>
                  </a:lnTo>
                  <a:lnTo>
                    <a:pt x="600837" y="629970"/>
                  </a:lnTo>
                  <a:lnTo>
                    <a:pt x="624268" y="633780"/>
                  </a:lnTo>
                  <a:lnTo>
                    <a:pt x="643407" y="646480"/>
                  </a:lnTo>
                  <a:lnTo>
                    <a:pt x="656323" y="665530"/>
                  </a:lnTo>
                  <a:lnTo>
                    <a:pt x="661047" y="688390"/>
                  </a:lnTo>
                  <a:lnTo>
                    <a:pt x="661047" y="636727"/>
                  </a:lnTo>
                  <a:lnTo>
                    <a:pt x="658164" y="632510"/>
                  </a:lnTo>
                  <a:lnTo>
                    <a:pt x="632396" y="614730"/>
                  </a:lnTo>
                  <a:lnTo>
                    <a:pt x="600837" y="608380"/>
                  </a:lnTo>
                  <a:lnTo>
                    <a:pt x="593178" y="608380"/>
                  </a:lnTo>
                  <a:lnTo>
                    <a:pt x="580758" y="612190"/>
                  </a:lnTo>
                  <a:lnTo>
                    <a:pt x="577964" y="613460"/>
                  </a:lnTo>
                  <a:lnTo>
                    <a:pt x="571906" y="614730"/>
                  </a:lnTo>
                  <a:lnTo>
                    <a:pt x="565023" y="617270"/>
                  </a:lnTo>
                  <a:lnTo>
                    <a:pt x="556958" y="618540"/>
                  </a:lnTo>
                  <a:lnTo>
                    <a:pt x="547370" y="618540"/>
                  </a:lnTo>
                  <a:lnTo>
                    <a:pt x="537794" y="618540"/>
                  </a:lnTo>
                  <a:lnTo>
                    <a:pt x="529729" y="617270"/>
                  </a:lnTo>
                  <a:lnTo>
                    <a:pt x="522846" y="614730"/>
                  </a:lnTo>
                  <a:lnTo>
                    <a:pt x="516801" y="613460"/>
                  </a:lnTo>
                  <a:lnTo>
                    <a:pt x="514032" y="612190"/>
                  </a:lnTo>
                  <a:lnTo>
                    <a:pt x="501611" y="608380"/>
                  </a:lnTo>
                  <a:lnTo>
                    <a:pt x="493903" y="608380"/>
                  </a:lnTo>
                  <a:lnTo>
                    <a:pt x="462356" y="614730"/>
                  </a:lnTo>
                  <a:lnTo>
                    <a:pt x="436575" y="632510"/>
                  </a:lnTo>
                  <a:lnTo>
                    <a:pt x="419188" y="657910"/>
                  </a:lnTo>
                  <a:lnTo>
                    <a:pt x="412813" y="688390"/>
                  </a:lnTo>
                  <a:lnTo>
                    <a:pt x="412813" y="713790"/>
                  </a:lnTo>
                  <a:lnTo>
                    <a:pt x="415137" y="725220"/>
                  </a:lnTo>
                  <a:lnTo>
                    <a:pt x="421474" y="734110"/>
                  </a:lnTo>
                  <a:lnTo>
                    <a:pt x="430860" y="740460"/>
                  </a:lnTo>
                  <a:lnTo>
                    <a:pt x="442353" y="741730"/>
                  </a:lnTo>
                  <a:lnTo>
                    <a:pt x="652399" y="741730"/>
                  </a:lnTo>
                  <a:lnTo>
                    <a:pt x="663879" y="740460"/>
                  </a:lnTo>
                  <a:lnTo>
                    <a:pt x="673277" y="734110"/>
                  </a:lnTo>
                  <a:lnTo>
                    <a:pt x="679602" y="725220"/>
                  </a:lnTo>
                  <a:lnTo>
                    <a:pt x="681926" y="713790"/>
                  </a:lnTo>
                  <a:lnTo>
                    <a:pt x="681926" y="688390"/>
                  </a:lnTo>
                  <a:close/>
                </a:path>
                <a:path w="1089660" h="1181100">
                  <a:moveTo>
                    <a:pt x="1089177" y="409968"/>
                  </a:moveTo>
                  <a:lnTo>
                    <a:pt x="1084033" y="361556"/>
                  </a:lnTo>
                  <a:lnTo>
                    <a:pt x="1069136" y="316026"/>
                  </a:lnTo>
                  <a:lnTo>
                    <a:pt x="1045286" y="274751"/>
                  </a:lnTo>
                  <a:lnTo>
                    <a:pt x="1013269" y="239128"/>
                  </a:lnTo>
                  <a:lnTo>
                    <a:pt x="973886" y="210527"/>
                  </a:lnTo>
                  <a:lnTo>
                    <a:pt x="659218" y="29413"/>
                  </a:lnTo>
                  <a:lnTo>
                    <a:pt x="646544" y="51422"/>
                  </a:lnTo>
                  <a:lnTo>
                    <a:pt x="961224" y="232549"/>
                  </a:lnTo>
                  <a:lnTo>
                    <a:pt x="1004011" y="265366"/>
                  </a:lnTo>
                  <a:lnTo>
                    <a:pt x="1036281" y="307479"/>
                  </a:lnTo>
                  <a:lnTo>
                    <a:pt x="1056665" y="356489"/>
                  </a:lnTo>
                  <a:lnTo>
                    <a:pt x="1063777" y="409968"/>
                  </a:lnTo>
                  <a:lnTo>
                    <a:pt x="1063777" y="770737"/>
                  </a:lnTo>
                  <a:lnTo>
                    <a:pt x="1056665" y="824230"/>
                  </a:lnTo>
                  <a:lnTo>
                    <a:pt x="1036281" y="873226"/>
                  </a:lnTo>
                  <a:lnTo>
                    <a:pt x="1004011" y="915339"/>
                  </a:lnTo>
                  <a:lnTo>
                    <a:pt x="961224" y="948169"/>
                  </a:lnTo>
                  <a:lnTo>
                    <a:pt x="646544" y="1129296"/>
                  </a:lnTo>
                  <a:lnTo>
                    <a:pt x="596925" y="1149731"/>
                  </a:lnTo>
                  <a:lnTo>
                    <a:pt x="544588" y="1156538"/>
                  </a:lnTo>
                  <a:lnTo>
                    <a:pt x="492239" y="1149731"/>
                  </a:lnTo>
                  <a:lnTo>
                    <a:pt x="442633" y="1129296"/>
                  </a:lnTo>
                  <a:lnTo>
                    <a:pt x="127952" y="948169"/>
                  </a:lnTo>
                  <a:lnTo>
                    <a:pt x="85166" y="915339"/>
                  </a:lnTo>
                  <a:lnTo>
                    <a:pt x="52882" y="873226"/>
                  </a:lnTo>
                  <a:lnTo>
                    <a:pt x="32499" y="824230"/>
                  </a:lnTo>
                  <a:lnTo>
                    <a:pt x="25400" y="770737"/>
                  </a:lnTo>
                  <a:lnTo>
                    <a:pt x="25400" y="409968"/>
                  </a:lnTo>
                  <a:lnTo>
                    <a:pt x="32499" y="356489"/>
                  </a:lnTo>
                  <a:lnTo>
                    <a:pt x="52882" y="307479"/>
                  </a:lnTo>
                  <a:lnTo>
                    <a:pt x="85166" y="265366"/>
                  </a:lnTo>
                  <a:lnTo>
                    <a:pt x="127952" y="232549"/>
                  </a:lnTo>
                  <a:lnTo>
                    <a:pt x="442633" y="51422"/>
                  </a:lnTo>
                  <a:lnTo>
                    <a:pt x="435597" y="39230"/>
                  </a:lnTo>
                  <a:lnTo>
                    <a:pt x="436295" y="40411"/>
                  </a:lnTo>
                  <a:lnTo>
                    <a:pt x="442633" y="51422"/>
                  </a:lnTo>
                  <a:lnTo>
                    <a:pt x="492239" y="30988"/>
                  </a:lnTo>
                  <a:lnTo>
                    <a:pt x="544588" y="24168"/>
                  </a:lnTo>
                  <a:lnTo>
                    <a:pt x="596925" y="30988"/>
                  </a:lnTo>
                  <a:lnTo>
                    <a:pt x="646544" y="51422"/>
                  </a:lnTo>
                  <a:lnTo>
                    <a:pt x="659218" y="29400"/>
                  </a:lnTo>
                  <a:lnTo>
                    <a:pt x="647395" y="24168"/>
                  </a:lnTo>
                  <a:lnTo>
                    <a:pt x="614934" y="9804"/>
                  </a:lnTo>
                  <a:lnTo>
                    <a:pt x="568299" y="0"/>
                  </a:lnTo>
                  <a:lnTo>
                    <a:pt x="520877" y="0"/>
                  </a:lnTo>
                  <a:lnTo>
                    <a:pt x="474243" y="9804"/>
                  </a:lnTo>
                  <a:lnTo>
                    <a:pt x="429958" y="29400"/>
                  </a:lnTo>
                  <a:lnTo>
                    <a:pt x="115277" y="210527"/>
                  </a:lnTo>
                  <a:lnTo>
                    <a:pt x="75907" y="239128"/>
                  </a:lnTo>
                  <a:lnTo>
                    <a:pt x="43891" y="274751"/>
                  </a:lnTo>
                  <a:lnTo>
                    <a:pt x="20040" y="316026"/>
                  </a:lnTo>
                  <a:lnTo>
                    <a:pt x="5143" y="361556"/>
                  </a:lnTo>
                  <a:lnTo>
                    <a:pt x="0" y="409968"/>
                  </a:lnTo>
                  <a:lnTo>
                    <a:pt x="0" y="770737"/>
                  </a:lnTo>
                  <a:lnTo>
                    <a:pt x="5143" y="819150"/>
                  </a:lnTo>
                  <a:lnTo>
                    <a:pt x="20040" y="864679"/>
                  </a:lnTo>
                  <a:lnTo>
                    <a:pt x="43891" y="905954"/>
                  </a:lnTo>
                  <a:lnTo>
                    <a:pt x="75907" y="941578"/>
                  </a:lnTo>
                  <a:lnTo>
                    <a:pt x="115277" y="970178"/>
                  </a:lnTo>
                  <a:lnTo>
                    <a:pt x="429958" y="1151305"/>
                  </a:lnTo>
                  <a:lnTo>
                    <a:pt x="474243" y="1170914"/>
                  </a:lnTo>
                  <a:lnTo>
                    <a:pt x="520877" y="1180719"/>
                  </a:lnTo>
                  <a:lnTo>
                    <a:pt x="568299" y="1180719"/>
                  </a:lnTo>
                  <a:lnTo>
                    <a:pt x="614934" y="1170914"/>
                  </a:lnTo>
                  <a:lnTo>
                    <a:pt x="647395" y="1156538"/>
                  </a:lnTo>
                  <a:lnTo>
                    <a:pt x="659218" y="1151305"/>
                  </a:lnTo>
                  <a:lnTo>
                    <a:pt x="973886" y="970178"/>
                  </a:lnTo>
                  <a:lnTo>
                    <a:pt x="1013269" y="941578"/>
                  </a:lnTo>
                  <a:lnTo>
                    <a:pt x="1045286" y="905954"/>
                  </a:lnTo>
                  <a:lnTo>
                    <a:pt x="1069136" y="864679"/>
                  </a:lnTo>
                  <a:lnTo>
                    <a:pt x="1084033" y="819150"/>
                  </a:lnTo>
                  <a:lnTo>
                    <a:pt x="1089177" y="770737"/>
                  </a:lnTo>
                  <a:lnTo>
                    <a:pt x="1089177" y="409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2595" y="3456220"/>
              <a:ext cx="1089170" cy="11807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41182" y="3890147"/>
              <a:ext cx="346075" cy="313055"/>
            </a:xfrm>
            <a:custGeom>
              <a:avLst/>
              <a:gdLst/>
              <a:ahLst/>
              <a:cxnLst/>
              <a:rect l="l" t="t" r="r" b="b"/>
              <a:pathLst>
                <a:path w="346075" h="313054">
                  <a:moveTo>
                    <a:pt x="206766" y="0"/>
                  </a:moveTo>
                  <a:lnTo>
                    <a:pt x="204789" y="1097"/>
                  </a:lnTo>
                  <a:lnTo>
                    <a:pt x="119359" y="305488"/>
                  </a:lnTo>
                  <a:lnTo>
                    <a:pt x="120440" y="307500"/>
                  </a:lnTo>
                  <a:lnTo>
                    <a:pt x="139203" y="312929"/>
                  </a:lnTo>
                  <a:lnTo>
                    <a:pt x="141241" y="311769"/>
                  </a:lnTo>
                  <a:lnTo>
                    <a:pt x="226666" y="7435"/>
                  </a:lnTo>
                  <a:lnTo>
                    <a:pt x="225591" y="5423"/>
                  </a:lnTo>
                  <a:lnTo>
                    <a:pt x="206766" y="0"/>
                  </a:lnTo>
                  <a:close/>
                </a:path>
                <a:path w="346075" h="313054">
                  <a:moveTo>
                    <a:pt x="89028" y="75470"/>
                  </a:moveTo>
                  <a:lnTo>
                    <a:pt x="87769" y="76629"/>
                  </a:lnTo>
                  <a:lnTo>
                    <a:pt x="1381" y="154179"/>
                  </a:lnTo>
                  <a:lnTo>
                    <a:pt x="0" y="155394"/>
                  </a:lnTo>
                  <a:lnTo>
                    <a:pt x="0" y="157529"/>
                  </a:lnTo>
                  <a:lnTo>
                    <a:pt x="1381" y="158749"/>
                  </a:lnTo>
                  <a:lnTo>
                    <a:pt x="87769" y="236293"/>
                  </a:lnTo>
                  <a:lnTo>
                    <a:pt x="89028" y="237391"/>
                  </a:lnTo>
                  <a:lnTo>
                    <a:pt x="90943" y="237269"/>
                  </a:lnTo>
                  <a:lnTo>
                    <a:pt x="92024" y="235992"/>
                  </a:lnTo>
                  <a:lnTo>
                    <a:pt x="103113" y="223250"/>
                  </a:lnTo>
                  <a:lnTo>
                    <a:pt x="104255" y="221968"/>
                  </a:lnTo>
                  <a:lnTo>
                    <a:pt x="104071" y="220018"/>
                  </a:lnTo>
                  <a:lnTo>
                    <a:pt x="30275" y="156431"/>
                  </a:lnTo>
                  <a:lnTo>
                    <a:pt x="104071" y="92844"/>
                  </a:lnTo>
                  <a:lnTo>
                    <a:pt x="104255" y="90893"/>
                  </a:lnTo>
                  <a:lnTo>
                    <a:pt x="103113" y="89616"/>
                  </a:lnTo>
                  <a:lnTo>
                    <a:pt x="92024" y="76874"/>
                  </a:lnTo>
                  <a:lnTo>
                    <a:pt x="90943" y="75592"/>
                  </a:lnTo>
                  <a:lnTo>
                    <a:pt x="89028" y="75470"/>
                  </a:lnTo>
                  <a:close/>
                </a:path>
                <a:path w="346075" h="313054">
                  <a:moveTo>
                    <a:pt x="257003" y="75531"/>
                  </a:moveTo>
                  <a:lnTo>
                    <a:pt x="255143" y="75654"/>
                  </a:lnTo>
                  <a:lnTo>
                    <a:pt x="254007" y="76874"/>
                  </a:lnTo>
                  <a:lnTo>
                    <a:pt x="242912" y="89616"/>
                  </a:lnTo>
                  <a:lnTo>
                    <a:pt x="241776" y="90893"/>
                  </a:lnTo>
                  <a:lnTo>
                    <a:pt x="241955" y="92844"/>
                  </a:lnTo>
                  <a:lnTo>
                    <a:pt x="315755" y="156431"/>
                  </a:lnTo>
                  <a:lnTo>
                    <a:pt x="241955" y="220018"/>
                  </a:lnTo>
                  <a:lnTo>
                    <a:pt x="241776" y="221968"/>
                  </a:lnTo>
                  <a:lnTo>
                    <a:pt x="242912" y="223250"/>
                  </a:lnTo>
                  <a:lnTo>
                    <a:pt x="254007" y="235992"/>
                  </a:lnTo>
                  <a:lnTo>
                    <a:pt x="255087" y="237269"/>
                  </a:lnTo>
                  <a:lnTo>
                    <a:pt x="257003" y="237391"/>
                  </a:lnTo>
                  <a:lnTo>
                    <a:pt x="258262" y="236232"/>
                  </a:lnTo>
                  <a:lnTo>
                    <a:pt x="346026" y="157467"/>
                  </a:lnTo>
                  <a:lnTo>
                    <a:pt x="346026" y="155333"/>
                  </a:lnTo>
                  <a:lnTo>
                    <a:pt x="344650" y="154118"/>
                  </a:lnTo>
                  <a:lnTo>
                    <a:pt x="258262" y="76629"/>
                  </a:lnTo>
                  <a:lnTo>
                    <a:pt x="257003" y="755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9675"/>
            <a:chOff x="50800" y="0"/>
            <a:chExt cx="10693400" cy="7559675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018" y="1090054"/>
              <a:ext cx="5725963" cy="61200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19077" y="1220613"/>
              <a:ext cx="4957445" cy="5351145"/>
            </a:xfrm>
            <a:custGeom>
              <a:avLst/>
              <a:gdLst/>
              <a:ahLst/>
              <a:cxnLst/>
              <a:rect l="l" t="t" r="r" b="b"/>
              <a:pathLst>
                <a:path w="4957445" h="5351145">
                  <a:moveTo>
                    <a:pt x="4845446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5239455"/>
                  </a:lnTo>
                  <a:lnTo>
                    <a:pt x="8753" y="5282847"/>
                  </a:lnTo>
                  <a:lnTo>
                    <a:pt x="32625" y="5318282"/>
                  </a:lnTo>
                  <a:lnTo>
                    <a:pt x="68031" y="5342172"/>
                  </a:lnTo>
                  <a:lnTo>
                    <a:pt x="111389" y="5350933"/>
                  </a:lnTo>
                  <a:lnTo>
                    <a:pt x="4845446" y="5350933"/>
                  </a:lnTo>
                  <a:lnTo>
                    <a:pt x="4888804" y="5342172"/>
                  </a:lnTo>
                  <a:lnTo>
                    <a:pt x="4924211" y="5318282"/>
                  </a:lnTo>
                  <a:lnTo>
                    <a:pt x="4948083" y="5282847"/>
                  </a:lnTo>
                  <a:lnTo>
                    <a:pt x="4956836" y="5239455"/>
                  </a:lnTo>
                  <a:lnTo>
                    <a:pt x="4956836" y="111477"/>
                  </a:lnTo>
                  <a:lnTo>
                    <a:pt x="4948083" y="68085"/>
                  </a:lnTo>
                  <a:lnTo>
                    <a:pt x="4924211" y="32651"/>
                  </a:lnTo>
                  <a:lnTo>
                    <a:pt x="4888804" y="8760"/>
                  </a:lnTo>
                  <a:lnTo>
                    <a:pt x="4845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15518" y="1217054"/>
              <a:ext cx="4964430" cy="5358130"/>
            </a:xfrm>
            <a:custGeom>
              <a:avLst/>
              <a:gdLst/>
              <a:ahLst/>
              <a:cxnLst/>
              <a:rect l="l" t="t" r="r" b="b"/>
              <a:pathLst>
                <a:path w="4964430" h="5358130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5243018"/>
                  </a:lnTo>
                  <a:lnTo>
                    <a:pt x="9033" y="5287795"/>
                  </a:lnTo>
                  <a:lnTo>
                    <a:pt x="33667" y="5324363"/>
                  </a:lnTo>
                  <a:lnTo>
                    <a:pt x="70207" y="5349018"/>
                  </a:lnTo>
                  <a:lnTo>
                    <a:pt x="114954" y="5358059"/>
                  </a:lnTo>
                  <a:lnTo>
                    <a:pt x="114954" y="5345359"/>
                  </a:lnTo>
                  <a:lnTo>
                    <a:pt x="75154" y="5337317"/>
                  </a:lnTo>
                  <a:lnTo>
                    <a:pt x="42651" y="5315386"/>
                  </a:lnTo>
                  <a:lnTo>
                    <a:pt x="20736" y="5282856"/>
                  </a:lnTo>
                  <a:lnTo>
                    <a:pt x="12700" y="5243018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4964430" h="5358130">
                  <a:moveTo>
                    <a:pt x="4849012" y="5345359"/>
                  </a:moveTo>
                  <a:lnTo>
                    <a:pt x="114954" y="5345359"/>
                  </a:lnTo>
                  <a:lnTo>
                    <a:pt x="114954" y="5358059"/>
                  </a:lnTo>
                  <a:lnTo>
                    <a:pt x="4849012" y="5358059"/>
                  </a:lnTo>
                  <a:lnTo>
                    <a:pt x="4849012" y="5345359"/>
                  </a:lnTo>
                  <a:close/>
                </a:path>
                <a:path w="4964430" h="5358130">
                  <a:moveTo>
                    <a:pt x="4849012" y="0"/>
                  </a:moveTo>
                  <a:lnTo>
                    <a:pt x="4849012" y="12700"/>
                  </a:lnTo>
                  <a:lnTo>
                    <a:pt x="4888812" y="20741"/>
                  </a:lnTo>
                  <a:lnTo>
                    <a:pt x="4921315" y="42673"/>
                  </a:lnTo>
                  <a:lnTo>
                    <a:pt x="4943230" y="75203"/>
                  </a:lnTo>
                  <a:lnTo>
                    <a:pt x="4951267" y="115040"/>
                  </a:lnTo>
                  <a:lnTo>
                    <a:pt x="4951267" y="5243018"/>
                  </a:lnTo>
                  <a:lnTo>
                    <a:pt x="4943230" y="5282856"/>
                  </a:lnTo>
                  <a:lnTo>
                    <a:pt x="4921315" y="5315386"/>
                  </a:lnTo>
                  <a:lnTo>
                    <a:pt x="4888812" y="5337317"/>
                  </a:lnTo>
                  <a:lnTo>
                    <a:pt x="4849012" y="5345359"/>
                  </a:lnTo>
                  <a:lnTo>
                    <a:pt x="4849012" y="5358059"/>
                  </a:lnTo>
                  <a:lnTo>
                    <a:pt x="4893759" y="5349018"/>
                  </a:lnTo>
                  <a:lnTo>
                    <a:pt x="4930299" y="5324363"/>
                  </a:lnTo>
                  <a:lnTo>
                    <a:pt x="4954934" y="5287795"/>
                  </a:lnTo>
                  <a:lnTo>
                    <a:pt x="4963967" y="5243018"/>
                  </a:lnTo>
                  <a:lnTo>
                    <a:pt x="4963967" y="115040"/>
                  </a:lnTo>
                  <a:lnTo>
                    <a:pt x="4954934" y="70263"/>
                  </a:lnTo>
                  <a:lnTo>
                    <a:pt x="4930299" y="33696"/>
                  </a:lnTo>
                  <a:lnTo>
                    <a:pt x="4893759" y="9041"/>
                  </a:lnTo>
                  <a:lnTo>
                    <a:pt x="4849012" y="0"/>
                  </a:lnTo>
                  <a:close/>
                </a:path>
                <a:path w="4964430" h="5358130">
                  <a:moveTo>
                    <a:pt x="4849012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4849012" y="12700"/>
                  </a:lnTo>
                  <a:lnTo>
                    <a:pt x="4849012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30475" y="6069893"/>
              <a:ext cx="1782445" cy="55880"/>
            </a:xfrm>
            <a:custGeom>
              <a:avLst/>
              <a:gdLst/>
              <a:ahLst/>
              <a:cxnLst/>
              <a:rect l="l" t="t" r="r" b="b"/>
              <a:pathLst>
                <a:path w="1782445" h="55879">
                  <a:moveTo>
                    <a:pt x="1782233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1782233" y="55738"/>
                  </a:lnTo>
                  <a:lnTo>
                    <a:pt x="17822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24898" y="6070257"/>
              <a:ext cx="1793875" cy="60960"/>
            </a:xfrm>
            <a:custGeom>
              <a:avLst/>
              <a:gdLst/>
              <a:ahLst/>
              <a:cxnLst/>
              <a:rect l="l" t="t" r="r" b="b"/>
              <a:pathLst>
                <a:path w="1793875" h="60960">
                  <a:moveTo>
                    <a:pt x="595934" y="49809"/>
                  </a:moveTo>
                  <a:lnTo>
                    <a:pt x="11137" y="49809"/>
                  </a:lnTo>
                  <a:lnTo>
                    <a:pt x="11137" y="49530"/>
                  </a:lnTo>
                  <a:lnTo>
                    <a:pt x="11137" y="0"/>
                  </a:lnTo>
                  <a:lnTo>
                    <a:pt x="0" y="0"/>
                  </a:lnTo>
                  <a:lnTo>
                    <a:pt x="0" y="49530"/>
                  </a:lnTo>
                  <a:lnTo>
                    <a:pt x="0" y="60960"/>
                  </a:lnTo>
                  <a:lnTo>
                    <a:pt x="5575" y="60960"/>
                  </a:lnTo>
                  <a:lnTo>
                    <a:pt x="595934" y="60960"/>
                  </a:lnTo>
                  <a:lnTo>
                    <a:pt x="595934" y="55880"/>
                  </a:lnTo>
                  <a:lnTo>
                    <a:pt x="11137" y="55880"/>
                  </a:lnTo>
                  <a:lnTo>
                    <a:pt x="11137" y="55384"/>
                  </a:lnTo>
                  <a:lnTo>
                    <a:pt x="595934" y="55384"/>
                  </a:lnTo>
                  <a:lnTo>
                    <a:pt x="595934" y="49809"/>
                  </a:lnTo>
                  <a:close/>
                </a:path>
                <a:path w="1793875" h="60960">
                  <a:moveTo>
                    <a:pt x="1793379" y="0"/>
                  </a:moveTo>
                  <a:lnTo>
                    <a:pt x="1782229" y="0"/>
                  </a:lnTo>
                  <a:lnTo>
                    <a:pt x="1782229" y="49530"/>
                  </a:lnTo>
                  <a:lnTo>
                    <a:pt x="1782229" y="49809"/>
                  </a:lnTo>
                  <a:lnTo>
                    <a:pt x="1191869" y="49809"/>
                  </a:lnTo>
                  <a:lnTo>
                    <a:pt x="1191869" y="55384"/>
                  </a:lnTo>
                  <a:lnTo>
                    <a:pt x="1782229" y="55384"/>
                  </a:lnTo>
                  <a:lnTo>
                    <a:pt x="1782229" y="55880"/>
                  </a:lnTo>
                  <a:lnTo>
                    <a:pt x="1191869" y="55880"/>
                  </a:lnTo>
                  <a:lnTo>
                    <a:pt x="1191869" y="60960"/>
                  </a:lnTo>
                  <a:lnTo>
                    <a:pt x="1787804" y="60960"/>
                  </a:lnTo>
                  <a:lnTo>
                    <a:pt x="1793379" y="60960"/>
                  </a:lnTo>
                  <a:lnTo>
                    <a:pt x="1793379" y="49809"/>
                  </a:lnTo>
                  <a:lnTo>
                    <a:pt x="1787804" y="49809"/>
                  </a:lnTo>
                  <a:lnTo>
                    <a:pt x="1787804" y="49530"/>
                  </a:lnTo>
                  <a:lnTo>
                    <a:pt x="1793379" y="49530"/>
                  </a:lnTo>
                  <a:lnTo>
                    <a:pt x="179337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30475" y="6209245"/>
              <a:ext cx="3169285" cy="55880"/>
            </a:xfrm>
            <a:custGeom>
              <a:avLst/>
              <a:gdLst/>
              <a:ahLst/>
              <a:cxnLst/>
              <a:rect l="l" t="t" r="r" b="b"/>
              <a:pathLst>
                <a:path w="3169285" h="55879">
                  <a:moveTo>
                    <a:pt x="3169033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3169033" y="55738"/>
                  </a:lnTo>
                  <a:lnTo>
                    <a:pt x="31690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24898" y="6209614"/>
              <a:ext cx="3180715" cy="60960"/>
            </a:xfrm>
            <a:custGeom>
              <a:avLst/>
              <a:gdLst/>
              <a:ahLst/>
              <a:cxnLst/>
              <a:rect l="l" t="t" r="r" b="b"/>
              <a:pathLst>
                <a:path w="3180715" h="60960">
                  <a:moveTo>
                    <a:pt x="1436928" y="49796"/>
                  </a:moveTo>
                  <a:lnTo>
                    <a:pt x="11137" y="49796"/>
                  </a:lnTo>
                  <a:lnTo>
                    <a:pt x="11137" y="49530"/>
                  </a:lnTo>
                  <a:lnTo>
                    <a:pt x="11137" y="0"/>
                  </a:lnTo>
                  <a:lnTo>
                    <a:pt x="0" y="0"/>
                  </a:lnTo>
                  <a:lnTo>
                    <a:pt x="0" y="49530"/>
                  </a:lnTo>
                  <a:lnTo>
                    <a:pt x="0" y="60960"/>
                  </a:lnTo>
                  <a:lnTo>
                    <a:pt x="5575" y="60960"/>
                  </a:lnTo>
                  <a:lnTo>
                    <a:pt x="1436928" y="60960"/>
                  </a:lnTo>
                  <a:lnTo>
                    <a:pt x="1436928" y="55880"/>
                  </a:lnTo>
                  <a:lnTo>
                    <a:pt x="11137" y="55880"/>
                  </a:lnTo>
                  <a:lnTo>
                    <a:pt x="11137" y="55372"/>
                  </a:lnTo>
                  <a:lnTo>
                    <a:pt x="1436928" y="55372"/>
                  </a:lnTo>
                  <a:lnTo>
                    <a:pt x="1436928" y="49796"/>
                  </a:lnTo>
                  <a:close/>
                </a:path>
                <a:path w="3180715" h="60960">
                  <a:moveTo>
                    <a:pt x="3180169" y="0"/>
                  </a:moveTo>
                  <a:lnTo>
                    <a:pt x="3169031" y="0"/>
                  </a:lnTo>
                  <a:lnTo>
                    <a:pt x="3169031" y="49530"/>
                  </a:lnTo>
                  <a:lnTo>
                    <a:pt x="3169031" y="49796"/>
                  </a:lnTo>
                  <a:lnTo>
                    <a:pt x="1687550" y="49796"/>
                  </a:lnTo>
                  <a:lnTo>
                    <a:pt x="1687550" y="55372"/>
                  </a:lnTo>
                  <a:lnTo>
                    <a:pt x="3169031" y="55372"/>
                  </a:lnTo>
                  <a:lnTo>
                    <a:pt x="3169031" y="55880"/>
                  </a:lnTo>
                  <a:lnTo>
                    <a:pt x="1687550" y="55880"/>
                  </a:lnTo>
                  <a:lnTo>
                    <a:pt x="1687550" y="60960"/>
                  </a:lnTo>
                  <a:lnTo>
                    <a:pt x="3174606" y="60960"/>
                  </a:lnTo>
                  <a:lnTo>
                    <a:pt x="3180169" y="60947"/>
                  </a:lnTo>
                  <a:lnTo>
                    <a:pt x="3180169" y="49796"/>
                  </a:lnTo>
                  <a:lnTo>
                    <a:pt x="3174606" y="49796"/>
                  </a:lnTo>
                  <a:lnTo>
                    <a:pt x="3174606" y="49530"/>
                  </a:lnTo>
                  <a:lnTo>
                    <a:pt x="3180169" y="49530"/>
                  </a:lnTo>
                  <a:lnTo>
                    <a:pt x="318016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310895" y="6209245"/>
              <a:ext cx="1454150" cy="55880"/>
            </a:xfrm>
            <a:custGeom>
              <a:avLst/>
              <a:gdLst/>
              <a:ahLst/>
              <a:cxnLst/>
              <a:rect l="l" t="t" r="r" b="b"/>
              <a:pathLst>
                <a:path w="1454150" h="55879">
                  <a:moveTo>
                    <a:pt x="1453634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1453634" y="55738"/>
                  </a:lnTo>
                  <a:lnTo>
                    <a:pt x="1453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05321" y="6209614"/>
              <a:ext cx="1464945" cy="60960"/>
            </a:xfrm>
            <a:custGeom>
              <a:avLst/>
              <a:gdLst/>
              <a:ahLst/>
              <a:cxnLst/>
              <a:rect l="l" t="t" r="r" b="b"/>
              <a:pathLst>
                <a:path w="1464945" h="60960">
                  <a:moveTo>
                    <a:pt x="551370" y="49796"/>
                  </a:moveTo>
                  <a:lnTo>
                    <a:pt x="11137" y="49796"/>
                  </a:lnTo>
                  <a:lnTo>
                    <a:pt x="11137" y="49530"/>
                  </a:lnTo>
                  <a:lnTo>
                    <a:pt x="11137" y="0"/>
                  </a:lnTo>
                  <a:lnTo>
                    <a:pt x="0" y="0"/>
                  </a:lnTo>
                  <a:lnTo>
                    <a:pt x="0" y="49530"/>
                  </a:lnTo>
                  <a:lnTo>
                    <a:pt x="0" y="60960"/>
                  </a:lnTo>
                  <a:lnTo>
                    <a:pt x="5562" y="60960"/>
                  </a:lnTo>
                  <a:lnTo>
                    <a:pt x="551370" y="60960"/>
                  </a:lnTo>
                  <a:lnTo>
                    <a:pt x="551370" y="55880"/>
                  </a:lnTo>
                  <a:lnTo>
                    <a:pt x="11137" y="55880"/>
                  </a:lnTo>
                  <a:lnTo>
                    <a:pt x="11137" y="55372"/>
                  </a:lnTo>
                  <a:lnTo>
                    <a:pt x="551370" y="55372"/>
                  </a:lnTo>
                  <a:lnTo>
                    <a:pt x="551370" y="49796"/>
                  </a:lnTo>
                  <a:close/>
                </a:path>
                <a:path w="1464945" h="60960">
                  <a:moveTo>
                    <a:pt x="1464767" y="0"/>
                  </a:moveTo>
                  <a:lnTo>
                    <a:pt x="1453629" y="0"/>
                  </a:lnTo>
                  <a:lnTo>
                    <a:pt x="1453629" y="49530"/>
                  </a:lnTo>
                  <a:lnTo>
                    <a:pt x="1453629" y="49796"/>
                  </a:lnTo>
                  <a:lnTo>
                    <a:pt x="913384" y="49796"/>
                  </a:lnTo>
                  <a:lnTo>
                    <a:pt x="913384" y="55372"/>
                  </a:lnTo>
                  <a:lnTo>
                    <a:pt x="1453629" y="55372"/>
                  </a:lnTo>
                  <a:lnTo>
                    <a:pt x="1453629" y="55880"/>
                  </a:lnTo>
                  <a:lnTo>
                    <a:pt x="913384" y="55880"/>
                  </a:lnTo>
                  <a:lnTo>
                    <a:pt x="913384" y="60960"/>
                  </a:lnTo>
                  <a:lnTo>
                    <a:pt x="1459204" y="60960"/>
                  </a:lnTo>
                  <a:lnTo>
                    <a:pt x="1464767" y="60947"/>
                  </a:lnTo>
                  <a:lnTo>
                    <a:pt x="1464767" y="49796"/>
                  </a:lnTo>
                  <a:lnTo>
                    <a:pt x="1459204" y="49796"/>
                  </a:lnTo>
                  <a:lnTo>
                    <a:pt x="1459204" y="49530"/>
                  </a:lnTo>
                  <a:lnTo>
                    <a:pt x="1464767" y="49530"/>
                  </a:lnTo>
                  <a:lnTo>
                    <a:pt x="14647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029919" y="6069893"/>
              <a:ext cx="1169670" cy="55880"/>
            </a:xfrm>
            <a:custGeom>
              <a:avLst/>
              <a:gdLst/>
              <a:ahLst/>
              <a:cxnLst/>
              <a:rect l="l" t="t" r="r" b="b"/>
              <a:pathLst>
                <a:path w="1169670" h="55879">
                  <a:moveTo>
                    <a:pt x="1169590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1169590" y="55738"/>
                  </a:lnTo>
                  <a:lnTo>
                    <a:pt x="1169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24348" y="6070257"/>
              <a:ext cx="1181100" cy="60960"/>
            </a:xfrm>
            <a:custGeom>
              <a:avLst/>
              <a:gdLst/>
              <a:ahLst/>
              <a:cxnLst/>
              <a:rect l="l" t="t" r="r" b="b"/>
              <a:pathLst>
                <a:path w="1181100" h="60960">
                  <a:moveTo>
                    <a:pt x="194919" y="49809"/>
                  </a:moveTo>
                  <a:lnTo>
                    <a:pt x="11137" y="49809"/>
                  </a:lnTo>
                  <a:lnTo>
                    <a:pt x="11137" y="49530"/>
                  </a:lnTo>
                  <a:lnTo>
                    <a:pt x="11137" y="0"/>
                  </a:lnTo>
                  <a:lnTo>
                    <a:pt x="0" y="0"/>
                  </a:lnTo>
                  <a:lnTo>
                    <a:pt x="0" y="49530"/>
                  </a:lnTo>
                  <a:lnTo>
                    <a:pt x="0" y="60960"/>
                  </a:lnTo>
                  <a:lnTo>
                    <a:pt x="5562" y="60960"/>
                  </a:lnTo>
                  <a:lnTo>
                    <a:pt x="194919" y="60960"/>
                  </a:lnTo>
                  <a:lnTo>
                    <a:pt x="194919" y="55880"/>
                  </a:lnTo>
                  <a:lnTo>
                    <a:pt x="11137" y="55880"/>
                  </a:lnTo>
                  <a:lnTo>
                    <a:pt x="11137" y="55384"/>
                  </a:lnTo>
                  <a:lnTo>
                    <a:pt x="194919" y="55384"/>
                  </a:lnTo>
                  <a:lnTo>
                    <a:pt x="194919" y="49809"/>
                  </a:lnTo>
                  <a:close/>
                </a:path>
                <a:path w="1181100" h="60960">
                  <a:moveTo>
                    <a:pt x="1180719" y="0"/>
                  </a:moveTo>
                  <a:lnTo>
                    <a:pt x="1169581" y="0"/>
                  </a:lnTo>
                  <a:lnTo>
                    <a:pt x="1169581" y="49530"/>
                  </a:lnTo>
                  <a:lnTo>
                    <a:pt x="1169581" y="49809"/>
                  </a:lnTo>
                  <a:lnTo>
                    <a:pt x="985786" y="49809"/>
                  </a:lnTo>
                  <a:lnTo>
                    <a:pt x="985786" y="55384"/>
                  </a:lnTo>
                  <a:lnTo>
                    <a:pt x="1169581" y="55384"/>
                  </a:lnTo>
                  <a:lnTo>
                    <a:pt x="1169581" y="55880"/>
                  </a:lnTo>
                  <a:lnTo>
                    <a:pt x="985786" y="55880"/>
                  </a:lnTo>
                  <a:lnTo>
                    <a:pt x="985786" y="60960"/>
                  </a:lnTo>
                  <a:lnTo>
                    <a:pt x="1175156" y="60960"/>
                  </a:lnTo>
                  <a:lnTo>
                    <a:pt x="1180719" y="60960"/>
                  </a:lnTo>
                  <a:lnTo>
                    <a:pt x="1180719" y="49809"/>
                  </a:lnTo>
                  <a:lnTo>
                    <a:pt x="1175156" y="49809"/>
                  </a:lnTo>
                  <a:lnTo>
                    <a:pt x="1175156" y="49530"/>
                  </a:lnTo>
                  <a:lnTo>
                    <a:pt x="1180719" y="49530"/>
                  </a:lnTo>
                  <a:lnTo>
                    <a:pt x="118071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30474" y="1332090"/>
              <a:ext cx="2506345" cy="697230"/>
            </a:xfrm>
            <a:custGeom>
              <a:avLst/>
              <a:gdLst/>
              <a:ahLst/>
              <a:cxnLst/>
              <a:rect l="l" t="t" r="r" b="b"/>
              <a:pathLst>
                <a:path w="2506345" h="697230">
                  <a:moveTo>
                    <a:pt x="1654124" y="362305"/>
                  </a:moveTo>
                  <a:lnTo>
                    <a:pt x="1649755" y="340601"/>
                  </a:lnTo>
                  <a:lnTo>
                    <a:pt x="1637817" y="322884"/>
                  </a:lnTo>
                  <a:lnTo>
                    <a:pt x="1620113" y="310946"/>
                  </a:lnTo>
                  <a:lnTo>
                    <a:pt x="1598434" y="306565"/>
                  </a:lnTo>
                  <a:lnTo>
                    <a:pt x="907821" y="306565"/>
                  </a:lnTo>
                  <a:lnTo>
                    <a:pt x="886142" y="310946"/>
                  </a:lnTo>
                  <a:lnTo>
                    <a:pt x="868438" y="322884"/>
                  </a:lnTo>
                  <a:lnTo>
                    <a:pt x="856500" y="340601"/>
                  </a:lnTo>
                  <a:lnTo>
                    <a:pt x="852119" y="362305"/>
                  </a:lnTo>
                  <a:lnTo>
                    <a:pt x="852119" y="640994"/>
                  </a:lnTo>
                  <a:lnTo>
                    <a:pt x="856500" y="662698"/>
                  </a:lnTo>
                  <a:lnTo>
                    <a:pt x="868438" y="680415"/>
                  </a:lnTo>
                  <a:lnTo>
                    <a:pt x="886142" y="692353"/>
                  </a:lnTo>
                  <a:lnTo>
                    <a:pt x="907821" y="696734"/>
                  </a:lnTo>
                  <a:lnTo>
                    <a:pt x="1598434" y="696734"/>
                  </a:lnTo>
                  <a:lnTo>
                    <a:pt x="1620113" y="692353"/>
                  </a:lnTo>
                  <a:lnTo>
                    <a:pt x="1637817" y="680415"/>
                  </a:lnTo>
                  <a:lnTo>
                    <a:pt x="1649755" y="662698"/>
                  </a:lnTo>
                  <a:lnTo>
                    <a:pt x="1654124" y="640994"/>
                  </a:lnTo>
                  <a:lnTo>
                    <a:pt x="1654124" y="362305"/>
                  </a:lnTo>
                  <a:close/>
                </a:path>
                <a:path w="2506345" h="697230">
                  <a:moveTo>
                    <a:pt x="2506256" y="362305"/>
                  </a:moveTo>
                  <a:lnTo>
                    <a:pt x="2501874" y="340601"/>
                  </a:lnTo>
                  <a:lnTo>
                    <a:pt x="2489936" y="322884"/>
                  </a:lnTo>
                  <a:lnTo>
                    <a:pt x="2472232" y="310946"/>
                  </a:lnTo>
                  <a:lnTo>
                    <a:pt x="2450554" y="306565"/>
                  </a:lnTo>
                  <a:lnTo>
                    <a:pt x="1765515" y="306565"/>
                  </a:lnTo>
                  <a:lnTo>
                    <a:pt x="1743837" y="310946"/>
                  </a:lnTo>
                  <a:lnTo>
                    <a:pt x="1726133" y="322884"/>
                  </a:lnTo>
                  <a:lnTo>
                    <a:pt x="1714195" y="340601"/>
                  </a:lnTo>
                  <a:lnTo>
                    <a:pt x="1709813" y="362305"/>
                  </a:lnTo>
                  <a:lnTo>
                    <a:pt x="1709813" y="640994"/>
                  </a:lnTo>
                  <a:lnTo>
                    <a:pt x="1714195" y="662698"/>
                  </a:lnTo>
                  <a:lnTo>
                    <a:pt x="1726133" y="680415"/>
                  </a:lnTo>
                  <a:lnTo>
                    <a:pt x="1743837" y="692353"/>
                  </a:lnTo>
                  <a:lnTo>
                    <a:pt x="1765515" y="696734"/>
                  </a:lnTo>
                  <a:lnTo>
                    <a:pt x="2450554" y="696734"/>
                  </a:lnTo>
                  <a:lnTo>
                    <a:pt x="2472232" y="692353"/>
                  </a:lnTo>
                  <a:lnTo>
                    <a:pt x="2489936" y="680415"/>
                  </a:lnTo>
                  <a:lnTo>
                    <a:pt x="2501874" y="662698"/>
                  </a:lnTo>
                  <a:lnTo>
                    <a:pt x="2506256" y="640994"/>
                  </a:lnTo>
                  <a:lnTo>
                    <a:pt x="2506256" y="362305"/>
                  </a:lnTo>
                  <a:close/>
                </a:path>
                <a:path w="2506345" h="697230">
                  <a:moveTo>
                    <a:pt x="2506256" y="55740"/>
                  </a:moveTo>
                  <a:lnTo>
                    <a:pt x="2501887" y="34048"/>
                  </a:lnTo>
                  <a:lnTo>
                    <a:pt x="2489949" y="16332"/>
                  </a:lnTo>
                  <a:lnTo>
                    <a:pt x="2472245" y="4381"/>
                  </a:lnTo>
                  <a:lnTo>
                    <a:pt x="2450566" y="0"/>
                  </a:lnTo>
                  <a:lnTo>
                    <a:pt x="55689" y="0"/>
                  </a:lnTo>
                  <a:lnTo>
                    <a:pt x="34010" y="4381"/>
                  </a:lnTo>
                  <a:lnTo>
                    <a:pt x="16306" y="16332"/>
                  </a:lnTo>
                  <a:lnTo>
                    <a:pt x="4368" y="34048"/>
                  </a:lnTo>
                  <a:lnTo>
                    <a:pt x="0" y="55740"/>
                  </a:lnTo>
                  <a:lnTo>
                    <a:pt x="0" y="167220"/>
                  </a:lnTo>
                  <a:lnTo>
                    <a:pt x="4368" y="188912"/>
                  </a:lnTo>
                  <a:lnTo>
                    <a:pt x="16306" y="206629"/>
                  </a:lnTo>
                  <a:lnTo>
                    <a:pt x="34010" y="218579"/>
                  </a:lnTo>
                  <a:lnTo>
                    <a:pt x="55689" y="222961"/>
                  </a:lnTo>
                  <a:lnTo>
                    <a:pt x="2450566" y="222961"/>
                  </a:lnTo>
                  <a:lnTo>
                    <a:pt x="2472245" y="218579"/>
                  </a:lnTo>
                  <a:lnTo>
                    <a:pt x="2489949" y="206629"/>
                  </a:lnTo>
                  <a:lnTo>
                    <a:pt x="2501887" y="188912"/>
                  </a:lnTo>
                  <a:lnTo>
                    <a:pt x="2506256" y="167220"/>
                  </a:lnTo>
                  <a:lnTo>
                    <a:pt x="2506256" y="5574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26892" y="2108872"/>
              <a:ext cx="2513965" cy="1105535"/>
            </a:xfrm>
            <a:custGeom>
              <a:avLst/>
              <a:gdLst/>
              <a:ahLst/>
              <a:cxnLst/>
              <a:rect l="l" t="t" r="r" b="b"/>
              <a:pathLst>
                <a:path w="2513965" h="1105535">
                  <a:moveTo>
                    <a:pt x="2513406" y="115049"/>
                  </a:moveTo>
                  <a:lnTo>
                    <a:pt x="2504363" y="70269"/>
                  </a:lnTo>
                  <a:lnTo>
                    <a:pt x="2479738" y="33693"/>
                  </a:lnTo>
                  <a:lnTo>
                    <a:pt x="2443188" y="9042"/>
                  </a:lnTo>
                  <a:lnTo>
                    <a:pt x="2398445" y="0"/>
                  </a:lnTo>
                  <a:lnTo>
                    <a:pt x="114960" y="0"/>
                  </a:lnTo>
                  <a:lnTo>
                    <a:pt x="70205" y="9042"/>
                  </a:lnTo>
                  <a:lnTo>
                    <a:pt x="33667" y="33693"/>
                  </a:lnTo>
                  <a:lnTo>
                    <a:pt x="9042" y="70269"/>
                  </a:lnTo>
                  <a:lnTo>
                    <a:pt x="0" y="115049"/>
                  </a:lnTo>
                  <a:lnTo>
                    <a:pt x="0" y="990142"/>
                  </a:lnTo>
                  <a:lnTo>
                    <a:pt x="9042" y="1034923"/>
                  </a:lnTo>
                  <a:lnTo>
                    <a:pt x="33667" y="1071486"/>
                  </a:lnTo>
                  <a:lnTo>
                    <a:pt x="70205" y="1096149"/>
                  </a:lnTo>
                  <a:lnTo>
                    <a:pt x="114960" y="1105179"/>
                  </a:lnTo>
                  <a:lnTo>
                    <a:pt x="2398445" y="1105179"/>
                  </a:lnTo>
                  <a:lnTo>
                    <a:pt x="2443188" y="1096149"/>
                  </a:lnTo>
                  <a:lnTo>
                    <a:pt x="2479738" y="1071486"/>
                  </a:lnTo>
                  <a:lnTo>
                    <a:pt x="2504363" y="1034923"/>
                  </a:lnTo>
                  <a:lnTo>
                    <a:pt x="2513406" y="990142"/>
                  </a:lnTo>
                  <a:lnTo>
                    <a:pt x="2513406" y="115049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30475" y="3294099"/>
              <a:ext cx="2506345" cy="669290"/>
            </a:xfrm>
            <a:custGeom>
              <a:avLst/>
              <a:gdLst/>
              <a:ahLst/>
              <a:cxnLst/>
              <a:rect l="l" t="t" r="r" b="b"/>
              <a:pathLst>
                <a:path w="2506345" h="669289">
                  <a:moveTo>
                    <a:pt x="2394876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4" y="32650"/>
                  </a:lnTo>
                  <a:lnTo>
                    <a:pt x="8753" y="68084"/>
                  </a:lnTo>
                  <a:lnTo>
                    <a:pt x="0" y="111477"/>
                  </a:lnTo>
                  <a:lnTo>
                    <a:pt x="0" y="668866"/>
                  </a:lnTo>
                  <a:lnTo>
                    <a:pt x="2506265" y="668866"/>
                  </a:lnTo>
                  <a:lnTo>
                    <a:pt x="2506265" y="111477"/>
                  </a:lnTo>
                  <a:lnTo>
                    <a:pt x="2497512" y="68084"/>
                  </a:lnTo>
                  <a:lnTo>
                    <a:pt x="2473641" y="32650"/>
                  </a:lnTo>
                  <a:lnTo>
                    <a:pt x="2438234" y="8760"/>
                  </a:lnTo>
                  <a:lnTo>
                    <a:pt x="239487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17514" y="3950270"/>
              <a:ext cx="4959985" cy="25400"/>
            </a:xfrm>
            <a:custGeom>
              <a:avLst/>
              <a:gdLst/>
              <a:ahLst/>
              <a:cxnLst/>
              <a:rect l="l" t="t" r="r" b="b"/>
              <a:pathLst>
                <a:path w="4959984" h="25400">
                  <a:moveTo>
                    <a:pt x="12700" y="0"/>
                  </a:moveTo>
                  <a:lnTo>
                    <a:pt x="5685" y="0"/>
                  </a:lnTo>
                  <a:lnTo>
                    <a:pt x="0" y="5685"/>
                  </a:lnTo>
                  <a:lnTo>
                    <a:pt x="0" y="19714"/>
                  </a:lnTo>
                  <a:lnTo>
                    <a:pt x="568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  <a:path w="4959984" h="25400">
                  <a:moveTo>
                    <a:pt x="107595" y="0"/>
                  </a:moveTo>
                  <a:lnTo>
                    <a:pt x="12700" y="0"/>
                  </a:lnTo>
                  <a:lnTo>
                    <a:pt x="12700" y="25400"/>
                  </a:lnTo>
                  <a:lnTo>
                    <a:pt x="107595" y="25400"/>
                  </a:lnTo>
                  <a:lnTo>
                    <a:pt x="107595" y="0"/>
                  </a:lnTo>
                  <a:close/>
                </a:path>
                <a:path w="4959984" h="25400">
                  <a:moveTo>
                    <a:pt x="114609" y="0"/>
                  </a:moveTo>
                  <a:lnTo>
                    <a:pt x="107595" y="0"/>
                  </a:lnTo>
                  <a:lnTo>
                    <a:pt x="107595" y="25400"/>
                  </a:lnTo>
                  <a:lnTo>
                    <a:pt x="114609" y="25400"/>
                  </a:lnTo>
                  <a:lnTo>
                    <a:pt x="120295" y="19714"/>
                  </a:lnTo>
                  <a:lnTo>
                    <a:pt x="120295" y="5685"/>
                  </a:lnTo>
                  <a:lnTo>
                    <a:pt x="114609" y="0"/>
                  </a:lnTo>
                  <a:close/>
                </a:path>
                <a:path w="4959984" h="25400">
                  <a:moveTo>
                    <a:pt x="4852363" y="0"/>
                  </a:moveTo>
                  <a:lnTo>
                    <a:pt x="4845349" y="0"/>
                  </a:lnTo>
                  <a:lnTo>
                    <a:pt x="4839663" y="5685"/>
                  </a:lnTo>
                  <a:lnTo>
                    <a:pt x="4839663" y="19714"/>
                  </a:lnTo>
                  <a:lnTo>
                    <a:pt x="4845349" y="25400"/>
                  </a:lnTo>
                  <a:lnTo>
                    <a:pt x="4852363" y="25400"/>
                  </a:lnTo>
                  <a:lnTo>
                    <a:pt x="4852363" y="0"/>
                  </a:lnTo>
                  <a:close/>
                </a:path>
                <a:path w="4959984" h="25400">
                  <a:moveTo>
                    <a:pt x="4947258" y="0"/>
                  </a:moveTo>
                  <a:lnTo>
                    <a:pt x="4852363" y="0"/>
                  </a:lnTo>
                  <a:lnTo>
                    <a:pt x="4852363" y="25400"/>
                  </a:lnTo>
                  <a:lnTo>
                    <a:pt x="4947258" y="25400"/>
                  </a:lnTo>
                  <a:lnTo>
                    <a:pt x="4947258" y="0"/>
                  </a:lnTo>
                  <a:close/>
                </a:path>
                <a:path w="4959984" h="25400">
                  <a:moveTo>
                    <a:pt x="4954272" y="0"/>
                  </a:moveTo>
                  <a:lnTo>
                    <a:pt x="4947258" y="0"/>
                  </a:lnTo>
                  <a:lnTo>
                    <a:pt x="4947258" y="25400"/>
                  </a:lnTo>
                  <a:lnTo>
                    <a:pt x="4954272" y="25400"/>
                  </a:lnTo>
                  <a:lnTo>
                    <a:pt x="4959958" y="19714"/>
                  </a:lnTo>
                  <a:lnTo>
                    <a:pt x="4959958" y="5685"/>
                  </a:lnTo>
                  <a:lnTo>
                    <a:pt x="4954272" y="0"/>
                  </a:lnTo>
                  <a:close/>
                </a:path>
                <a:path w="4959984" h="25400">
                  <a:moveTo>
                    <a:pt x="297386" y="0"/>
                  </a:moveTo>
                  <a:lnTo>
                    <a:pt x="290372" y="0"/>
                  </a:lnTo>
                  <a:lnTo>
                    <a:pt x="284686" y="5685"/>
                  </a:lnTo>
                  <a:lnTo>
                    <a:pt x="284686" y="19714"/>
                  </a:lnTo>
                  <a:lnTo>
                    <a:pt x="290372" y="25400"/>
                  </a:lnTo>
                  <a:lnTo>
                    <a:pt x="297386" y="25400"/>
                  </a:lnTo>
                  <a:lnTo>
                    <a:pt x="297386" y="0"/>
                  </a:lnTo>
                  <a:close/>
                </a:path>
                <a:path w="4959984" h="25400">
                  <a:moveTo>
                    <a:pt x="487176" y="0"/>
                  </a:moveTo>
                  <a:lnTo>
                    <a:pt x="297386" y="0"/>
                  </a:lnTo>
                  <a:lnTo>
                    <a:pt x="297386" y="25400"/>
                  </a:lnTo>
                  <a:lnTo>
                    <a:pt x="487176" y="25400"/>
                  </a:lnTo>
                  <a:lnTo>
                    <a:pt x="487176" y="0"/>
                  </a:lnTo>
                  <a:close/>
                </a:path>
                <a:path w="4959984" h="25400">
                  <a:moveTo>
                    <a:pt x="494190" y="0"/>
                  </a:moveTo>
                  <a:lnTo>
                    <a:pt x="487176" y="0"/>
                  </a:lnTo>
                  <a:lnTo>
                    <a:pt x="487176" y="25400"/>
                  </a:lnTo>
                  <a:lnTo>
                    <a:pt x="494190" y="25400"/>
                  </a:lnTo>
                  <a:lnTo>
                    <a:pt x="499876" y="19714"/>
                  </a:lnTo>
                  <a:lnTo>
                    <a:pt x="499876" y="5685"/>
                  </a:lnTo>
                  <a:lnTo>
                    <a:pt x="494190" y="0"/>
                  </a:lnTo>
                  <a:close/>
                </a:path>
                <a:path w="4959984" h="25400">
                  <a:moveTo>
                    <a:pt x="676967" y="0"/>
                  </a:moveTo>
                  <a:lnTo>
                    <a:pt x="669953" y="0"/>
                  </a:lnTo>
                  <a:lnTo>
                    <a:pt x="664267" y="5685"/>
                  </a:lnTo>
                  <a:lnTo>
                    <a:pt x="664267" y="19714"/>
                  </a:lnTo>
                  <a:lnTo>
                    <a:pt x="669953" y="25400"/>
                  </a:lnTo>
                  <a:lnTo>
                    <a:pt x="676967" y="25400"/>
                  </a:lnTo>
                  <a:lnTo>
                    <a:pt x="676967" y="0"/>
                  </a:lnTo>
                  <a:close/>
                </a:path>
                <a:path w="4959984" h="25400">
                  <a:moveTo>
                    <a:pt x="866758" y="0"/>
                  </a:moveTo>
                  <a:lnTo>
                    <a:pt x="676967" y="0"/>
                  </a:lnTo>
                  <a:lnTo>
                    <a:pt x="676967" y="25400"/>
                  </a:lnTo>
                  <a:lnTo>
                    <a:pt x="866758" y="25400"/>
                  </a:lnTo>
                  <a:lnTo>
                    <a:pt x="866758" y="0"/>
                  </a:lnTo>
                  <a:close/>
                </a:path>
                <a:path w="4959984" h="25400">
                  <a:moveTo>
                    <a:pt x="873772" y="0"/>
                  </a:moveTo>
                  <a:lnTo>
                    <a:pt x="866758" y="0"/>
                  </a:lnTo>
                  <a:lnTo>
                    <a:pt x="866758" y="25400"/>
                  </a:lnTo>
                  <a:lnTo>
                    <a:pt x="873772" y="25400"/>
                  </a:lnTo>
                  <a:lnTo>
                    <a:pt x="879458" y="19714"/>
                  </a:lnTo>
                  <a:lnTo>
                    <a:pt x="879458" y="5685"/>
                  </a:lnTo>
                  <a:lnTo>
                    <a:pt x="873772" y="0"/>
                  </a:lnTo>
                  <a:close/>
                </a:path>
                <a:path w="4959984" h="25400">
                  <a:moveTo>
                    <a:pt x="1056548" y="0"/>
                  </a:moveTo>
                  <a:lnTo>
                    <a:pt x="1049534" y="0"/>
                  </a:lnTo>
                  <a:lnTo>
                    <a:pt x="1043848" y="5685"/>
                  </a:lnTo>
                  <a:lnTo>
                    <a:pt x="1043848" y="19714"/>
                  </a:lnTo>
                  <a:lnTo>
                    <a:pt x="1049534" y="25400"/>
                  </a:lnTo>
                  <a:lnTo>
                    <a:pt x="1056548" y="25400"/>
                  </a:lnTo>
                  <a:lnTo>
                    <a:pt x="1056548" y="0"/>
                  </a:lnTo>
                  <a:close/>
                </a:path>
                <a:path w="4959984" h="25400">
                  <a:moveTo>
                    <a:pt x="1246339" y="0"/>
                  </a:moveTo>
                  <a:lnTo>
                    <a:pt x="1056548" y="0"/>
                  </a:lnTo>
                  <a:lnTo>
                    <a:pt x="1056548" y="25400"/>
                  </a:lnTo>
                  <a:lnTo>
                    <a:pt x="1246339" y="25400"/>
                  </a:lnTo>
                  <a:lnTo>
                    <a:pt x="1246339" y="0"/>
                  </a:lnTo>
                  <a:close/>
                </a:path>
                <a:path w="4959984" h="25400">
                  <a:moveTo>
                    <a:pt x="1253353" y="0"/>
                  </a:moveTo>
                  <a:lnTo>
                    <a:pt x="1246339" y="0"/>
                  </a:lnTo>
                  <a:lnTo>
                    <a:pt x="1246339" y="25400"/>
                  </a:lnTo>
                  <a:lnTo>
                    <a:pt x="1253353" y="25400"/>
                  </a:lnTo>
                  <a:lnTo>
                    <a:pt x="1259039" y="19714"/>
                  </a:lnTo>
                  <a:lnTo>
                    <a:pt x="1259039" y="5685"/>
                  </a:lnTo>
                  <a:lnTo>
                    <a:pt x="1253353" y="0"/>
                  </a:lnTo>
                  <a:close/>
                </a:path>
                <a:path w="4959984" h="25400">
                  <a:moveTo>
                    <a:pt x="1436130" y="0"/>
                  </a:moveTo>
                  <a:lnTo>
                    <a:pt x="1429116" y="0"/>
                  </a:lnTo>
                  <a:lnTo>
                    <a:pt x="1423430" y="5685"/>
                  </a:lnTo>
                  <a:lnTo>
                    <a:pt x="1423430" y="19714"/>
                  </a:lnTo>
                  <a:lnTo>
                    <a:pt x="1429116" y="25400"/>
                  </a:lnTo>
                  <a:lnTo>
                    <a:pt x="1436130" y="25400"/>
                  </a:lnTo>
                  <a:lnTo>
                    <a:pt x="1436130" y="0"/>
                  </a:lnTo>
                  <a:close/>
                </a:path>
                <a:path w="4959984" h="25400">
                  <a:moveTo>
                    <a:pt x="1625921" y="0"/>
                  </a:moveTo>
                  <a:lnTo>
                    <a:pt x="1436130" y="0"/>
                  </a:lnTo>
                  <a:lnTo>
                    <a:pt x="1436130" y="25400"/>
                  </a:lnTo>
                  <a:lnTo>
                    <a:pt x="1625921" y="25400"/>
                  </a:lnTo>
                  <a:lnTo>
                    <a:pt x="1625921" y="0"/>
                  </a:lnTo>
                  <a:close/>
                </a:path>
                <a:path w="4959984" h="25400">
                  <a:moveTo>
                    <a:pt x="1632935" y="0"/>
                  </a:moveTo>
                  <a:lnTo>
                    <a:pt x="1625921" y="0"/>
                  </a:lnTo>
                  <a:lnTo>
                    <a:pt x="1625921" y="25400"/>
                  </a:lnTo>
                  <a:lnTo>
                    <a:pt x="1632935" y="25400"/>
                  </a:lnTo>
                  <a:lnTo>
                    <a:pt x="1638621" y="19714"/>
                  </a:lnTo>
                  <a:lnTo>
                    <a:pt x="1638621" y="5685"/>
                  </a:lnTo>
                  <a:lnTo>
                    <a:pt x="1632935" y="0"/>
                  </a:lnTo>
                  <a:close/>
                </a:path>
                <a:path w="4959984" h="25400">
                  <a:moveTo>
                    <a:pt x="1815711" y="0"/>
                  </a:moveTo>
                  <a:lnTo>
                    <a:pt x="1808697" y="0"/>
                  </a:lnTo>
                  <a:lnTo>
                    <a:pt x="1803011" y="5685"/>
                  </a:lnTo>
                  <a:lnTo>
                    <a:pt x="1803011" y="19714"/>
                  </a:lnTo>
                  <a:lnTo>
                    <a:pt x="1808697" y="25400"/>
                  </a:lnTo>
                  <a:lnTo>
                    <a:pt x="1815711" y="25400"/>
                  </a:lnTo>
                  <a:lnTo>
                    <a:pt x="1815711" y="0"/>
                  </a:lnTo>
                  <a:close/>
                </a:path>
                <a:path w="4959984" h="25400">
                  <a:moveTo>
                    <a:pt x="2005502" y="0"/>
                  </a:moveTo>
                  <a:lnTo>
                    <a:pt x="1815711" y="0"/>
                  </a:lnTo>
                  <a:lnTo>
                    <a:pt x="1815711" y="25400"/>
                  </a:lnTo>
                  <a:lnTo>
                    <a:pt x="2005502" y="25400"/>
                  </a:lnTo>
                  <a:lnTo>
                    <a:pt x="2005502" y="0"/>
                  </a:lnTo>
                  <a:close/>
                </a:path>
                <a:path w="4959984" h="25400">
                  <a:moveTo>
                    <a:pt x="2012516" y="0"/>
                  </a:moveTo>
                  <a:lnTo>
                    <a:pt x="2005502" y="0"/>
                  </a:lnTo>
                  <a:lnTo>
                    <a:pt x="2005502" y="25400"/>
                  </a:lnTo>
                  <a:lnTo>
                    <a:pt x="2012516" y="25400"/>
                  </a:lnTo>
                  <a:lnTo>
                    <a:pt x="2018202" y="19714"/>
                  </a:lnTo>
                  <a:lnTo>
                    <a:pt x="2018202" y="5685"/>
                  </a:lnTo>
                  <a:lnTo>
                    <a:pt x="2012516" y="0"/>
                  </a:lnTo>
                  <a:close/>
                </a:path>
                <a:path w="4959984" h="25400">
                  <a:moveTo>
                    <a:pt x="2195293" y="0"/>
                  </a:moveTo>
                  <a:lnTo>
                    <a:pt x="2188279" y="0"/>
                  </a:lnTo>
                  <a:lnTo>
                    <a:pt x="2182593" y="5685"/>
                  </a:lnTo>
                  <a:lnTo>
                    <a:pt x="2182593" y="19714"/>
                  </a:lnTo>
                  <a:lnTo>
                    <a:pt x="2188279" y="25400"/>
                  </a:lnTo>
                  <a:lnTo>
                    <a:pt x="2195293" y="25400"/>
                  </a:lnTo>
                  <a:lnTo>
                    <a:pt x="2195293" y="0"/>
                  </a:lnTo>
                  <a:close/>
                </a:path>
                <a:path w="4959984" h="25400">
                  <a:moveTo>
                    <a:pt x="2385084" y="0"/>
                  </a:moveTo>
                  <a:lnTo>
                    <a:pt x="2195293" y="0"/>
                  </a:lnTo>
                  <a:lnTo>
                    <a:pt x="2195293" y="25400"/>
                  </a:lnTo>
                  <a:lnTo>
                    <a:pt x="2385084" y="25400"/>
                  </a:lnTo>
                  <a:lnTo>
                    <a:pt x="2385084" y="0"/>
                  </a:lnTo>
                  <a:close/>
                </a:path>
                <a:path w="4959984" h="25400">
                  <a:moveTo>
                    <a:pt x="2392097" y="0"/>
                  </a:moveTo>
                  <a:lnTo>
                    <a:pt x="2385084" y="0"/>
                  </a:lnTo>
                  <a:lnTo>
                    <a:pt x="2385084" y="25400"/>
                  </a:lnTo>
                  <a:lnTo>
                    <a:pt x="2392097" y="25400"/>
                  </a:lnTo>
                  <a:lnTo>
                    <a:pt x="2397784" y="19714"/>
                  </a:lnTo>
                  <a:lnTo>
                    <a:pt x="2397784" y="5685"/>
                  </a:lnTo>
                  <a:lnTo>
                    <a:pt x="2392097" y="0"/>
                  </a:lnTo>
                  <a:close/>
                </a:path>
                <a:path w="4959984" h="25400">
                  <a:moveTo>
                    <a:pt x="2574874" y="0"/>
                  </a:moveTo>
                  <a:lnTo>
                    <a:pt x="2567860" y="0"/>
                  </a:lnTo>
                  <a:lnTo>
                    <a:pt x="2562174" y="5685"/>
                  </a:lnTo>
                  <a:lnTo>
                    <a:pt x="2562174" y="19714"/>
                  </a:lnTo>
                  <a:lnTo>
                    <a:pt x="2567860" y="25400"/>
                  </a:lnTo>
                  <a:lnTo>
                    <a:pt x="2574874" y="25400"/>
                  </a:lnTo>
                  <a:lnTo>
                    <a:pt x="2574874" y="0"/>
                  </a:lnTo>
                  <a:close/>
                </a:path>
                <a:path w="4959984" h="25400">
                  <a:moveTo>
                    <a:pt x="2764665" y="0"/>
                  </a:moveTo>
                  <a:lnTo>
                    <a:pt x="2574874" y="0"/>
                  </a:lnTo>
                  <a:lnTo>
                    <a:pt x="2574874" y="25400"/>
                  </a:lnTo>
                  <a:lnTo>
                    <a:pt x="2764665" y="25400"/>
                  </a:lnTo>
                  <a:lnTo>
                    <a:pt x="2764665" y="0"/>
                  </a:lnTo>
                  <a:close/>
                </a:path>
                <a:path w="4959984" h="25400">
                  <a:moveTo>
                    <a:pt x="2771679" y="0"/>
                  </a:moveTo>
                  <a:lnTo>
                    <a:pt x="2764665" y="0"/>
                  </a:lnTo>
                  <a:lnTo>
                    <a:pt x="2764665" y="25400"/>
                  </a:lnTo>
                  <a:lnTo>
                    <a:pt x="2771679" y="25400"/>
                  </a:lnTo>
                  <a:lnTo>
                    <a:pt x="2777365" y="19714"/>
                  </a:lnTo>
                  <a:lnTo>
                    <a:pt x="2777365" y="5685"/>
                  </a:lnTo>
                  <a:lnTo>
                    <a:pt x="2771679" y="0"/>
                  </a:lnTo>
                  <a:close/>
                </a:path>
                <a:path w="4959984" h="25400">
                  <a:moveTo>
                    <a:pt x="2954456" y="0"/>
                  </a:moveTo>
                  <a:lnTo>
                    <a:pt x="2947442" y="0"/>
                  </a:lnTo>
                  <a:lnTo>
                    <a:pt x="2941756" y="5685"/>
                  </a:lnTo>
                  <a:lnTo>
                    <a:pt x="2941756" y="19714"/>
                  </a:lnTo>
                  <a:lnTo>
                    <a:pt x="2947442" y="25400"/>
                  </a:lnTo>
                  <a:lnTo>
                    <a:pt x="2954456" y="25400"/>
                  </a:lnTo>
                  <a:lnTo>
                    <a:pt x="2954456" y="0"/>
                  </a:lnTo>
                  <a:close/>
                </a:path>
                <a:path w="4959984" h="25400">
                  <a:moveTo>
                    <a:pt x="3144246" y="0"/>
                  </a:moveTo>
                  <a:lnTo>
                    <a:pt x="2954456" y="0"/>
                  </a:lnTo>
                  <a:lnTo>
                    <a:pt x="2954456" y="25400"/>
                  </a:lnTo>
                  <a:lnTo>
                    <a:pt x="3144246" y="25400"/>
                  </a:lnTo>
                  <a:lnTo>
                    <a:pt x="3144246" y="0"/>
                  </a:lnTo>
                  <a:close/>
                </a:path>
                <a:path w="4959984" h="25400">
                  <a:moveTo>
                    <a:pt x="3151260" y="0"/>
                  </a:moveTo>
                  <a:lnTo>
                    <a:pt x="3144246" y="0"/>
                  </a:lnTo>
                  <a:lnTo>
                    <a:pt x="3144246" y="25400"/>
                  </a:lnTo>
                  <a:lnTo>
                    <a:pt x="3151260" y="25400"/>
                  </a:lnTo>
                  <a:lnTo>
                    <a:pt x="3156946" y="19714"/>
                  </a:lnTo>
                  <a:lnTo>
                    <a:pt x="3156946" y="5685"/>
                  </a:lnTo>
                  <a:lnTo>
                    <a:pt x="3151260" y="0"/>
                  </a:lnTo>
                  <a:close/>
                </a:path>
                <a:path w="4959984" h="25400">
                  <a:moveTo>
                    <a:pt x="3334037" y="0"/>
                  </a:moveTo>
                  <a:lnTo>
                    <a:pt x="3327023" y="0"/>
                  </a:lnTo>
                  <a:lnTo>
                    <a:pt x="3321337" y="5685"/>
                  </a:lnTo>
                  <a:lnTo>
                    <a:pt x="3321337" y="19714"/>
                  </a:lnTo>
                  <a:lnTo>
                    <a:pt x="3327023" y="25400"/>
                  </a:lnTo>
                  <a:lnTo>
                    <a:pt x="3334037" y="25400"/>
                  </a:lnTo>
                  <a:lnTo>
                    <a:pt x="3334037" y="0"/>
                  </a:lnTo>
                  <a:close/>
                </a:path>
                <a:path w="4959984" h="25400">
                  <a:moveTo>
                    <a:pt x="3523828" y="0"/>
                  </a:moveTo>
                  <a:lnTo>
                    <a:pt x="3334037" y="0"/>
                  </a:lnTo>
                  <a:lnTo>
                    <a:pt x="3334037" y="25400"/>
                  </a:lnTo>
                  <a:lnTo>
                    <a:pt x="3523828" y="25400"/>
                  </a:lnTo>
                  <a:lnTo>
                    <a:pt x="3523828" y="0"/>
                  </a:lnTo>
                  <a:close/>
                </a:path>
                <a:path w="4959984" h="25400">
                  <a:moveTo>
                    <a:pt x="3530842" y="0"/>
                  </a:moveTo>
                  <a:lnTo>
                    <a:pt x="3523828" y="0"/>
                  </a:lnTo>
                  <a:lnTo>
                    <a:pt x="3523828" y="25400"/>
                  </a:lnTo>
                  <a:lnTo>
                    <a:pt x="3530842" y="25400"/>
                  </a:lnTo>
                  <a:lnTo>
                    <a:pt x="3536528" y="19714"/>
                  </a:lnTo>
                  <a:lnTo>
                    <a:pt x="3536528" y="5685"/>
                  </a:lnTo>
                  <a:lnTo>
                    <a:pt x="3530842" y="0"/>
                  </a:lnTo>
                  <a:close/>
                </a:path>
                <a:path w="4959984" h="25400">
                  <a:moveTo>
                    <a:pt x="3713619" y="0"/>
                  </a:moveTo>
                  <a:lnTo>
                    <a:pt x="3706605" y="0"/>
                  </a:lnTo>
                  <a:lnTo>
                    <a:pt x="3700919" y="5685"/>
                  </a:lnTo>
                  <a:lnTo>
                    <a:pt x="3700919" y="19714"/>
                  </a:lnTo>
                  <a:lnTo>
                    <a:pt x="3706605" y="25400"/>
                  </a:lnTo>
                  <a:lnTo>
                    <a:pt x="3713619" y="25400"/>
                  </a:lnTo>
                  <a:lnTo>
                    <a:pt x="3713619" y="0"/>
                  </a:lnTo>
                  <a:close/>
                </a:path>
                <a:path w="4959984" h="25400">
                  <a:moveTo>
                    <a:pt x="3903409" y="0"/>
                  </a:moveTo>
                  <a:lnTo>
                    <a:pt x="3713619" y="0"/>
                  </a:lnTo>
                  <a:lnTo>
                    <a:pt x="3713619" y="25400"/>
                  </a:lnTo>
                  <a:lnTo>
                    <a:pt x="3903409" y="25400"/>
                  </a:lnTo>
                  <a:lnTo>
                    <a:pt x="3903409" y="0"/>
                  </a:lnTo>
                  <a:close/>
                </a:path>
                <a:path w="4959984" h="25400">
                  <a:moveTo>
                    <a:pt x="3910423" y="0"/>
                  </a:moveTo>
                  <a:lnTo>
                    <a:pt x="3903409" y="0"/>
                  </a:lnTo>
                  <a:lnTo>
                    <a:pt x="3903409" y="25400"/>
                  </a:lnTo>
                  <a:lnTo>
                    <a:pt x="3910423" y="25400"/>
                  </a:lnTo>
                  <a:lnTo>
                    <a:pt x="3916109" y="19714"/>
                  </a:lnTo>
                  <a:lnTo>
                    <a:pt x="3916109" y="5685"/>
                  </a:lnTo>
                  <a:lnTo>
                    <a:pt x="3910423" y="0"/>
                  </a:lnTo>
                  <a:close/>
                </a:path>
                <a:path w="4959984" h="25400">
                  <a:moveTo>
                    <a:pt x="4093200" y="0"/>
                  </a:moveTo>
                  <a:lnTo>
                    <a:pt x="4086186" y="0"/>
                  </a:lnTo>
                  <a:lnTo>
                    <a:pt x="4080500" y="5685"/>
                  </a:lnTo>
                  <a:lnTo>
                    <a:pt x="4080500" y="19714"/>
                  </a:lnTo>
                  <a:lnTo>
                    <a:pt x="4086186" y="25400"/>
                  </a:lnTo>
                  <a:lnTo>
                    <a:pt x="4093200" y="25400"/>
                  </a:lnTo>
                  <a:lnTo>
                    <a:pt x="4093200" y="0"/>
                  </a:lnTo>
                  <a:close/>
                </a:path>
                <a:path w="4959984" h="25400">
                  <a:moveTo>
                    <a:pt x="4282991" y="0"/>
                  </a:moveTo>
                  <a:lnTo>
                    <a:pt x="4093200" y="0"/>
                  </a:lnTo>
                  <a:lnTo>
                    <a:pt x="4093200" y="25400"/>
                  </a:lnTo>
                  <a:lnTo>
                    <a:pt x="4282991" y="25400"/>
                  </a:lnTo>
                  <a:lnTo>
                    <a:pt x="4282991" y="0"/>
                  </a:lnTo>
                  <a:close/>
                </a:path>
                <a:path w="4959984" h="25400">
                  <a:moveTo>
                    <a:pt x="4290005" y="0"/>
                  </a:moveTo>
                  <a:lnTo>
                    <a:pt x="4282991" y="0"/>
                  </a:lnTo>
                  <a:lnTo>
                    <a:pt x="4282991" y="25400"/>
                  </a:lnTo>
                  <a:lnTo>
                    <a:pt x="4290005" y="25400"/>
                  </a:lnTo>
                  <a:lnTo>
                    <a:pt x="4295691" y="19714"/>
                  </a:lnTo>
                  <a:lnTo>
                    <a:pt x="4295691" y="5685"/>
                  </a:lnTo>
                  <a:lnTo>
                    <a:pt x="4290005" y="0"/>
                  </a:lnTo>
                  <a:close/>
                </a:path>
                <a:path w="4959984" h="25400">
                  <a:moveTo>
                    <a:pt x="4472782" y="0"/>
                  </a:moveTo>
                  <a:lnTo>
                    <a:pt x="4465767" y="0"/>
                  </a:lnTo>
                  <a:lnTo>
                    <a:pt x="4460082" y="5685"/>
                  </a:lnTo>
                  <a:lnTo>
                    <a:pt x="4460082" y="19714"/>
                  </a:lnTo>
                  <a:lnTo>
                    <a:pt x="4465767" y="25400"/>
                  </a:lnTo>
                  <a:lnTo>
                    <a:pt x="4472782" y="25400"/>
                  </a:lnTo>
                  <a:lnTo>
                    <a:pt x="4472782" y="0"/>
                  </a:lnTo>
                  <a:close/>
                </a:path>
                <a:path w="4959984" h="25400">
                  <a:moveTo>
                    <a:pt x="4662572" y="0"/>
                  </a:moveTo>
                  <a:lnTo>
                    <a:pt x="4472782" y="0"/>
                  </a:lnTo>
                  <a:lnTo>
                    <a:pt x="4472782" y="25400"/>
                  </a:lnTo>
                  <a:lnTo>
                    <a:pt x="4662572" y="25400"/>
                  </a:lnTo>
                  <a:lnTo>
                    <a:pt x="4662572" y="0"/>
                  </a:lnTo>
                  <a:close/>
                </a:path>
                <a:path w="4959984" h="25400">
                  <a:moveTo>
                    <a:pt x="4669586" y="0"/>
                  </a:moveTo>
                  <a:lnTo>
                    <a:pt x="4662572" y="0"/>
                  </a:lnTo>
                  <a:lnTo>
                    <a:pt x="4662572" y="25400"/>
                  </a:lnTo>
                  <a:lnTo>
                    <a:pt x="4669586" y="25400"/>
                  </a:lnTo>
                  <a:lnTo>
                    <a:pt x="4675272" y="19714"/>
                  </a:lnTo>
                  <a:lnTo>
                    <a:pt x="4675272" y="5685"/>
                  </a:lnTo>
                  <a:lnTo>
                    <a:pt x="4669586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416" y="1508087"/>
              <a:ext cx="1565560" cy="11592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30475" y="1638647"/>
              <a:ext cx="796925" cy="390525"/>
            </a:xfrm>
            <a:custGeom>
              <a:avLst/>
              <a:gdLst/>
              <a:ahLst/>
              <a:cxnLst/>
              <a:rect l="l" t="t" r="r" b="b"/>
              <a:pathLst>
                <a:path w="796925" h="390525">
                  <a:moveTo>
                    <a:pt x="740740" y="0"/>
                  </a:moveTo>
                  <a:lnTo>
                    <a:pt x="55694" y="0"/>
                  </a:lnTo>
                  <a:lnTo>
                    <a:pt x="34015" y="4380"/>
                  </a:lnTo>
                  <a:lnTo>
                    <a:pt x="16312" y="16325"/>
                  </a:lnTo>
                  <a:lnTo>
                    <a:pt x="4376" y="34042"/>
                  </a:lnTo>
                  <a:lnTo>
                    <a:pt x="0" y="55738"/>
                  </a:lnTo>
                  <a:lnTo>
                    <a:pt x="0" y="334433"/>
                  </a:lnTo>
                  <a:lnTo>
                    <a:pt x="4376" y="356129"/>
                  </a:lnTo>
                  <a:lnTo>
                    <a:pt x="16312" y="373846"/>
                  </a:lnTo>
                  <a:lnTo>
                    <a:pt x="34015" y="385791"/>
                  </a:lnTo>
                  <a:lnTo>
                    <a:pt x="55694" y="390172"/>
                  </a:lnTo>
                  <a:lnTo>
                    <a:pt x="740740" y="390172"/>
                  </a:lnTo>
                  <a:lnTo>
                    <a:pt x="762419" y="385791"/>
                  </a:lnTo>
                  <a:lnTo>
                    <a:pt x="780122" y="373846"/>
                  </a:lnTo>
                  <a:lnTo>
                    <a:pt x="792058" y="356129"/>
                  </a:lnTo>
                  <a:lnTo>
                    <a:pt x="796435" y="334433"/>
                  </a:lnTo>
                  <a:lnTo>
                    <a:pt x="796435" y="55738"/>
                  </a:lnTo>
                  <a:lnTo>
                    <a:pt x="792058" y="34042"/>
                  </a:lnTo>
                  <a:lnTo>
                    <a:pt x="780122" y="16325"/>
                  </a:lnTo>
                  <a:lnTo>
                    <a:pt x="762419" y="4380"/>
                  </a:lnTo>
                  <a:lnTo>
                    <a:pt x="740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26916" y="1635087"/>
              <a:ext cx="803910" cy="397510"/>
            </a:xfrm>
            <a:custGeom>
              <a:avLst/>
              <a:gdLst/>
              <a:ahLst/>
              <a:cxnLst/>
              <a:rect l="l" t="t" r="r" b="b"/>
              <a:pathLst>
                <a:path w="803910" h="397510">
                  <a:moveTo>
                    <a:pt x="59260" y="0"/>
                  </a:moveTo>
                  <a:lnTo>
                    <a:pt x="36191" y="4660"/>
                  </a:lnTo>
                  <a:lnTo>
                    <a:pt x="17355" y="17370"/>
                  </a:lnTo>
                  <a:lnTo>
                    <a:pt x="4656" y="36220"/>
                  </a:lnTo>
                  <a:lnTo>
                    <a:pt x="0" y="59301"/>
                  </a:lnTo>
                  <a:lnTo>
                    <a:pt x="0" y="337996"/>
                  </a:lnTo>
                  <a:lnTo>
                    <a:pt x="4656" y="361077"/>
                  </a:lnTo>
                  <a:lnTo>
                    <a:pt x="17355" y="379927"/>
                  </a:lnTo>
                  <a:lnTo>
                    <a:pt x="36191" y="392637"/>
                  </a:lnTo>
                  <a:lnTo>
                    <a:pt x="59260" y="397298"/>
                  </a:lnTo>
                  <a:lnTo>
                    <a:pt x="59260" y="384598"/>
                  </a:lnTo>
                  <a:lnTo>
                    <a:pt x="41138" y="380936"/>
                  </a:lnTo>
                  <a:lnTo>
                    <a:pt x="26338" y="370950"/>
                  </a:lnTo>
                  <a:lnTo>
                    <a:pt x="16359" y="356137"/>
                  </a:lnTo>
                  <a:lnTo>
                    <a:pt x="12700" y="337996"/>
                  </a:lnTo>
                  <a:lnTo>
                    <a:pt x="12700" y="59301"/>
                  </a:lnTo>
                  <a:lnTo>
                    <a:pt x="16359" y="41160"/>
                  </a:lnTo>
                  <a:lnTo>
                    <a:pt x="26338" y="26347"/>
                  </a:lnTo>
                  <a:lnTo>
                    <a:pt x="41138" y="16361"/>
                  </a:lnTo>
                  <a:lnTo>
                    <a:pt x="59260" y="12700"/>
                  </a:lnTo>
                  <a:lnTo>
                    <a:pt x="59260" y="0"/>
                  </a:lnTo>
                  <a:close/>
                </a:path>
                <a:path w="803910" h="397510">
                  <a:moveTo>
                    <a:pt x="744305" y="384598"/>
                  </a:moveTo>
                  <a:lnTo>
                    <a:pt x="59260" y="384598"/>
                  </a:lnTo>
                  <a:lnTo>
                    <a:pt x="59260" y="397298"/>
                  </a:lnTo>
                  <a:lnTo>
                    <a:pt x="744305" y="397298"/>
                  </a:lnTo>
                  <a:lnTo>
                    <a:pt x="744305" y="384598"/>
                  </a:lnTo>
                  <a:close/>
                </a:path>
                <a:path w="803910" h="397510">
                  <a:moveTo>
                    <a:pt x="744305" y="0"/>
                  </a:moveTo>
                  <a:lnTo>
                    <a:pt x="744305" y="12700"/>
                  </a:lnTo>
                  <a:lnTo>
                    <a:pt x="762427" y="16361"/>
                  </a:lnTo>
                  <a:lnTo>
                    <a:pt x="777227" y="26347"/>
                  </a:lnTo>
                  <a:lnTo>
                    <a:pt x="787206" y="41160"/>
                  </a:lnTo>
                  <a:lnTo>
                    <a:pt x="790866" y="59301"/>
                  </a:lnTo>
                  <a:lnTo>
                    <a:pt x="790866" y="337996"/>
                  </a:lnTo>
                  <a:lnTo>
                    <a:pt x="787206" y="356137"/>
                  </a:lnTo>
                  <a:lnTo>
                    <a:pt x="777227" y="370950"/>
                  </a:lnTo>
                  <a:lnTo>
                    <a:pt x="762427" y="380936"/>
                  </a:lnTo>
                  <a:lnTo>
                    <a:pt x="744305" y="384598"/>
                  </a:lnTo>
                  <a:lnTo>
                    <a:pt x="744305" y="397298"/>
                  </a:lnTo>
                  <a:lnTo>
                    <a:pt x="767374" y="392637"/>
                  </a:lnTo>
                  <a:lnTo>
                    <a:pt x="786210" y="379927"/>
                  </a:lnTo>
                  <a:lnTo>
                    <a:pt x="798909" y="361077"/>
                  </a:lnTo>
                  <a:lnTo>
                    <a:pt x="803566" y="337996"/>
                  </a:lnTo>
                  <a:lnTo>
                    <a:pt x="803566" y="59301"/>
                  </a:lnTo>
                  <a:lnTo>
                    <a:pt x="798909" y="36220"/>
                  </a:lnTo>
                  <a:lnTo>
                    <a:pt x="786210" y="17370"/>
                  </a:lnTo>
                  <a:lnTo>
                    <a:pt x="767374" y="4660"/>
                  </a:lnTo>
                  <a:lnTo>
                    <a:pt x="744305" y="0"/>
                  </a:lnTo>
                  <a:close/>
                </a:path>
                <a:path w="803910" h="397510">
                  <a:moveTo>
                    <a:pt x="744305" y="0"/>
                  </a:moveTo>
                  <a:lnTo>
                    <a:pt x="59260" y="0"/>
                  </a:lnTo>
                  <a:lnTo>
                    <a:pt x="59260" y="12700"/>
                  </a:lnTo>
                  <a:lnTo>
                    <a:pt x="744305" y="12700"/>
                  </a:lnTo>
                  <a:lnTo>
                    <a:pt x="744305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6454" y="2059905"/>
              <a:ext cx="858242" cy="8583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0954" y="2186905"/>
              <a:ext cx="96242" cy="963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19069" y="1226184"/>
              <a:ext cx="5859145" cy="3796029"/>
            </a:xfrm>
            <a:custGeom>
              <a:avLst/>
              <a:gdLst/>
              <a:ahLst/>
              <a:cxnLst/>
              <a:rect l="l" t="t" r="r" b="b"/>
              <a:pathLst>
                <a:path w="5859145" h="3796029">
                  <a:moveTo>
                    <a:pt x="4951273" y="105905"/>
                  </a:moveTo>
                  <a:lnTo>
                    <a:pt x="4942954" y="64681"/>
                  </a:lnTo>
                  <a:lnTo>
                    <a:pt x="4920272" y="31026"/>
                  </a:lnTo>
                  <a:lnTo>
                    <a:pt x="4886630" y="8331"/>
                  </a:lnTo>
                  <a:lnTo>
                    <a:pt x="4845456" y="0"/>
                  </a:lnTo>
                  <a:lnTo>
                    <a:pt x="2729052" y="0"/>
                  </a:lnTo>
                  <a:lnTo>
                    <a:pt x="2729052" y="2736786"/>
                  </a:lnTo>
                  <a:lnTo>
                    <a:pt x="4951273" y="2736786"/>
                  </a:lnTo>
                  <a:lnTo>
                    <a:pt x="4951273" y="105905"/>
                  </a:lnTo>
                  <a:close/>
                </a:path>
                <a:path w="5859145" h="3796029">
                  <a:moveTo>
                    <a:pt x="5859094" y="2742361"/>
                  </a:moveTo>
                  <a:lnTo>
                    <a:pt x="0" y="2742361"/>
                  </a:lnTo>
                  <a:lnTo>
                    <a:pt x="0" y="3795826"/>
                  </a:lnTo>
                  <a:lnTo>
                    <a:pt x="5859094" y="3795826"/>
                  </a:lnTo>
                  <a:lnTo>
                    <a:pt x="5859094" y="274236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9929" y="4098342"/>
              <a:ext cx="1758746" cy="346100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06377" y="5003725"/>
              <a:ext cx="5884545" cy="25400"/>
            </a:xfrm>
            <a:custGeom>
              <a:avLst/>
              <a:gdLst/>
              <a:ahLst/>
              <a:cxnLst/>
              <a:rect l="l" t="t" r="r" b="b"/>
              <a:pathLst>
                <a:path w="5884545" h="25400">
                  <a:moveTo>
                    <a:pt x="12700" y="0"/>
                  </a:moveTo>
                  <a:lnTo>
                    <a:pt x="5685" y="0"/>
                  </a:lnTo>
                  <a:lnTo>
                    <a:pt x="0" y="5685"/>
                  </a:lnTo>
                  <a:lnTo>
                    <a:pt x="0" y="19714"/>
                  </a:lnTo>
                  <a:lnTo>
                    <a:pt x="5685" y="25400"/>
                  </a:lnTo>
                  <a:lnTo>
                    <a:pt x="12700" y="25400"/>
                  </a:lnTo>
                  <a:lnTo>
                    <a:pt x="12700" y="0"/>
                  </a:lnTo>
                  <a:close/>
                </a:path>
                <a:path w="5884545" h="25400">
                  <a:moveTo>
                    <a:pt x="110351" y="0"/>
                  </a:moveTo>
                  <a:lnTo>
                    <a:pt x="12700" y="0"/>
                  </a:lnTo>
                  <a:lnTo>
                    <a:pt x="12700" y="25400"/>
                  </a:lnTo>
                  <a:lnTo>
                    <a:pt x="110351" y="25400"/>
                  </a:lnTo>
                  <a:lnTo>
                    <a:pt x="110351" y="0"/>
                  </a:lnTo>
                  <a:close/>
                </a:path>
                <a:path w="5884545" h="25400">
                  <a:moveTo>
                    <a:pt x="117365" y="0"/>
                  </a:moveTo>
                  <a:lnTo>
                    <a:pt x="110351" y="0"/>
                  </a:lnTo>
                  <a:lnTo>
                    <a:pt x="110351" y="25400"/>
                  </a:lnTo>
                  <a:lnTo>
                    <a:pt x="117365" y="25400"/>
                  </a:lnTo>
                  <a:lnTo>
                    <a:pt x="123051" y="19714"/>
                  </a:lnTo>
                  <a:lnTo>
                    <a:pt x="123051" y="5685"/>
                  </a:lnTo>
                  <a:lnTo>
                    <a:pt x="117365" y="0"/>
                  </a:lnTo>
                  <a:close/>
                </a:path>
                <a:path w="5884545" h="25400">
                  <a:moveTo>
                    <a:pt x="5774141" y="0"/>
                  </a:moveTo>
                  <a:lnTo>
                    <a:pt x="5767127" y="0"/>
                  </a:lnTo>
                  <a:lnTo>
                    <a:pt x="5761441" y="5685"/>
                  </a:lnTo>
                  <a:lnTo>
                    <a:pt x="5761441" y="19714"/>
                  </a:lnTo>
                  <a:lnTo>
                    <a:pt x="5767127" y="25400"/>
                  </a:lnTo>
                  <a:lnTo>
                    <a:pt x="5774141" y="25400"/>
                  </a:lnTo>
                  <a:lnTo>
                    <a:pt x="5774141" y="0"/>
                  </a:lnTo>
                  <a:close/>
                </a:path>
                <a:path w="5884545" h="25400">
                  <a:moveTo>
                    <a:pt x="5871791" y="0"/>
                  </a:moveTo>
                  <a:lnTo>
                    <a:pt x="5774141" y="0"/>
                  </a:lnTo>
                  <a:lnTo>
                    <a:pt x="5774141" y="25400"/>
                  </a:lnTo>
                  <a:lnTo>
                    <a:pt x="5871791" y="25400"/>
                  </a:lnTo>
                  <a:lnTo>
                    <a:pt x="5871791" y="0"/>
                  </a:lnTo>
                  <a:close/>
                </a:path>
                <a:path w="5884545" h="25400">
                  <a:moveTo>
                    <a:pt x="5878805" y="0"/>
                  </a:moveTo>
                  <a:lnTo>
                    <a:pt x="5871791" y="0"/>
                  </a:lnTo>
                  <a:lnTo>
                    <a:pt x="5871791" y="25400"/>
                  </a:lnTo>
                  <a:lnTo>
                    <a:pt x="5878805" y="25400"/>
                  </a:lnTo>
                  <a:lnTo>
                    <a:pt x="5884491" y="19714"/>
                  </a:lnTo>
                  <a:lnTo>
                    <a:pt x="5884491" y="5685"/>
                  </a:lnTo>
                  <a:lnTo>
                    <a:pt x="5878805" y="0"/>
                  </a:lnTo>
                  <a:close/>
                </a:path>
                <a:path w="5884545" h="25400">
                  <a:moveTo>
                    <a:pt x="305654" y="0"/>
                  </a:moveTo>
                  <a:lnTo>
                    <a:pt x="298640" y="0"/>
                  </a:lnTo>
                  <a:lnTo>
                    <a:pt x="292954" y="5685"/>
                  </a:lnTo>
                  <a:lnTo>
                    <a:pt x="292954" y="19714"/>
                  </a:lnTo>
                  <a:lnTo>
                    <a:pt x="298640" y="25400"/>
                  </a:lnTo>
                  <a:lnTo>
                    <a:pt x="305654" y="25400"/>
                  </a:lnTo>
                  <a:lnTo>
                    <a:pt x="305654" y="0"/>
                  </a:lnTo>
                  <a:close/>
                </a:path>
                <a:path w="5884545" h="25400">
                  <a:moveTo>
                    <a:pt x="500957" y="0"/>
                  </a:moveTo>
                  <a:lnTo>
                    <a:pt x="305654" y="0"/>
                  </a:lnTo>
                  <a:lnTo>
                    <a:pt x="305654" y="25400"/>
                  </a:lnTo>
                  <a:lnTo>
                    <a:pt x="500957" y="25400"/>
                  </a:lnTo>
                  <a:lnTo>
                    <a:pt x="500957" y="0"/>
                  </a:lnTo>
                  <a:close/>
                </a:path>
                <a:path w="5884545" h="25400">
                  <a:moveTo>
                    <a:pt x="507971" y="0"/>
                  </a:moveTo>
                  <a:lnTo>
                    <a:pt x="500957" y="0"/>
                  </a:lnTo>
                  <a:lnTo>
                    <a:pt x="500957" y="25400"/>
                  </a:lnTo>
                  <a:lnTo>
                    <a:pt x="507971" y="25400"/>
                  </a:lnTo>
                  <a:lnTo>
                    <a:pt x="513657" y="19714"/>
                  </a:lnTo>
                  <a:lnTo>
                    <a:pt x="513657" y="5685"/>
                  </a:lnTo>
                  <a:lnTo>
                    <a:pt x="507971" y="0"/>
                  </a:lnTo>
                  <a:close/>
                </a:path>
                <a:path w="5884545" h="25400">
                  <a:moveTo>
                    <a:pt x="696260" y="0"/>
                  </a:moveTo>
                  <a:lnTo>
                    <a:pt x="689246" y="0"/>
                  </a:lnTo>
                  <a:lnTo>
                    <a:pt x="683560" y="5685"/>
                  </a:lnTo>
                  <a:lnTo>
                    <a:pt x="683560" y="19714"/>
                  </a:lnTo>
                  <a:lnTo>
                    <a:pt x="689246" y="25400"/>
                  </a:lnTo>
                  <a:lnTo>
                    <a:pt x="696260" y="25400"/>
                  </a:lnTo>
                  <a:lnTo>
                    <a:pt x="696260" y="0"/>
                  </a:lnTo>
                  <a:close/>
                </a:path>
                <a:path w="5884545" h="25400">
                  <a:moveTo>
                    <a:pt x="891563" y="0"/>
                  </a:moveTo>
                  <a:lnTo>
                    <a:pt x="696260" y="0"/>
                  </a:lnTo>
                  <a:lnTo>
                    <a:pt x="696260" y="25400"/>
                  </a:lnTo>
                  <a:lnTo>
                    <a:pt x="891563" y="25400"/>
                  </a:lnTo>
                  <a:lnTo>
                    <a:pt x="891563" y="0"/>
                  </a:lnTo>
                  <a:close/>
                </a:path>
                <a:path w="5884545" h="25400">
                  <a:moveTo>
                    <a:pt x="898577" y="0"/>
                  </a:moveTo>
                  <a:lnTo>
                    <a:pt x="891563" y="0"/>
                  </a:lnTo>
                  <a:lnTo>
                    <a:pt x="891563" y="25400"/>
                  </a:lnTo>
                  <a:lnTo>
                    <a:pt x="898577" y="25400"/>
                  </a:lnTo>
                  <a:lnTo>
                    <a:pt x="904263" y="19714"/>
                  </a:lnTo>
                  <a:lnTo>
                    <a:pt x="904263" y="5685"/>
                  </a:lnTo>
                  <a:lnTo>
                    <a:pt x="898577" y="0"/>
                  </a:lnTo>
                  <a:close/>
                </a:path>
                <a:path w="5884545" h="25400">
                  <a:moveTo>
                    <a:pt x="1086866" y="0"/>
                  </a:moveTo>
                  <a:lnTo>
                    <a:pt x="1079852" y="0"/>
                  </a:lnTo>
                  <a:lnTo>
                    <a:pt x="1074166" y="5685"/>
                  </a:lnTo>
                  <a:lnTo>
                    <a:pt x="1074166" y="19714"/>
                  </a:lnTo>
                  <a:lnTo>
                    <a:pt x="1079852" y="25400"/>
                  </a:lnTo>
                  <a:lnTo>
                    <a:pt x="1086866" y="25400"/>
                  </a:lnTo>
                  <a:lnTo>
                    <a:pt x="1086866" y="0"/>
                  </a:lnTo>
                  <a:close/>
                </a:path>
                <a:path w="5884545" h="25400">
                  <a:moveTo>
                    <a:pt x="1282169" y="0"/>
                  </a:moveTo>
                  <a:lnTo>
                    <a:pt x="1086866" y="0"/>
                  </a:lnTo>
                  <a:lnTo>
                    <a:pt x="1086866" y="25400"/>
                  </a:lnTo>
                  <a:lnTo>
                    <a:pt x="1282169" y="25400"/>
                  </a:lnTo>
                  <a:lnTo>
                    <a:pt x="1282169" y="0"/>
                  </a:lnTo>
                  <a:close/>
                </a:path>
                <a:path w="5884545" h="25400">
                  <a:moveTo>
                    <a:pt x="1289183" y="0"/>
                  </a:moveTo>
                  <a:lnTo>
                    <a:pt x="1282169" y="0"/>
                  </a:lnTo>
                  <a:lnTo>
                    <a:pt x="1282169" y="25400"/>
                  </a:lnTo>
                  <a:lnTo>
                    <a:pt x="1289183" y="25400"/>
                  </a:lnTo>
                  <a:lnTo>
                    <a:pt x="1294869" y="19714"/>
                  </a:lnTo>
                  <a:lnTo>
                    <a:pt x="1294869" y="5685"/>
                  </a:lnTo>
                  <a:lnTo>
                    <a:pt x="1289183" y="0"/>
                  </a:lnTo>
                  <a:close/>
                </a:path>
                <a:path w="5884545" h="25400">
                  <a:moveTo>
                    <a:pt x="1477473" y="0"/>
                  </a:moveTo>
                  <a:lnTo>
                    <a:pt x="1470459" y="0"/>
                  </a:lnTo>
                  <a:lnTo>
                    <a:pt x="1464773" y="5685"/>
                  </a:lnTo>
                  <a:lnTo>
                    <a:pt x="1464773" y="19714"/>
                  </a:lnTo>
                  <a:lnTo>
                    <a:pt x="1470459" y="25400"/>
                  </a:lnTo>
                  <a:lnTo>
                    <a:pt x="1477473" y="25400"/>
                  </a:lnTo>
                  <a:lnTo>
                    <a:pt x="1477473" y="0"/>
                  </a:lnTo>
                  <a:close/>
                </a:path>
                <a:path w="5884545" h="25400">
                  <a:moveTo>
                    <a:pt x="1672776" y="0"/>
                  </a:moveTo>
                  <a:lnTo>
                    <a:pt x="1477473" y="0"/>
                  </a:lnTo>
                  <a:lnTo>
                    <a:pt x="1477473" y="25400"/>
                  </a:lnTo>
                  <a:lnTo>
                    <a:pt x="1672776" y="25400"/>
                  </a:lnTo>
                  <a:lnTo>
                    <a:pt x="1672776" y="0"/>
                  </a:lnTo>
                  <a:close/>
                </a:path>
                <a:path w="5884545" h="25400">
                  <a:moveTo>
                    <a:pt x="1679790" y="0"/>
                  </a:moveTo>
                  <a:lnTo>
                    <a:pt x="1672776" y="0"/>
                  </a:lnTo>
                  <a:lnTo>
                    <a:pt x="1672776" y="25400"/>
                  </a:lnTo>
                  <a:lnTo>
                    <a:pt x="1679790" y="25400"/>
                  </a:lnTo>
                  <a:lnTo>
                    <a:pt x="1685476" y="19714"/>
                  </a:lnTo>
                  <a:lnTo>
                    <a:pt x="1685476" y="5685"/>
                  </a:lnTo>
                  <a:lnTo>
                    <a:pt x="1679790" y="0"/>
                  </a:lnTo>
                  <a:close/>
                </a:path>
                <a:path w="5884545" h="25400">
                  <a:moveTo>
                    <a:pt x="1868079" y="0"/>
                  </a:moveTo>
                  <a:lnTo>
                    <a:pt x="1861065" y="0"/>
                  </a:lnTo>
                  <a:lnTo>
                    <a:pt x="1855379" y="5685"/>
                  </a:lnTo>
                  <a:lnTo>
                    <a:pt x="1855379" y="19714"/>
                  </a:lnTo>
                  <a:lnTo>
                    <a:pt x="1861065" y="25400"/>
                  </a:lnTo>
                  <a:lnTo>
                    <a:pt x="1868079" y="25400"/>
                  </a:lnTo>
                  <a:lnTo>
                    <a:pt x="1868079" y="0"/>
                  </a:lnTo>
                  <a:close/>
                </a:path>
                <a:path w="5884545" h="25400">
                  <a:moveTo>
                    <a:pt x="2063382" y="0"/>
                  </a:moveTo>
                  <a:lnTo>
                    <a:pt x="1868079" y="0"/>
                  </a:lnTo>
                  <a:lnTo>
                    <a:pt x="1868079" y="25400"/>
                  </a:lnTo>
                  <a:lnTo>
                    <a:pt x="2063382" y="25400"/>
                  </a:lnTo>
                  <a:lnTo>
                    <a:pt x="2063382" y="0"/>
                  </a:lnTo>
                  <a:close/>
                </a:path>
                <a:path w="5884545" h="25400">
                  <a:moveTo>
                    <a:pt x="2070396" y="0"/>
                  </a:moveTo>
                  <a:lnTo>
                    <a:pt x="2063382" y="0"/>
                  </a:lnTo>
                  <a:lnTo>
                    <a:pt x="2063382" y="25400"/>
                  </a:lnTo>
                  <a:lnTo>
                    <a:pt x="2070396" y="25400"/>
                  </a:lnTo>
                  <a:lnTo>
                    <a:pt x="2076082" y="19714"/>
                  </a:lnTo>
                  <a:lnTo>
                    <a:pt x="2076082" y="5685"/>
                  </a:lnTo>
                  <a:lnTo>
                    <a:pt x="2070396" y="0"/>
                  </a:lnTo>
                  <a:close/>
                </a:path>
                <a:path w="5884545" h="25400">
                  <a:moveTo>
                    <a:pt x="2258685" y="0"/>
                  </a:moveTo>
                  <a:lnTo>
                    <a:pt x="2251671" y="0"/>
                  </a:lnTo>
                  <a:lnTo>
                    <a:pt x="2245985" y="5685"/>
                  </a:lnTo>
                  <a:lnTo>
                    <a:pt x="2245985" y="19714"/>
                  </a:lnTo>
                  <a:lnTo>
                    <a:pt x="2251671" y="25400"/>
                  </a:lnTo>
                  <a:lnTo>
                    <a:pt x="2258685" y="25400"/>
                  </a:lnTo>
                  <a:lnTo>
                    <a:pt x="2258685" y="0"/>
                  </a:lnTo>
                  <a:close/>
                </a:path>
                <a:path w="5884545" h="25400">
                  <a:moveTo>
                    <a:pt x="2453988" y="0"/>
                  </a:moveTo>
                  <a:lnTo>
                    <a:pt x="2258685" y="0"/>
                  </a:lnTo>
                  <a:lnTo>
                    <a:pt x="2258685" y="25400"/>
                  </a:lnTo>
                  <a:lnTo>
                    <a:pt x="2453988" y="25400"/>
                  </a:lnTo>
                  <a:lnTo>
                    <a:pt x="2453988" y="0"/>
                  </a:lnTo>
                  <a:close/>
                </a:path>
                <a:path w="5884545" h="25400">
                  <a:moveTo>
                    <a:pt x="2461002" y="0"/>
                  </a:moveTo>
                  <a:lnTo>
                    <a:pt x="2453988" y="0"/>
                  </a:lnTo>
                  <a:lnTo>
                    <a:pt x="2453988" y="25400"/>
                  </a:lnTo>
                  <a:lnTo>
                    <a:pt x="2461002" y="25400"/>
                  </a:lnTo>
                  <a:lnTo>
                    <a:pt x="2466688" y="19714"/>
                  </a:lnTo>
                  <a:lnTo>
                    <a:pt x="2466688" y="5685"/>
                  </a:lnTo>
                  <a:lnTo>
                    <a:pt x="2461002" y="0"/>
                  </a:lnTo>
                  <a:close/>
                </a:path>
                <a:path w="5884545" h="25400">
                  <a:moveTo>
                    <a:pt x="2649291" y="0"/>
                  </a:moveTo>
                  <a:lnTo>
                    <a:pt x="2642277" y="0"/>
                  </a:lnTo>
                  <a:lnTo>
                    <a:pt x="2636591" y="5685"/>
                  </a:lnTo>
                  <a:lnTo>
                    <a:pt x="2636591" y="19714"/>
                  </a:lnTo>
                  <a:lnTo>
                    <a:pt x="2642277" y="25400"/>
                  </a:lnTo>
                  <a:lnTo>
                    <a:pt x="2649291" y="25400"/>
                  </a:lnTo>
                  <a:lnTo>
                    <a:pt x="2649291" y="0"/>
                  </a:lnTo>
                  <a:close/>
                </a:path>
                <a:path w="5884545" h="25400">
                  <a:moveTo>
                    <a:pt x="2844594" y="0"/>
                  </a:moveTo>
                  <a:lnTo>
                    <a:pt x="2649291" y="0"/>
                  </a:lnTo>
                  <a:lnTo>
                    <a:pt x="2649291" y="25400"/>
                  </a:lnTo>
                  <a:lnTo>
                    <a:pt x="2844594" y="25400"/>
                  </a:lnTo>
                  <a:lnTo>
                    <a:pt x="2844594" y="0"/>
                  </a:lnTo>
                  <a:close/>
                </a:path>
                <a:path w="5884545" h="25400">
                  <a:moveTo>
                    <a:pt x="2851608" y="0"/>
                  </a:moveTo>
                  <a:lnTo>
                    <a:pt x="2844594" y="0"/>
                  </a:lnTo>
                  <a:lnTo>
                    <a:pt x="2844594" y="25400"/>
                  </a:lnTo>
                  <a:lnTo>
                    <a:pt x="2851608" y="25400"/>
                  </a:lnTo>
                  <a:lnTo>
                    <a:pt x="2857294" y="19714"/>
                  </a:lnTo>
                  <a:lnTo>
                    <a:pt x="2857294" y="5685"/>
                  </a:lnTo>
                  <a:lnTo>
                    <a:pt x="2851608" y="0"/>
                  </a:lnTo>
                  <a:close/>
                </a:path>
                <a:path w="5884545" h="25400">
                  <a:moveTo>
                    <a:pt x="3039897" y="0"/>
                  </a:moveTo>
                  <a:lnTo>
                    <a:pt x="3032883" y="0"/>
                  </a:lnTo>
                  <a:lnTo>
                    <a:pt x="3027197" y="5685"/>
                  </a:lnTo>
                  <a:lnTo>
                    <a:pt x="3027197" y="19714"/>
                  </a:lnTo>
                  <a:lnTo>
                    <a:pt x="3032883" y="25400"/>
                  </a:lnTo>
                  <a:lnTo>
                    <a:pt x="3039897" y="25400"/>
                  </a:lnTo>
                  <a:lnTo>
                    <a:pt x="3039897" y="0"/>
                  </a:lnTo>
                  <a:close/>
                </a:path>
                <a:path w="5884545" h="25400">
                  <a:moveTo>
                    <a:pt x="3235200" y="0"/>
                  </a:moveTo>
                  <a:lnTo>
                    <a:pt x="3039897" y="0"/>
                  </a:lnTo>
                  <a:lnTo>
                    <a:pt x="3039897" y="25400"/>
                  </a:lnTo>
                  <a:lnTo>
                    <a:pt x="3235200" y="25400"/>
                  </a:lnTo>
                  <a:lnTo>
                    <a:pt x="3235200" y="0"/>
                  </a:lnTo>
                  <a:close/>
                </a:path>
                <a:path w="5884545" h="25400">
                  <a:moveTo>
                    <a:pt x="3242214" y="0"/>
                  </a:moveTo>
                  <a:lnTo>
                    <a:pt x="3235200" y="0"/>
                  </a:lnTo>
                  <a:lnTo>
                    <a:pt x="3235200" y="25400"/>
                  </a:lnTo>
                  <a:lnTo>
                    <a:pt x="3242214" y="25400"/>
                  </a:lnTo>
                  <a:lnTo>
                    <a:pt x="3247900" y="19714"/>
                  </a:lnTo>
                  <a:lnTo>
                    <a:pt x="3247900" y="5685"/>
                  </a:lnTo>
                  <a:lnTo>
                    <a:pt x="3242214" y="0"/>
                  </a:lnTo>
                  <a:close/>
                </a:path>
                <a:path w="5884545" h="25400">
                  <a:moveTo>
                    <a:pt x="3430503" y="0"/>
                  </a:moveTo>
                  <a:lnTo>
                    <a:pt x="3423489" y="0"/>
                  </a:lnTo>
                  <a:lnTo>
                    <a:pt x="3417803" y="5685"/>
                  </a:lnTo>
                  <a:lnTo>
                    <a:pt x="3417803" y="19714"/>
                  </a:lnTo>
                  <a:lnTo>
                    <a:pt x="3423489" y="25400"/>
                  </a:lnTo>
                  <a:lnTo>
                    <a:pt x="3430503" y="25400"/>
                  </a:lnTo>
                  <a:lnTo>
                    <a:pt x="3430503" y="0"/>
                  </a:lnTo>
                  <a:close/>
                </a:path>
                <a:path w="5884545" h="25400">
                  <a:moveTo>
                    <a:pt x="3625806" y="0"/>
                  </a:moveTo>
                  <a:lnTo>
                    <a:pt x="3430503" y="0"/>
                  </a:lnTo>
                  <a:lnTo>
                    <a:pt x="3430503" y="25400"/>
                  </a:lnTo>
                  <a:lnTo>
                    <a:pt x="3625806" y="25400"/>
                  </a:lnTo>
                  <a:lnTo>
                    <a:pt x="3625806" y="0"/>
                  </a:lnTo>
                  <a:close/>
                </a:path>
                <a:path w="5884545" h="25400">
                  <a:moveTo>
                    <a:pt x="3632820" y="0"/>
                  </a:moveTo>
                  <a:lnTo>
                    <a:pt x="3625806" y="0"/>
                  </a:lnTo>
                  <a:lnTo>
                    <a:pt x="3625806" y="25400"/>
                  </a:lnTo>
                  <a:lnTo>
                    <a:pt x="3632820" y="25400"/>
                  </a:lnTo>
                  <a:lnTo>
                    <a:pt x="3638506" y="19714"/>
                  </a:lnTo>
                  <a:lnTo>
                    <a:pt x="3638506" y="5685"/>
                  </a:lnTo>
                  <a:lnTo>
                    <a:pt x="3632820" y="0"/>
                  </a:lnTo>
                  <a:close/>
                </a:path>
                <a:path w="5884545" h="25400">
                  <a:moveTo>
                    <a:pt x="3821109" y="0"/>
                  </a:moveTo>
                  <a:lnTo>
                    <a:pt x="3814095" y="0"/>
                  </a:lnTo>
                  <a:lnTo>
                    <a:pt x="3808409" y="5685"/>
                  </a:lnTo>
                  <a:lnTo>
                    <a:pt x="3808409" y="19714"/>
                  </a:lnTo>
                  <a:lnTo>
                    <a:pt x="3814095" y="25400"/>
                  </a:lnTo>
                  <a:lnTo>
                    <a:pt x="3821109" y="25400"/>
                  </a:lnTo>
                  <a:lnTo>
                    <a:pt x="3821109" y="0"/>
                  </a:lnTo>
                  <a:close/>
                </a:path>
                <a:path w="5884545" h="25400">
                  <a:moveTo>
                    <a:pt x="4016412" y="0"/>
                  </a:moveTo>
                  <a:lnTo>
                    <a:pt x="3821109" y="0"/>
                  </a:lnTo>
                  <a:lnTo>
                    <a:pt x="3821109" y="25400"/>
                  </a:lnTo>
                  <a:lnTo>
                    <a:pt x="4016412" y="25400"/>
                  </a:lnTo>
                  <a:lnTo>
                    <a:pt x="4016412" y="0"/>
                  </a:lnTo>
                  <a:close/>
                </a:path>
                <a:path w="5884545" h="25400">
                  <a:moveTo>
                    <a:pt x="4023426" y="0"/>
                  </a:moveTo>
                  <a:lnTo>
                    <a:pt x="4016412" y="0"/>
                  </a:lnTo>
                  <a:lnTo>
                    <a:pt x="4016412" y="25400"/>
                  </a:lnTo>
                  <a:lnTo>
                    <a:pt x="4023426" y="25400"/>
                  </a:lnTo>
                  <a:lnTo>
                    <a:pt x="4029112" y="19714"/>
                  </a:lnTo>
                  <a:lnTo>
                    <a:pt x="4029112" y="5685"/>
                  </a:lnTo>
                  <a:lnTo>
                    <a:pt x="4023426" y="0"/>
                  </a:lnTo>
                  <a:close/>
                </a:path>
                <a:path w="5884545" h="25400">
                  <a:moveTo>
                    <a:pt x="4211716" y="0"/>
                  </a:moveTo>
                  <a:lnTo>
                    <a:pt x="4204701" y="0"/>
                  </a:lnTo>
                  <a:lnTo>
                    <a:pt x="4199016" y="5685"/>
                  </a:lnTo>
                  <a:lnTo>
                    <a:pt x="4199016" y="19714"/>
                  </a:lnTo>
                  <a:lnTo>
                    <a:pt x="4204701" y="25400"/>
                  </a:lnTo>
                  <a:lnTo>
                    <a:pt x="4211716" y="25400"/>
                  </a:lnTo>
                  <a:lnTo>
                    <a:pt x="4211716" y="0"/>
                  </a:lnTo>
                  <a:close/>
                </a:path>
                <a:path w="5884545" h="25400">
                  <a:moveTo>
                    <a:pt x="4407019" y="0"/>
                  </a:moveTo>
                  <a:lnTo>
                    <a:pt x="4211716" y="0"/>
                  </a:lnTo>
                  <a:lnTo>
                    <a:pt x="4211716" y="25400"/>
                  </a:lnTo>
                  <a:lnTo>
                    <a:pt x="4407019" y="25400"/>
                  </a:lnTo>
                  <a:lnTo>
                    <a:pt x="4407019" y="0"/>
                  </a:lnTo>
                  <a:close/>
                </a:path>
                <a:path w="5884545" h="25400">
                  <a:moveTo>
                    <a:pt x="4414033" y="0"/>
                  </a:moveTo>
                  <a:lnTo>
                    <a:pt x="4407019" y="0"/>
                  </a:lnTo>
                  <a:lnTo>
                    <a:pt x="4407019" y="25400"/>
                  </a:lnTo>
                  <a:lnTo>
                    <a:pt x="4414033" y="25400"/>
                  </a:lnTo>
                  <a:lnTo>
                    <a:pt x="4419719" y="19714"/>
                  </a:lnTo>
                  <a:lnTo>
                    <a:pt x="4419719" y="5685"/>
                  </a:lnTo>
                  <a:lnTo>
                    <a:pt x="4414033" y="0"/>
                  </a:lnTo>
                  <a:close/>
                </a:path>
                <a:path w="5884545" h="25400">
                  <a:moveTo>
                    <a:pt x="4602322" y="0"/>
                  </a:moveTo>
                  <a:lnTo>
                    <a:pt x="4595308" y="0"/>
                  </a:lnTo>
                  <a:lnTo>
                    <a:pt x="4589622" y="5685"/>
                  </a:lnTo>
                  <a:lnTo>
                    <a:pt x="4589622" y="19714"/>
                  </a:lnTo>
                  <a:lnTo>
                    <a:pt x="4595308" y="25400"/>
                  </a:lnTo>
                  <a:lnTo>
                    <a:pt x="4602322" y="25400"/>
                  </a:lnTo>
                  <a:lnTo>
                    <a:pt x="4602322" y="0"/>
                  </a:lnTo>
                  <a:close/>
                </a:path>
                <a:path w="5884545" h="25400">
                  <a:moveTo>
                    <a:pt x="4797625" y="0"/>
                  </a:moveTo>
                  <a:lnTo>
                    <a:pt x="4602322" y="0"/>
                  </a:lnTo>
                  <a:lnTo>
                    <a:pt x="4602322" y="25400"/>
                  </a:lnTo>
                  <a:lnTo>
                    <a:pt x="4797625" y="25400"/>
                  </a:lnTo>
                  <a:lnTo>
                    <a:pt x="4797625" y="0"/>
                  </a:lnTo>
                  <a:close/>
                </a:path>
                <a:path w="5884545" h="25400">
                  <a:moveTo>
                    <a:pt x="4804639" y="0"/>
                  </a:moveTo>
                  <a:lnTo>
                    <a:pt x="4797625" y="0"/>
                  </a:lnTo>
                  <a:lnTo>
                    <a:pt x="4797625" y="25400"/>
                  </a:lnTo>
                  <a:lnTo>
                    <a:pt x="4804639" y="25400"/>
                  </a:lnTo>
                  <a:lnTo>
                    <a:pt x="4810325" y="19714"/>
                  </a:lnTo>
                  <a:lnTo>
                    <a:pt x="4810325" y="5685"/>
                  </a:lnTo>
                  <a:lnTo>
                    <a:pt x="4804639" y="0"/>
                  </a:lnTo>
                  <a:close/>
                </a:path>
                <a:path w="5884545" h="25400">
                  <a:moveTo>
                    <a:pt x="4992928" y="0"/>
                  </a:moveTo>
                  <a:lnTo>
                    <a:pt x="4985915" y="0"/>
                  </a:lnTo>
                  <a:lnTo>
                    <a:pt x="4980228" y="5685"/>
                  </a:lnTo>
                  <a:lnTo>
                    <a:pt x="4980228" y="19714"/>
                  </a:lnTo>
                  <a:lnTo>
                    <a:pt x="4985915" y="25400"/>
                  </a:lnTo>
                  <a:lnTo>
                    <a:pt x="4992928" y="25400"/>
                  </a:lnTo>
                  <a:lnTo>
                    <a:pt x="4992928" y="0"/>
                  </a:lnTo>
                  <a:close/>
                </a:path>
                <a:path w="5884545" h="25400">
                  <a:moveTo>
                    <a:pt x="5188232" y="0"/>
                  </a:moveTo>
                  <a:lnTo>
                    <a:pt x="4992928" y="0"/>
                  </a:lnTo>
                  <a:lnTo>
                    <a:pt x="4992928" y="25400"/>
                  </a:lnTo>
                  <a:lnTo>
                    <a:pt x="5188232" y="25400"/>
                  </a:lnTo>
                  <a:lnTo>
                    <a:pt x="5188232" y="0"/>
                  </a:lnTo>
                  <a:close/>
                </a:path>
                <a:path w="5884545" h="25400">
                  <a:moveTo>
                    <a:pt x="5195246" y="0"/>
                  </a:moveTo>
                  <a:lnTo>
                    <a:pt x="5188232" y="0"/>
                  </a:lnTo>
                  <a:lnTo>
                    <a:pt x="5188232" y="25400"/>
                  </a:lnTo>
                  <a:lnTo>
                    <a:pt x="5195246" y="25400"/>
                  </a:lnTo>
                  <a:lnTo>
                    <a:pt x="5200932" y="19714"/>
                  </a:lnTo>
                  <a:lnTo>
                    <a:pt x="5200932" y="5685"/>
                  </a:lnTo>
                  <a:lnTo>
                    <a:pt x="5195246" y="0"/>
                  </a:lnTo>
                  <a:close/>
                </a:path>
                <a:path w="5884545" h="25400">
                  <a:moveTo>
                    <a:pt x="5383535" y="0"/>
                  </a:moveTo>
                  <a:lnTo>
                    <a:pt x="5376521" y="0"/>
                  </a:lnTo>
                  <a:lnTo>
                    <a:pt x="5370835" y="5685"/>
                  </a:lnTo>
                  <a:lnTo>
                    <a:pt x="5370835" y="19714"/>
                  </a:lnTo>
                  <a:lnTo>
                    <a:pt x="5376521" y="25400"/>
                  </a:lnTo>
                  <a:lnTo>
                    <a:pt x="5383535" y="25400"/>
                  </a:lnTo>
                  <a:lnTo>
                    <a:pt x="5383535" y="0"/>
                  </a:lnTo>
                  <a:close/>
                </a:path>
                <a:path w="5884545" h="25400">
                  <a:moveTo>
                    <a:pt x="5578838" y="0"/>
                  </a:moveTo>
                  <a:lnTo>
                    <a:pt x="5383535" y="0"/>
                  </a:lnTo>
                  <a:lnTo>
                    <a:pt x="5383535" y="25400"/>
                  </a:lnTo>
                  <a:lnTo>
                    <a:pt x="5578838" y="25400"/>
                  </a:lnTo>
                  <a:lnTo>
                    <a:pt x="5578838" y="0"/>
                  </a:lnTo>
                  <a:close/>
                </a:path>
                <a:path w="5884545" h="25400">
                  <a:moveTo>
                    <a:pt x="5585852" y="0"/>
                  </a:moveTo>
                  <a:lnTo>
                    <a:pt x="5578838" y="0"/>
                  </a:lnTo>
                  <a:lnTo>
                    <a:pt x="5578838" y="25400"/>
                  </a:lnTo>
                  <a:lnTo>
                    <a:pt x="5585852" y="25400"/>
                  </a:lnTo>
                  <a:lnTo>
                    <a:pt x="5591538" y="19714"/>
                  </a:lnTo>
                  <a:lnTo>
                    <a:pt x="5591538" y="5685"/>
                  </a:lnTo>
                  <a:lnTo>
                    <a:pt x="5585852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59263" y="1226182"/>
              <a:ext cx="2211705" cy="2736850"/>
            </a:xfrm>
            <a:custGeom>
              <a:avLst/>
              <a:gdLst/>
              <a:ahLst/>
              <a:cxnLst/>
              <a:rect l="l" t="t" r="r" b="b"/>
              <a:pathLst>
                <a:path w="2211704" h="2736850">
                  <a:moveTo>
                    <a:pt x="2099693" y="0"/>
                  </a:moveTo>
                  <a:lnTo>
                    <a:pt x="0" y="0"/>
                  </a:lnTo>
                  <a:lnTo>
                    <a:pt x="0" y="2736779"/>
                  </a:lnTo>
                  <a:lnTo>
                    <a:pt x="2211083" y="2736779"/>
                  </a:lnTo>
                  <a:lnTo>
                    <a:pt x="2211083" y="111477"/>
                  </a:lnTo>
                  <a:lnTo>
                    <a:pt x="2202333" y="68085"/>
                  </a:lnTo>
                  <a:lnTo>
                    <a:pt x="2178467" y="32651"/>
                  </a:lnTo>
                  <a:lnTo>
                    <a:pt x="2143061" y="8760"/>
                  </a:lnTo>
                  <a:lnTo>
                    <a:pt x="2099693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9433" y="1355787"/>
              <a:ext cx="2299532" cy="457752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86799" y="1672096"/>
              <a:ext cx="27940" cy="440690"/>
            </a:xfrm>
            <a:custGeom>
              <a:avLst/>
              <a:gdLst/>
              <a:ahLst/>
              <a:cxnLst/>
              <a:rect l="l" t="t" r="r" b="b"/>
              <a:pathLst>
                <a:path w="27940" h="440689">
                  <a:moveTo>
                    <a:pt x="21613" y="0"/>
                  </a:moveTo>
                  <a:lnTo>
                    <a:pt x="6233" y="0"/>
                  </a:lnTo>
                  <a:lnTo>
                    <a:pt x="0" y="6238"/>
                  </a:lnTo>
                  <a:lnTo>
                    <a:pt x="0" y="434098"/>
                  </a:lnTo>
                  <a:lnTo>
                    <a:pt x="6233" y="440337"/>
                  </a:lnTo>
                  <a:lnTo>
                    <a:pt x="21613" y="440337"/>
                  </a:lnTo>
                  <a:lnTo>
                    <a:pt x="27847" y="434098"/>
                  </a:lnTo>
                  <a:lnTo>
                    <a:pt x="27847" y="13934"/>
                  </a:lnTo>
                  <a:lnTo>
                    <a:pt x="27847" y="6238"/>
                  </a:lnTo>
                  <a:lnTo>
                    <a:pt x="216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81290" y="1443570"/>
              <a:ext cx="27940" cy="1566545"/>
            </a:xfrm>
            <a:custGeom>
              <a:avLst/>
              <a:gdLst/>
              <a:ahLst/>
              <a:cxnLst/>
              <a:rect l="l" t="t" r="r" b="b"/>
              <a:pathLst>
                <a:path w="27939" h="1566545">
                  <a:moveTo>
                    <a:pt x="21613" y="0"/>
                  </a:moveTo>
                  <a:lnTo>
                    <a:pt x="6233" y="0"/>
                  </a:lnTo>
                  <a:lnTo>
                    <a:pt x="0" y="6238"/>
                  </a:lnTo>
                  <a:lnTo>
                    <a:pt x="0" y="1560024"/>
                  </a:lnTo>
                  <a:lnTo>
                    <a:pt x="6233" y="1566262"/>
                  </a:lnTo>
                  <a:lnTo>
                    <a:pt x="21613" y="1566262"/>
                  </a:lnTo>
                  <a:lnTo>
                    <a:pt x="27847" y="1560024"/>
                  </a:lnTo>
                  <a:lnTo>
                    <a:pt x="27847" y="13934"/>
                  </a:lnTo>
                  <a:lnTo>
                    <a:pt x="27847" y="6238"/>
                  </a:lnTo>
                  <a:lnTo>
                    <a:pt x="216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40995" y="1230200"/>
              <a:ext cx="25400" cy="2745740"/>
            </a:xfrm>
            <a:custGeom>
              <a:avLst/>
              <a:gdLst/>
              <a:ahLst/>
              <a:cxnLst/>
              <a:rect l="l" t="t" r="r" b="b"/>
              <a:pathLst>
                <a:path w="25400" h="2745740">
                  <a:moveTo>
                    <a:pt x="19714" y="2622913"/>
                  </a:moveTo>
                  <a:lnTo>
                    <a:pt x="5685" y="2622913"/>
                  </a:lnTo>
                  <a:lnTo>
                    <a:pt x="0" y="2628599"/>
                  </a:lnTo>
                  <a:lnTo>
                    <a:pt x="0" y="2739771"/>
                  </a:lnTo>
                  <a:lnTo>
                    <a:pt x="5685" y="2745457"/>
                  </a:lnTo>
                  <a:lnTo>
                    <a:pt x="19714" y="2745457"/>
                  </a:lnTo>
                  <a:lnTo>
                    <a:pt x="25400" y="2739771"/>
                  </a:lnTo>
                  <a:lnTo>
                    <a:pt x="25400" y="2628599"/>
                  </a:lnTo>
                  <a:lnTo>
                    <a:pt x="19714" y="2622913"/>
                  </a:lnTo>
                  <a:close/>
                </a:path>
                <a:path w="25400" h="2745740">
                  <a:moveTo>
                    <a:pt x="19714" y="0"/>
                  </a:moveTo>
                  <a:lnTo>
                    <a:pt x="5685" y="0"/>
                  </a:lnTo>
                  <a:lnTo>
                    <a:pt x="0" y="5685"/>
                  </a:lnTo>
                  <a:lnTo>
                    <a:pt x="0" y="116858"/>
                  </a:lnTo>
                  <a:lnTo>
                    <a:pt x="5685" y="122544"/>
                  </a:lnTo>
                  <a:lnTo>
                    <a:pt x="19714" y="122544"/>
                  </a:lnTo>
                  <a:lnTo>
                    <a:pt x="25400" y="116858"/>
                  </a:lnTo>
                  <a:lnTo>
                    <a:pt x="25400" y="5685"/>
                  </a:lnTo>
                  <a:lnTo>
                    <a:pt x="19714" y="0"/>
                  </a:lnTo>
                  <a:close/>
                </a:path>
                <a:path w="25400" h="2745740">
                  <a:moveTo>
                    <a:pt x="19714" y="291434"/>
                  </a:moveTo>
                  <a:lnTo>
                    <a:pt x="5685" y="291434"/>
                  </a:lnTo>
                  <a:lnTo>
                    <a:pt x="0" y="297120"/>
                  </a:lnTo>
                  <a:lnTo>
                    <a:pt x="0" y="505438"/>
                  </a:lnTo>
                  <a:lnTo>
                    <a:pt x="5685" y="511124"/>
                  </a:lnTo>
                  <a:lnTo>
                    <a:pt x="19714" y="511124"/>
                  </a:lnTo>
                  <a:lnTo>
                    <a:pt x="25400" y="505438"/>
                  </a:lnTo>
                  <a:lnTo>
                    <a:pt x="25400" y="297120"/>
                  </a:lnTo>
                  <a:lnTo>
                    <a:pt x="19714" y="291434"/>
                  </a:lnTo>
                  <a:close/>
                </a:path>
                <a:path w="25400" h="2745740">
                  <a:moveTo>
                    <a:pt x="19714" y="680014"/>
                  </a:moveTo>
                  <a:lnTo>
                    <a:pt x="5685" y="680014"/>
                  </a:lnTo>
                  <a:lnTo>
                    <a:pt x="0" y="685700"/>
                  </a:lnTo>
                  <a:lnTo>
                    <a:pt x="0" y="894018"/>
                  </a:lnTo>
                  <a:lnTo>
                    <a:pt x="5685" y="899704"/>
                  </a:lnTo>
                  <a:lnTo>
                    <a:pt x="19714" y="899704"/>
                  </a:lnTo>
                  <a:lnTo>
                    <a:pt x="25400" y="894018"/>
                  </a:lnTo>
                  <a:lnTo>
                    <a:pt x="25400" y="685700"/>
                  </a:lnTo>
                  <a:lnTo>
                    <a:pt x="19714" y="680014"/>
                  </a:lnTo>
                  <a:close/>
                </a:path>
                <a:path w="25400" h="2745740">
                  <a:moveTo>
                    <a:pt x="19714" y="1068594"/>
                  </a:moveTo>
                  <a:lnTo>
                    <a:pt x="5685" y="1068594"/>
                  </a:lnTo>
                  <a:lnTo>
                    <a:pt x="0" y="1074280"/>
                  </a:lnTo>
                  <a:lnTo>
                    <a:pt x="0" y="1282598"/>
                  </a:lnTo>
                  <a:lnTo>
                    <a:pt x="5685" y="1288284"/>
                  </a:lnTo>
                  <a:lnTo>
                    <a:pt x="19714" y="1288284"/>
                  </a:lnTo>
                  <a:lnTo>
                    <a:pt x="25400" y="1282598"/>
                  </a:lnTo>
                  <a:lnTo>
                    <a:pt x="25400" y="1074280"/>
                  </a:lnTo>
                  <a:lnTo>
                    <a:pt x="19714" y="1068594"/>
                  </a:lnTo>
                  <a:close/>
                </a:path>
                <a:path w="25400" h="2745740">
                  <a:moveTo>
                    <a:pt x="19714" y="1457173"/>
                  </a:moveTo>
                  <a:lnTo>
                    <a:pt x="5685" y="1457173"/>
                  </a:lnTo>
                  <a:lnTo>
                    <a:pt x="0" y="1462859"/>
                  </a:lnTo>
                  <a:lnTo>
                    <a:pt x="0" y="1671177"/>
                  </a:lnTo>
                  <a:lnTo>
                    <a:pt x="5685" y="1676863"/>
                  </a:lnTo>
                  <a:lnTo>
                    <a:pt x="19714" y="1676863"/>
                  </a:lnTo>
                  <a:lnTo>
                    <a:pt x="25400" y="1671177"/>
                  </a:lnTo>
                  <a:lnTo>
                    <a:pt x="25400" y="1462859"/>
                  </a:lnTo>
                  <a:lnTo>
                    <a:pt x="19714" y="1457173"/>
                  </a:lnTo>
                  <a:close/>
                </a:path>
                <a:path w="25400" h="2745740">
                  <a:moveTo>
                    <a:pt x="19714" y="1845753"/>
                  </a:moveTo>
                  <a:lnTo>
                    <a:pt x="5685" y="1845753"/>
                  </a:lnTo>
                  <a:lnTo>
                    <a:pt x="0" y="1851439"/>
                  </a:lnTo>
                  <a:lnTo>
                    <a:pt x="0" y="2059757"/>
                  </a:lnTo>
                  <a:lnTo>
                    <a:pt x="5685" y="2065443"/>
                  </a:lnTo>
                  <a:lnTo>
                    <a:pt x="19714" y="2065443"/>
                  </a:lnTo>
                  <a:lnTo>
                    <a:pt x="25400" y="2059757"/>
                  </a:lnTo>
                  <a:lnTo>
                    <a:pt x="25400" y="1851439"/>
                  </a:lnTo>
                  <a:lnTo>
                    <a:pt x="19714" y="1845753"/>
                  </a:lnTo>
                  <a:close/>
                </a:path>
                <a:path w="25400" h="2745740">
                  <a:moveTo>
                    <a:pt x="19714" y="2234333"/>
                  </a:moveTo>
                  <a:lnTo>
                    <a:pt x="5685" y="2234333"/>
                  </a:lnTo>
                  <a:lnTo>
                    <a:pt x="0" y="2240019"/>
                  </a:lnTo>
                  <a:lnTo>
                    <a:pt x="0" y="2448337"/>
                  </a:lnTo>
                  <a:lnTo>
                    <a:pt x="5685" y="2454023"/>
                  </a:lnTo>
                  <a:lnTo>
                    <a:pt x="19714" y="2454023"/>
                  </a:lnTo>
                  <a:lnTo>
                    <a:pt x="25400" y="2448337"/>
                  </a:lnTo>
                  <a:lnTo>
                    <a:pt x="25400" y="2240019"/>
                  </a:lnTo>
                  <a:lnTo>
                    <a:pt x="19714" y="2234333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7160" y="5135351"/>
              <a:ext cx="1041097" cy="6652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6903" y="5330577"/>
              <a:ext cx="564078" cy="66685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8986" y="5330577"/>
              <a:ext cx="564078" cy="66792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0895" y="5784788"/>
              <a:ext cx="699743" cy="3473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0895" y="5339047"/>
              <a:ext cx="1448064" cy="3573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6347" y="5330577"/>
              <a:ext cx="564078" cy="66799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9554" y="5330577"/>
              <a:ext cx="564078" cy="6668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620839" y="6097761"/>
              <a:ext cx="596265" cy="55880"/>
            </a:xfrm>
            <a:custGeom>
              <a:avLst/>
              <a:gdLst/>
              <a:ahLst/>
              <a:cxnLst/>
              <a:rect l="l" t="t" r="r" b="b"/>
              <a:pathLst>
                <a:path w="596264" h="55879">
                  <a:moveTo>
                    <a:pt x="595934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595934" y="55738"/>
                  </a:lnTo>
                  <a:lnTo>
                    <a:pt x="5959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627660" y="6101940"/>
              <a:ext cx="584200" cy="51435"/>
            </a:xfrm>
            <a:custGeom>
              <a:avLst/>
              <a:gdLst/>
              <a:ahLst/>
              <a:cxnLst/>
              <a:rect l="l" t="t" r="r" b="b"/>
              <a:pathLst>
                <a:path w="584200" h="51435">
                  <a:moveTo>
                    <a:pt x="7240" y="724"/>
                  </a:moveTo>
                  <a:lnTo>
                    <a:pt x="0" y="724"/>
                  </a:lnTo>
                  <a:lnTo>
                    <a:pt x="0" y="40410"/>
                  </a:lnTo>
                  <a:lnTo>
                    <a:pt x="5012" y="40410"/>
                  </a:lnTo>
                  <a:lnTo>
                    <a:pt x="5012" y="7301"/>
                  </a:lnTo>
                  <a:lnTo>
                    <a:pt x="9736" y="7301"/>
                  </a:lnTo>
                  <a:lnTo>
                    <a:pt x="7240" y="724"/>
                  </a:lnTo>
                  <a:close/>
                </a:path>
                <a:path w="584200" h="51435">
                  <a:moveTo>
                    <a:pt x="9736" y="7301"/>
                  </a:moveTo>
                  <a:lnTo>
                    <a:pt x="5012" y="7301"/>
                  </a:lnTo>
                  <a:lnTo>
                    <a:pt x="17655" y="40410"/>
                  </a:lnTo>
                  <a:lnTo>
                    <a:pt x="22222" y="40410"/>
                  </a:lnTo>
                  <a:lnTo>
                    <a:pt x="24501" y="34335"/>
                  </a:lnTo>
                  <a:lnTo>
                    <a:pt x="19994" y="34335"/>
                  </a:lnTo>
                  <a:lnTo>
                    <a:pt x="9736" y="7301"/>
                  </a:lnTo>
                  <a:close/>
                </a:path>
                <a:path w="584200" h="51435">
                  <a:moveTo>
                    <a:pt x="39599" y="7301"/>
                  </a:moveTo>
                  <a:lnTo>
                    <a:pt x="34642" y="7301"/>
                  </a:lnTo>
                  <a:lnTo>
                    <a:pt x="34642" y="40410"/>
                  </a:lnTo>
                  <a:lnTo>
                    <a:pt x="39599" y="40410"/>
                  </a:lnTo>
                  <a:lnTo>
                    <a:pt x="39599" y="7301"/>
                  </a:lnTo>
                  <a:close/>
                </a:path>
                <a:path w="584200" h="51435">
                  <a:moveTo>
                    <a:pt x="39599" y="724"/>
                  </a:moveTo>
                  <a:lnTo>
                    <a:pt x="32303" y="724"/>
                  </a:lnTo>
                  <a:lnTo>
                    <a:pt x="19994" y="34335"/>
                  </a:lnTo>
                  <a:lnTo>
                    <a:pt x="24501" y="34335"/>
                  </a:lnTo>
                  <a:lnTo>
                    <a:pt x="34642" y="7301"/>
                  </a:lnTo>
                  <a:lnTo>
                    <a:pt x="39599" y="7301"/>
                  </a:lnTo>
                  <a:lnTo>
                    <a:pt x="39599" y="724"/>
                  </a:lnTo>
                  <a:close/>
                </a:path>
                <a:path w="584200" h="51435">
                  <a:moveTo>
                    <a:pt x="47179" y="724"/>
                  </a:moveTo>
                  <a:lnTo>
                    <a:pt x="40885" y="724"/>
                  </a:lnTo>
                  <a:lnTo>
                    <a:pt x="56313" y="24190"/>
                  </a:lnTo>
                  <a:lnTo>
                    <a:pt x="56313" y="40410"/>
                  </a:lnTo>
                  <a:lnTo>
                    <a:pt x="61492" y="40410"/>
                  </a:lnTo>
                  <a:lnTo>
                    <a:pt x="61492" y="24190"/>
                  </a:lnTo>
                  <a:lnTo>
                    <a:pt x="64475" y="19620"/>
                  </a:lnTo>
                  <a:lnTo>
                    <a:pt x="59042" y="19620"/>
                  </a:lnTo>
                  <a:lnTo>
                    <a:pt x="47179" y="724"/>
                  </a:lnTo>
                  <a:close/>
                </a:path>
                <a:path w="584200" h="51435">
                  <a:moveTo>
                    <a:pt x="76808" y="724"/>
                  </a:moveTo>
                  <a:lnTo>
                    <a:pt x="70793" y="724"/>
                  </a:lnTo>
                  <a:lnTo>
                    <a:pt x="59042" y="19620"/>
                  </a:lnTo>
                  <a:lnTo>
                    <a:pt x="64475" y="19620"/>
                  </a:lnTo>
                  <a:lnTo>
                    <a:pt x="76808" y="724"/>
                  </a:lnTo>
                  <a:close/>
                </a:path>
                <a:path w="584200" h="51435">
                  <a:moveTo>
                    <a:pt x="109657" y="724"/>
                  </a:moveTo>
                  <a:lnTo>
                    <a:pt x="90052" y="724"/>
                  </a:lnTo>
                  <a:lnTo>
                    <a:pt x="90052" y="40410"/>
                  </a:lnTo>
                  <a:lnTo>
                    <a:pt x="110437" y="40410"/>
                  </a:lnTo>
                  <a:lnTo>
                    <a:pt x="115171" y="38738"/>
                  </a:lnTo>
                  <a:lnTo>
                    <a:pt x="117591" y="35951"/>
                  </a:lnTo>
                  <a:lnTo>
                    <a:pt x="95288" y="35951"/>
                  </a:lnTo>
                  <a:lnTo>
                    <a:pt x="95232" y="5239"/>
                  </a:lnTo>
                  <a:lnTo>
                    <a:pt x="117619" y="5239"/>
                  </a:lnTo>
                  <a:lnTo>
                    <a:pt x="114614" y="2285"/>
                  </a:lnTo>
                  <a:lnTo>
                    <a:pt x="109657" y="724"/>
                  </a:lnTo>
                  <a:close/>
                </a:path>
                <a:path w="584200" h="51435">
                  <a:moveTo>
                    <a:pt x="142578" y="724"/>
                  </a:moveTo>
                  <a:lnTo>
                    <a:pt x="136675" y="724"/>
                  </a:lnTo>
                  <a:lnTo>
                    <a:pt x="121080" y="40410"/>
                  </a:lnTo>
                  <a:lnTo>
                    <a:pt x="126650" y="40410"/>
                  </a:lnTo>
                  <a:lnTo>
                    <a:pt x="131161" y="28259"/>
                  </a:lnTo>
                  <a:lnTo>
                    <a:pt x="153321" y="28259"/>
                  </a:lnTo>
                  <a:lnTo>
                    <a:pt x="151690" y="24079"/>
                  </a:lnTo>
                  <a:lnTo>
                    <a:pt x="132665" y="24079"/>
                  </a:lnTo>
                  <a:lnTo>
                    <a:pt x="139515" y="5741"/>
                  </a:lnTo>
                  <a:lnTo>
                    <a:pt x="144536" y="5741"/>
                  </a:lnTo>
                  <a:lnTo>
                    <a:pt x="142578" y="724"/>
                  </a:lnTo>
                  <a:close/>
                </a:path>
                <a:path w="584200" h="51435">
                  <a:moveTo>
                    <a:pt x="153321" y="28259"/>
                  </a:moveTo>
                  <a:lnTo>
                    <a:pt x="147814" y="28259"/>
                  </a:lnTo>
                  <a:lnTo>
                    <a:pt x="152213" y="40410"/>
                  </a:lnTo>
                  <a:lnTo>
                    <a:pt x="158061" y="40410"/>
                  </a:lnTo>
                  <a:lnTo>
                    <a:pt x="153321" y="28259"/>
                  </a:lnTo>
                  <a:close/>
                </a:path>
                <a:path w="584200" h="51435">
                  <a:moveTo>
                    <a:pt x="167786" y="5295"/>
                  </a:moveTo>
                  <a:lnTo>
                    <a:pt x="162551" y="5295"/>
                  </a:lnTo>
                  <a:lnTo>
                    <a:pt x="162551" y="40410"/>
                  </a:lnTo>
                  <a:lnTo>
                    <a:pt x="167786" y="40410"/>
                  </a:lnTo>
                  <a:lnTo>
                    <a:pt x="167786" y="5295"/>
                  </a:lnTo>
                  <a:close/>
                </a:path>
                <a:path w="584200" h="51435">
                  <a:moveTo>
                    <a:pt x="193762" y="724"/>
                  </a:moveTo>
                  <a:lnTo>
                    <a:pt x="187858" y="724"/>
                  </a:lnTo>
                  <a:lnTo>
                    <a:pt x="172264" y="40410"/>
                  </a:lnTo>
                  <a:lnTo>
                    <a:pt x="177833" y="40410"/>
                  </a:lnTo>
                  <a:lnTo>
                    <a:pt x="182345" y="28259"/>
                  </a:lnTo>
                  <a:lnTo>
                    <a:pt x="204504" y="28259"/>
                  </a:lnTo>
                  <a:lnTo>
                    <a:pt x="202873" y="24079"/>
                  </a:lnTo>
                  <a:lnTo>
                    <a:pt x="183848" y="24079"/>
                  </a:lnTo>
                  <a:lnTo>
                    <a:pt x="190699" y="5741"/>
                  </a:lnTo>
                  <a:lnTo>
                    <a:pt x="195719" y="5741"/>
                  </a:lnTo>
                  <a:lnTo>
                    <a:pt x="193762" y="724"/>
                  </a:lnTo>
                  <a:close/>
                </a:path>
                <a:path w="584200" h="51435">
                  <a:moveTo>
                    <a:pt x="204504" y="28259"/>
                  </a:moveTo>
                  <a:lnTo>
                    <a:pt x="198997" y="28259"/>
                  </a:lnTo>
                  <a:lnTo>
                    <a:pt x="203397" y="40410"/>
                  </a:lnTo>
                  <a:lnTo>
                    <a:pt x="209245" y="40410"/>
                  </a:lnTo>
                  <a:lnTo>
                    <a:pt x="204504" y="28259"/>
                  </a:lnTo>
                  <a:close/>
                </a:path>
                <a:path w="584200" h="51435">
                  <a:moveTo>
                    <a:pt x="117619" y="5239"/>
                  </a:moveTo>
                  <a:lnTo>
                    <a:pt x="108209" y="5239"/>
                  </a:lnTo>
                  <a:lnTo>
                    <a:pt x="111941" y="6521"/>
                  </a:lnTo>
                  <a:lnTo>
                    <a:pt x="116340" y="11482"/>
                  </a:lnTo>
                  <a:lnTo>
                    <a:pt x="117399" y="15439"/>
                  </a:lnTo>
                  <a:lnTo>
                    <a:pt x="117399" y="26030"/>
                  </a:lnTo>
                  <a:lnTo>
                    <a:pt x="116285" y="29820"/>
                  </a:lnTo>
                  <a:lnTo>
                    <a:pt x="111829" y="34725"/>
                  </a:lnTo>
                  <a:lnTo>
                    <a:pt x="108209" y="35951"/>
                  </a:lnTo>
                  <a:lnTo>
                    <a:pt x="117591" y="35951"/>
                  </a:lnTo>
                  <a:lnTo>
                    <a:pt x="121130" y="31938"/>
                  </a:lnTo>
                  <a:lnTo>
                    <a:pt x="122578" y="26921"/>
                  </a:lnTo>
                  <a:lnTo>
                    <a:pt x="122578" y="13488"/>
                  </a:lnTo>
                  <a:lnTo>
                    <a:pt x="121019" y="8527"/>
                  </a:lnTo>
                  <a:lnTo>
                    <a:pt x="117619" y="5239"/>
                  </a:lnTo>
                  <a:close/>
                </a:path>
                <a:path w="584200" h="51435">
                  <a:moveTo>
                    <a:pt x="144536" y="5741"/>
                  </a:moveTo>
                  <a:lnTo>
                    <a:pt x="139515" y="5741"/>
                  </a:lnTo>
                  <a:lnTo>
                    <a:pt x="146254" y="24079"/>
                  </a:lnTo>
                  <a:lnTo>
                    <a:pt x="151690" y="24079"/>
                  </a:lnTo>
                  <a:lnTo>
                    <a:pt x="144536" y="5741"/>
                  </a:lnTo>
                  <a:close/>
                </a:path>
                <a:path w="584200" h="51435">
                  <a:moveTo>
                    <a:pt x="195719" y="5741"/>
                  </a:moveTo>
                  <a:lnTo>
                    <a:pt x="190699" y="5741"/>
                  </a:lnTo>
                  <a:lnTo>
                    <a:pt x="197438" y="24079"/>
                  </a:lnTo>
                  <a:lnTo>
                    <a:pt x="202873" y="24079"/>
                  </a:lnTo>
                  <a:lnTo>
                    <a:pt x="195719" y="5741"/>
                  </a:lnTo>
                  <a:close/>
                </a:path>
                <a:path w="584200" h="51435">
                  <a:moveTo>
                    <a:pt x="181097" y="724"/>
                  </a:moveTo>
                  <a:lnTo>
                    <a:pt x="149239" y="724"/>
                  </a:lnTo>
                  <a:lnTo>
                    <a:pt x="149239" y="5295"/>
                  </a:lnTo>
                  <a:lnTo>
                    <a:pt x="181097" y="5295"/>
                  </a:lnTo>
                  <a:lnTo>
                    <a:pt x="181097" y="724"/>
                  </a:lnTo>
                  <a:close/>
                </a:path>
                <a:path w="584200" h="51435">
                  <a:moveTo>
                    <a:pt x="232626" y="0"/>
                  </a:moveTo>
                  <a:lnTo>
                    <a:pt x="229006" y="0"/>
                  </a:lnTo>
                  <a:lnTo>
                    <a:pt x="225204" y="5998"/>
                  </a:lnTo>
                  <a:lnTo>
                    <a:pt x="222489" y="12290"/>
                  </a:lnTo>
                  <a:lnTo>
                    <a:pt x="220860" y="18874"/>
                  </a:lnTo>
                  <a:lnTo>
                    <a:pt x="220317" y="25751"/>
                  </a:lnTo>
                  <a:lnTo>
                    <a:pt x="220317" y="30377"/>
                  </a:lnTo>
                  <a:lnTo>
                    <a:pt x="220986" y="34558"/>
                  </a:lnTo>
                  <a:lnTo>
                    <a:pt x="223770" y="42138"/>
                  </a:lnTo>
                  <a:lnTo>
                    <a:pt x="225998" y="46374"/>
                  </a:lnTo>
                  <a:lnTo>
                    <a:pt x="229006" y="51056"/>
                  </a:lnTo>
                  <a:lnTo>
                    <a:pt x="232626" y="51056"/>
                  </a:lnTo>
                  <a:lnTo>
                    <a:pt x="229377" y="45080"/>
                  </a:lnTo>
                  <a:lnTo>
                    <a:pt x="227063" y="38863"/>
                  </a:lnTo>
                  <a:lnTo>
                    <a:pt x="225679" y="32417"/>
                  </a:lnTo>
                  <a:lnTo>
                    <a:pt x="225218" y="25751"/>
                  </a:lnTo>
                  <a:lnTo>
                    <a:pt x="225679" y="18780"/>
                  </a:lnTo>
                  <a:lnTo>
                    <a:pt x="227063" y="12165"/>
                  </a:lnTo>
                  <a:lnTo>
                    <a:pt x="229377" y="5904"/>
                  </a:lnTo>
                  <a:lnTo>
                    <a:pt x="232626" y="0"/>
                  </a:lnTo>
                  <a:close/>
                </a:path>
                <a:path w="584200" h="51435">
                  <a:moveTo>
                    <a:pt x="259404" y="724"/>
                  </a:moveTo>
                  <a:lnTo>
                    <a:pt x="233116" y="724"/>
                  </a:lnTo>
                  <a:lnTo>
                    <a:pt x="233116" y="40410"/>
                  </a:lnTo>
                  <a:lnTo>
                    <a:pt x="238351" y="40410"/>
                  </a:lnTo>
                  <a:lnTo>
                    <a:pt x="238351" y="23243"/>
                  </a:lnTo>
                  <a:lnTo>
                    <a:pt x="261118" y="23243"/>
                  </a:lnTo>
                  <a:lnTo>
                    <a:pt x="257064" y="21348"/>
                  </a:lnTo>
                  <a:lnTo>
                    <a:pt x="259069" y="20790"/>
                  </a:lnTo>
                  <a:lnTo>
                    <a:pt x="260740" y="19620"/>
                  </a:lnTo>
                  <a:lnTo>
                    <a:pt x="261123" y="19062"/>
                  </a:lnTo>
                  <a:lnTo>
                    <a:pt x="238351" y="19062"/>
                  </a:lnTo>
                  <a:lnTo>
                    <a:pt x="238351" y="5183"/>
                  </a:lnTo>
                  <a:lnTo>
                    <a:pt x="263859" y="5183"/>
                  </a:lnTo>
                  <a:lnTo>
                    <a:pt x="263859" y="4403"/>
                  </a:lnTo>
                  <a:lnTo>
                    <a:pt x="259404" y="724"/>
                  </a:lnTo>
                  <a:close/>
                </a:path>
                <a:path w="584200" h="51435">
                  <a:moveTo>
                    <a:pt x="261118" y="23243"/>
                  </a:moveTo>
                  <a:lnTo>
                    <a:pt x="252330" y="23243"/>
                  </a:lnTo>
                  <a:lnTo>
                    <a:pt x="254670" y="23800"/>
                  </a:lnTo>
                  <a:lnTo>
                    <a:pt x="257120" y="26029"/>
                  </a:lnTo>
                  <a:lnTo>
                    <a:pt x="257789" y="28315"/>
                  </a:lnTo>
                  <a:lnTo>
                    <a:pt x="257968" y="31102"/>
                  </a:lnTo>
                  <a:lnTo>
                    <a:pt x="258178" y="35227"/>
                  </a:lnTo>
                  <a:lnTo>
                    <a:pt x="258290" y="36676"/>
                  </a:lnTo>
                  <a:lnTo>
                    <a:pt x="259348" y="40410"/>
                  </a:lnTo>
                  <a:lnTo>
                    <a:pt x="265363" y="40410"/>
                  </a:lnTo>
                  <a:lnTo>
                    <a:pt x="264917" y="39964"/>
                  </a:lnTo>
                  <a:lnTo>
                    <a:pt x="264750" y="39686"/>
                  </a:lnTo>
                  <a:lnTo>
                    <a:pt x="264528" y="39407"/>
                  </a:lnTo>
                  <a:lnTo>
                    <a:pt x="264361" y="39073"/>
                  </a:lnTo>
                  <a:lnTo>
                    <a:pt x="264249" y="38738"/>
                  </a:lnTo>
                  <a:lnTo>
                    <a:pt x="264082" y="38404"/>
                  </a:lnTo>
                  <a:lnTo>
                    <a:pt x="263748" y="37512"/>
                  </a:lnTo>
                  <a:lnTo>
                    <a:pt x="263630" y="37066"/>
                  </a:lnTo>
                  <a:lnTo>
                    <a:pt x="263581" y="36676"/>
                  </a:lnTo>
                  <a:lnTo>
                    <a:pt x="263470" y="36230"/>
                  </a:lnTo>
                  <a:lnTo>
                    <a:pt x="263287" y="34781"/>
                  </a:lnTo>
                  <a:lnTo>
                    <a:pt x="263080" y="31102"/>
                  </a:lnTo>
                  <a:lnTo>
                    <a:pt x="262897" y="28315"/>
                  </a:lnTo>
                  <a:lnTo>
                    <a:pt x="262690" y="26866"/>
                  </a:lnTo>
                  <a:lnTo>
                    <a:pt x="262077" y="24970"/>
                  </a:lnTo>
                  <a:lnTo>
                    <a:pt x="261687" y="23967"/>
                  </a:lnTo>
                  <a:lnTo>
                    <a:pt x="261118" y="23243"/>
                  </a:lnTo>
                  <a:close/>
                </a:path>
                <a:path w="584200" h="51435">
                  <a:moveTo>
                    <a:pt x="263859" y="5183"/>
                  </a:moveTo>
                  <a:lnTo>
                    <a:pt x="252386" y="5183"/>
                  </a:lnTo>
                  <a:lnTo>
                    <a:pt x="254558" y="5685"/>
                  </a:lnTo>
                  <a:lnTo>
                    <a:pt x="257789" y="7580"/>
                  </a:lnTo>
                  <a:lnTo>
                    <a:pt x="258624" y="9363"/>
                  </a:lnTo>
                  <a:lnTo>
                    <a:pt x="258624" y="13321"/>
                  </a:lnTo>
                  <a:lnTo>
                    <a:pt x="256452" y="17334"/>
                  </a:lnTo>
                  <a:lnTo>
                    <a:pt x="255839" y="17836"/>
                  </a:lnTo>
                  <a:lnTo>
                    <a:pt x="255060" y="18226"/>
                  </a:lnTo>
                  <a:lnTo>
                    <a:pt x="254057" y="18449"/>
                  </a:lnTo>
                  <a:lnTo>
                    <a:pt x="253055" y="18728"/>
                  </a:lnTo>
                  <a:lnTo>
                    <a:pt x="252108" y="18895"/>
                  </a:lnTo>
                  <a:lnTo>
                    <a:pt x="251272" y="18951"/>
                  </a:lnTo>
                  <a:lnTo>
                    <a:pt x="250437" y="19062"/>
                  </a:lnTo>
                  <a:lnTo>
                    <a:pt x="261123" y="19062"/>
                  </a:lnTo>
                  <a:lnTo>
                    <a:pt x="263191" y="16052"/>
                  </a:lnTo>
                  <a:lnTo>
                    <a:pt x="263748" y="14380"/>
                  </a:lnTo>
                  <a:lnTo>
                    <a:pt x="263859" y="5183"/>
                  </a:lnTo>
                  <a:close/>
                </a:path>
                <a:path w="584200" h="51435">
                  <a:moveTo>
                    <a:pt x="295355" y="724"/>
                  </a:moveTo>
                  <a:lnTo>
                    <a:pt x="267897" y="724"/>
                  </a:lnTo>
                  <a:lnTo>
                    <a:pt x="267897" y="40410"/>
                  </a:lnTo>
                  <a:lnTo>
                    <a:pt x="293762" y="40410"/>
                  </a:lnTo>
                  <a:lnTo>
                    <a:pt x="295558" y="35840"/>
                  </a:lnTo>
                  <a:lnTo>
                    <a:pt x="273132" y="35840"/>
                  </a:lnTo>
                  <a:lnTo>
                    <a:pt x="273132" y="22128"/>
                  </a:lnTo>
                  <a:lnTo>
                    <a:pt x="293906" y="22128"/>
                  </a:lnTo>
                  <a:lnTo>
                    <a:pt x="293906" y="17724"/>
                  </a:lnTo>
                  <a:lnTo>
                    <a:pt x="273132" y="17724"/>
                  </a:lnTo>
                  <a:lnTo>
                    <a:pt x="273132" y="5295"/>
                  </a:lnTo>
                  <a:lnTo>
                    <a:pt x="295355" y="5295"/>
                  </a:lnTo>
                  <a:lnTo>
                    <a:pt x="295355" y="724"/>
                  </a:lnTo>
                  <a:close/>
                </a:path>
                <a:path w="584200" h="51435">
                  <a:moveTo>
                    <a:pt x="315260" y="724"/>
                  </a:moveTo>
                  <a:lnTo>
                    <a:pt x="309356" y="724"/>
                  </a:lnTo>
                  <a:lnTo>
                    <a:pt x="293762" y="40410"/>
                  </a:lnTo>
                  <a:lnTo>
                    <a:pt x="295633" y="40410"/>
                  </a:lnTo>
                  <a:lnTo>
                    <a:pt x="295633" y="35840"/>
                  </a:lnTo>
                  <a:lnTo>
                    <a:pt x="301028" y="35840"/>
                  </a:lnTo>
                  <a:lnTo>
                    <a:pt x="303843" y="28259"/>
                  </a:lnTo>
                  <a:lnTo>
                    <a:pt x="326003" y="28259"/>
                  </a:lnTo>
                  <a:lnTo>
                    <a:pt x="324372" y="24079"/>
                  </a:lnTo>
                  <a:lnTo>
                    <a:pt x="305346" y="24079"/>
                  </a:lnTo>
                  <a:lnTo>
                    <a:pt x="312197" y="5741"/>
                  </a:lnTo>
                  <a:lnTo>
                    <a:pt x="317217" y="5741"/>
                  </a:lnTo>
                  <a:lnTo>
                    <a:pt x="315260" y="724"/>
                  </a:lnTo>
                  <a:close/>
                </a:path>
                <a:path w="584200" h="51435">
                  <a:moveTo>
                    <a:pt x="301028" y="35840"/>
                  </a:moveTo>
                  <a:lnTo>
                    <a:pt x="295633" y="35840"/>
                  </a:lnTo>
                  <a:lnTo>
                    <a:pt x="295633" y="40410"/>
                  </a:lnTo>
                  <a:lnTo>
                    <a:pt x="299331" y="40410"/>
                  </a:lnTo>
                  <a:lnTo>
                    <a:pt x="301028" y="35840"/>
                  </a:lnTo>
                  <a:close/>
                </a:path>
                <a:path w="584200" h="51435">
                  <a:moveTo>
                    <a:pt x="326003" y="28259"/>
                  </a:moveTo>
                  <a:lnTo>
                    <a:pt x="320495" y="28259"/>
                  </a:lnTo>
                  <a:lnTo>
                    <a:pt x="324895" y="40410"/>
                  </a:lnTo>
                  <a:lnTo>
                    <a:pt x="330743" y="40410"/>
                  </a:lnTo>
                  <a:lnTo>
                    <a:pt x="326003" y="28259"/>
                  </a:lnTo>
                  <a:close/>
                </a:path>
                <a:path w="584200" h="51435">
                  <a:moveTo>
                    <a:pt x="317217" y="5741"/>
                  </a:moveTo>
                  <a:lnTo>
                    <a:pt x="312197" y="5741"/>
                  </a:lnTo>
                  <a:lnTo>
                    <a:pt x="318936" y="24079"/>
                  </a:lnTo>
                  <a:lnTo>
                    <a:pt x="324372" y="24079"/>
                  </a:lnTo>
                  <a:lnTo>
                    <a:pt x="317217" y="5741"/>
                  </a:lnTo>
                  <a:close/>
                </a:path>
                <a:path w="584200" h="51435">
                  <a:moveTo>
                    <a:pt x="350983" y="724"/>
                  </a:moveTo>
                  <a:lnTo>
                    <a:pt x="331378" y="724"/>
                  </a:lnTo>
                  <a:lnTo>
                    <a:pt x="331378" y="40410"/>
                  </a:lnTo>
                  <a:lnTo>
                    <a:pt x="351762" y="40410"/>
                  </a:lnTo>
                  <a:lnTo>
                    <a:pt x="356496" y="38738"/>
                  </a:lnTo>
                  <a:lnTo>
                    <a:pt x="358916" y="35951"/>
                  </a:lnTo>
                  <a:lnTo>
                    <a:pt x="336613" y="35951"/>
                  </a:lnTo>
                  <a:lnTo>
                    <a:pt x="336558" y="5239"/>
                  </a:lnTo>
                  <a:lnTo>
                    <a:pt x="358944" y="5239"/>
                  </a:lnTo>
                  <a:lnTo>
                    <a:pt x="355939" y="2285"/>
                  </a:lnTo>
                  <a:lnTo>
                    <a:pt x="350983" y="724"/>
                  </a:lnTo>
                  <a:close/>
                </a:path>
                <a:path w="584200" h="51435">
                  <a:moveTo>
                    <a:pt x="358944" y="5239"/>
                  </a:moveTo>
                  <a:lnTo>
                    <a:pt x="349535" y="5239"/>
                  </a:lnTo>
                  <a:lnTo>
                    <a:pt x="353266" y="6521"/>
                  </a:lnTo>
                  <a:lnTo>
                    <a:pt x="357666" y="11482"/>
                  </a:lnTo>
                  <a:lnTo>
                    <a:pt x="358724" y="15439"/>
                  </a:lnTo>
                  <a:lnTo>
                    <a:pt x="358724" y="26030"/>
                  </a:lnTo>
                  <a:lnTo>
                    <a:pt x="357610" y="29820"/>
                  </a:lnTo>
                  <a:lnTo>
                    <a:pt x="353155" y="34725"/>
                  </a:lnTo>
                  <a:lnTo>
                    <a:pt x="349535" y="35951"/>
                  </a:lnTo>
                  <a:lnTo>
                    <a:pt x="358916" y="35951"/>
                  </a:lnTo>
                  <a:lnTo>
                    <a:pt x="362456" y="31938"/>
                  </a:lnTo>
                  <a:lnTo>
                    <a:pt x="363904" y="26921"/>
                  </a:lnTo>
                  <a:lnTo>
                    <a:pt x="363904" y="13488"/>
                  </a:lnTo>
                  <a:lnTo>
                    <a:pt x="362344" y="8527"/>
                  </a:lnTo>
                  <a:lnTo>
                    <a:pt x="358944" y="5239"/>
                  </a:lnTo>
                  <a:close/>
                </a:path>
                <a:path w="584200" h="51435">
                  <a:moveTo>
                    <a:pt x="393779" y="557"/>
                  </a:moveTo>
                  <a:lnTo>
                    <a:pt x="388376" y="557"/>
                  </a:lnTo>
                  <a:lnTo>
                    <a:pt x="386148" y="1337"/>
                  </a:lnTo>
                  <a:lnTo>
                    <a:pt x="382695" y="4459"/>
                  </a:lnTo>
                  <a:lnTo>
                    <a:pt x="381906" y="6354"/>
                  </a:lnTo>
                  <a:lnTo>
                    <a:pt x="381987" y="11872"/>
                  </a:lnTo>
                  <a:lnTo>
                    <a:pt x="383252" y="14659"/>
                  </a:lnTo>
                  <a:lnTo>
                    <a:pt x="386148" y="18170"/>
                  </a:lnTo>
                  <a:lnTo>
                    <a:pt x="383475" y="19285"/>
                  </a:lnTo>
                  <a:lnTo>
                    <a:pt x="381303" y="20902"/>
                  </a:lnTo>
                  <a:lnTo>
                    <a:pt x="377738" y="25138"/>
                  </a:lnTo>
                  <a:lnTo>
                    <a:pt x="376847" y="27479"/>
                  </a:lnTo>
                  <a:lnTo>
                    <a:pt x="376893" y="33610"/>
                  </a:lnTo>
                  <a:lnTo>
                    <a:pt x="377961" y="36230"/>
                  </a:lnTo>
                  <a:lnTo>
                    <a:pt x="382640" y="40243"/>
                  </a:lnTo>
                  <a:lnTo>
                    <a:pt x="385480" y="41302"/>
                  </a:lnTo>
                  <a:lnTo>
                    <a:pt x="393890" y="41302"/>
                  </a:lnTo>
                  <a:lnTo>
                    <a:pt x="397733" y="39351"/>
                  </a:lnTo>
                  <a:lnTo>
                    <a:pt x="399214" y="37233"/>
                  </a:lnTo>
                  <a:lnTo>
                    <a:pt x="387262" y="37233"/>
                  </a:lnTo>
                  <a:lnTo>
                    <a:pt x="385480" y="36508"/>
                  </a:lnTo>
                  <a:lnTo>
                    <a:pt x="383976" y="35059"/>
                  </a:lnTo>
                  <a:lnTo>
                    <a:pt x="382528" y="33610"/>
                  </a:lnTo>
                  <a:lnTo>
                    <a:pt x="381748" y="31882"/>
                  </a:lnTo>
                  <a:lnTo>
                    <a:pt x="381748" y="26420"/>
                  </a:lnTo>
                  <a:lnTo>
                    <a:pt x="384088" y="23577"/>
                  </a:lnTo>
                  <a:lnTo>
                    <a:pt x="388655" y="21236"/>
                  </a:lnTo>
                  <a:lnTo>
                    <a:pt x="394618" y="21236"/>
                  </a:lnTo>
                  <a:lnTo>
                    <a:pt x="392887" y="19118"/>
                  </a:lnTo>
                  <a:lnTo>
                    <a:pt x="397733" y="16554"/>
                  </a:lnTo>
                  <a:lnTo>
                    <a:pt x="398089" y="16052"/>
                  </a:lnTo>
                  <a:lnTo>
                    <a:pt x="390325" y="16052"/>
                  </a:lnTo>
                  <a:lnTo>
                    <a:pt x="389323" y="14770"/>
                  </a:lnTo>
                  <a:lnTo>
                    <a:pt x="389100" y="14547"/>
                  </a:lnTo>
                  <a:lnTo>
                    <a:pt x="388933" y="14269"/>
                  </a:lnTo>
                  <a:lnTo>
                    <a:pt x="388042" y="13043"/>
                  </a:lnTo>
                  <a:lnTo>
                    <a:pt x="387931" y="12820"/>
                  </a:lnTo>
                  <a:lnTo>
                    <a:pt x="387318" y="11872"/>
                  </a:lnTo>
                  <a:lnTo>
                    <a:pt x="386928" y="11092"/>
                  </a:lnTo>
                  <a:lnTo>
                    <a:pt x="386594" y="10200"/>
                  </a:lnTo>
                  <a:lnTo>
                    <a:pt x="386371" y="9029"/>
                  </a:lnTo>
                  <a:lnTo>
                    <a:pt x="386371" y="7580"/>
                  </a:lnTo>
                  <a:lnTo>
                    <a:pt x="386817" y="6521"/>
                  </a:lnTo>
                  <a:lnTo>
                    <a:pt x="388599" y="4849"/>
                  </a:lnTo>
                  <a:lnTo>
                    <a:pt x="389713" y="4459"/>
                  </a:lnTo>
                  <a:lnTo>
                    <a:pt x="399318" y="4459"/>
                  </a:lnTo>
                  <a:lnTo>
                    <a:pt x="395951" y="1282"/>
                  </a:lnTo>
                  <a:lnTo>
                    <a:pt x="393779" y="557"/>
                  </a:lnTo>
                  <a:close/>
                </a:path>
                <a:path w="584200" h="51435">
                  <a:moveTo>
                    <a:pt x="406524" y="35449"/>
                  </a:moveTo>
                  <a:lnTo>
                    <a:pt x="400462" y="35449"/>
                  </a:lnTo>
                  <a:lnTo>
                    <a:pt x="404695" y="40466"/>
                  </a:lnTo>
                  <a:lnTo>
                    <a:pt x="410821" y="40466"/>
                  </a:lnTo>
                  <a:lnTo>
                    <a:pt x="406524" y="35449"/>
                  </a:lnTo>
                  <a:close/>
                </a:path>
                <a:path w="584200" h="51435">
                  <a:moveTo>
                    <a:pt x="394618" y="21236"/>
                  </a:moveTo>
                  <a:lnTo>
                    <a:pt x="388655" y="21236"/>
                  </a:lnTo>
                  <a:lnTo>
                    <a:pt x="397789" y="32272"/>
                  </a:lnTo>
                  <a:lnTo>
                    <a:pt x="395672" y="35561"/>
                  </a:lnTo>
                  <a:lnTo>
                    <a:pt x="392887" y="37233"/>
                  </a:lnTo>
                  <a:lnTo>
                    <a:pt x="399214" y="37233"/>
                  </a:lnTo>
                  <a:lnTo>
                    <a:pt x="400462" y="35449"/>
                  </a:lnTo>
                  <a:lnTo>
                    <a:pt x="406524" y="35449"/>
                  </a:lnTo>
                  <a:lnTo>
                    <a:pt x="403135" y="31492"/>
                  </a:lnTo>
                  <a:lnTo>
                    <a:pt x="404806" y="28705"/>
                  </a:lnTo>
                  <a:lnTo>
                    <a:pt x="405002" y="27981"/>
                  </a:lnTo>
                  <a:lnTo>
                    <a:pt x="400128" y="27981"/>
                  </a:lnTo>
                  <a:lnTo>
                    <a:pt x="394618" y="21236"/>
                  </a:lnTo>
                  <a:close/>
                </a:path>
                <a:path w="584200" h="51435">
                  <a:moveTo>
                    <a:pt x="405920" y="21626"/>
                  </a:moveTo>
                  <a:lnTo>
                    <a:pt x="401409" y="21626"/>
                  </a:lnTo>
                  <a:lnTo>
                    <a:pt x="401297" y="24023"/>
                  </a:lnTo>
                  <a:lnTo>
                    <a:pt x="400852" y="26141"/>
                  </a:lnTo>
                  <a:lnTo>
                    <a:pt x="400128" y="27981"/>
                  </a:lnTo>
                  <a:lnTo>
                    <a:pt x="405002" y="27981"/>
                  </a:lnTo>
                  <a:lnTo>
                    <a:pt x="405697" y="25416"/>
                  </a:lnTo>
                  <a:lnTo>
                    <a:pt x="405920" y="21626"/>
                  </a:lnTo>
                  <a:close/>
                </a:path>
                <a:path w="584200" h="51435">
                  <a:moveTo>
                    <a:pt x="399318" y="4459"/>
                  </a:moveTo>
                  <a:lnTo>
                    <a:pt x="392330" y="4459"/>
                  </a:lnTo>
                  <a:lnTo>
                    <a:pt x="393389" y="4904"/>
                  </a:lnTo>
                  <a:lnTo>
                    <a:pt x="395171" y="6688"/>
                  </a:lnTo>
                  <a:lnTo>
                    <a:pt x="395483" y="7580"/>
                  </a:lnTo>
                  <a:lnTo>
                    <a:pt x="395561" y="11649"/>
                  </a:lnTo>
                  <a:lnTo>
                    <a:pt x="393834" y="13934"/>
                  </a:lnTo>
                  <a:lnTo>
                    <a:pt x="390325" y="16052"/>
                  </a:lnTo>
                  <a:lnTo>
                    <a:pt x="398089" y="16052"/>
                  </a:lnTo>
                  <a:lnTo>
                    <a:pt x="400183" y="13098"/>
                  </a:lnTo>
                  <a:lnTo>
                    <a:pt x="400183" y="6354"/>
                  </a:lnTo>
                  <a:lnTo>
                    <a:pt x="399318" y="4459"/>
                  </a:lnTo>
                  <a:close/>
                </a:path>
                <a:path w="584200" h="51435">
                  <a:moveTo>
                    <a:pt x="425090" y="724"/>
                  </a:moveTo>
                  <a:lnTo>
                    <a:pt x="419688" y="724"/>
                  </a:lnTo>
                  <a:lnTo>
                    <a:pt x="429880" y="40410"/>
                  </a:lnTo>
                  <a:lnTo>
                    <a:pt x="435394" y="40410"/>
                  </a:lnTo>
                  <a:lnTo>
                    <a:pt x="437209" y="33889"/>
                  </a:lnTo>
                  <a:lnTo>
                    <a:pt x="432943" y="33889"/>
                  </a:lnTo>
                  <a:lnTo>
                    <a:pt x="425090" y="724"/>
                  </a:lnTo>
                  <a:close/>
                </a:path>
                <a:path w="584200" h="51435">
                  <a:moveTo>
                    <a:pt x="449373" y="7190"/>
                  </a:moveTo>
                  <a:lnTo>
                    <a:pt x="444639" y="7190"/>
                  </a:lnTo>
                  <a:lnTo>
                    <a:pt x="453773" y="40410"/>
                  </a:lnTo>
                  <a:lnTo>
                    <a:pt x="459287" y="40410"/>
                  </a:lnTo>
                  <a:lnTo>
                    <a:pt x="461026" y="33889"/>
                  </a:lnTo>
                  <a:lnTo>
                    <a:pt x="456502" y="33889"/>
                  </a:lnTo>
                  <a:lnTo>
                    <a:pt x="449373" y="7190"/>
                  </a:lnTo>
                  <a:close/>
                </a:path>
                <a:path w="584200" h="51435">
                  <a:moveTo>
                    <a:pt x="447646" y="724"/>
                  </a:moveTo>
                  <a:lnTo>
                    <a:pt x="441910" y="724"/>
                  </a:lnTo>
                  <a:lnTo>
                    <a:pt x="432943" y="33889"/>
                  </a:lnTo>
                  <a:lnTo>
                    <a:pt x="437209" y="33889"/>
                  </a:lnTo>
                  <a:lnTo>
                    <a:pt x="444639" y="7190"/>
                  </a:lnTo>
                  <a:lnTo>
                    <a:pt x="449373" y="7190"/>
                  </a:lnTo>
                  <a:lnTo>
                    <a:pt x="447646" y="724"/>
                  </a:lnTo>
                  <a:close/>
                </a:path>
                <a:path w="584200" h="51435">
                  <a:moveTo>
                    <a:pt x="469869" y="724"/>
                  </a:moveTo>
                  <a:lnTo>
                    <a:pt x="464634" y="724"/>
                  </a:lnTo>
                  <a:lnTo>
                    <a:pt x="456502" y="33889"/>
                  </a:lnTo>
                  <a:lnTo>
                    <a:pt x="461026" y="33889"/>
                  </a:lnTo>
                  <a:lnTo>
                    <a:pt x="469869" y="724"/>
                  </a:lnTo>
                  <a:close/>
                </a:path>
                <a:path w="584200" h="51435">
                  <a:moveTo>
                    <a:pt x="497816" y="724"/>
                  </a:moveTo>
                  <a:lnTo>
                    <a:pt x="471528" y="724"/>
                  </a:lnTo>
                  <a:lnTo>
                    <a:pt x="471528" y="40410"/>
                  </a:lnTo>
                  <a:lnTo>
                    <a:pt x="476764" y="40410"/>
                  </a:lnTo>
                  <a:lnTo>
                    <a:pt x="476764" y="23243"/>
                  </a:lnTo>
                  <a:lnTo>
                    <a:pt x="499531" y="23243"/>
                  </a:lnTo>
                  <a:lnTo>
                    <a:pt x="495477" y="21348"/>
                  </a:lnTo>
                  <a:lnTo>
                    <a:pt x="497482" y="20790"/>
                  </a:lnTo>
                  <a:lnTo>
                    <a:pt x="499153" y="19620"/>
                  </a:lnTo>
                  <a:lnTo>
                    <a:pt x="499536" y="19062"/>
                  </a:lnTo>
                  <a:lnTo>
                    <a:pt x="476764" y="19062"/>
                  </a:lnTo>
                  <a:lnTo>
                    <a:pt x="476764" y="5183"/>
                  </a:lnTo>
                  <a:lnTo>
                    <a:pt x="502272" y="5183"/>
                  </a:lnTo>
                  <a:lnTo>
                    <a:pt x="502272" y="4403"/>
                  </a:lnTo>
                  <a:lnTo>
                    <a:pt x="497816" y="724"/>
                  </a:lnTo>
                  <a:close/>
                </a:path>
                <a:path w="584200" h="51435">
                  <a:moveTo>
                    <a:pt x="499531" y="23243"/>
                  </a:moveTo>
                  <a:lnTo>
                    <a:pt x="490743" y="23243"/>
                  </a:lnTo>
                  <a:lnTo>
                    <a:pt x="493082" y="23800"/>
                  </a:lnTo>
                  <a:lnTo>
                    <a:pt x="495533" y="26029"/>
                  </a:lnTo>
                  <a:lnTo>
                    <a:pt x="496201" y="28315"/>
                  </a:lnTo>
                  <a:lnTo>
                    <a:pt x="496381" y="31102"/>
                  </a:lnTo>
                  <a:lnTo>
                    <a:pt x="496591" y="35227"/>
                  </a:lnTo>
                  <a:lnTo>
                    <a:pt x="496703" y="36676"/>
                  </a:lnTo>
                  <a:lnTo>
                    <a:pt x="497761" y="40410"/>
                  </a:lnTo>
                  <a:lnTo>
                    <a:pt x="503776" y="40410"/>
                  </a:lnTo>
                  <a:lnTo>
                    <a:pt x="503330" y="39964"/>
                  </a:lnTo>
                  <a:lnTo>
                    <a:pt x="503163" y="39686"/>
                  </a:lnTo>
                  <a:lnTo>
                    <a:pt x="502940" y="39407"/>
                  </a:lnTo>
                  <a:lnTo>
                    <a:pt x="502773" y="39073"/>
                  </a:lnTo>
                  <a:lnTo>
                    <a:pt x="502662" y="38738"/>
                  </a:lnTo>
                  <a:lnTo>
                    <a:pt x="502495" y="38404"/>
                  </a:lnTo>
                  <a:lnTo>
                    <a:pt x="502161" y="37512"/>
                  </a:lnTo>
                  <a:lnTo>
                    <a:pt x="502042" y="37066"/>
                  </a:lnTo>
                  <a:lnTo>
                    <a:pt x="501993" y="36676"/>
                  </a:lnTo>
                  <a:lnTo>
                    <a:pt x="501882" y="36230"/>
                  </a:lnTo>
                  <a:lnTo>
                    <a:pt x="501700" y="34781"/>
                  </a:lnTo>
                  <a:lnTo>
                    <a:pt x="501492" y="31102"/>
                  </a:lnTo>
                  <a:lnTo>
                    <a:pt x="501309" y="28315"/>
                  </a:lnTo>
                  <a:lnTo>
                    <a:pt x="501102" y="26866"/>
                  </a:lnTo>
                  <a:lnTo>
                    <a:pt x="500490" y="24970"/>
                  </a:lnTo>
                  <a:lnTo>
                    <a:pt x="500100" y="23967"/>
                  </a:lnTo>
                  <a:lnTo>
                    <a:pt x="499531" y="23243"/>
                  </a:lnTo>
                  <a:close/>
                </a:path>
                <a:path w="584200" h="51435">
                  <a:moveTo>
                    <a:pt x="502272" y="5183"/>
                  </a:moveTo>
                  <a:lnTo>
                    <a:pt x="490799" y="5183"/>
                  </a:lnTo>
                  <a:lnTo>
                    <a:pt x="492971" y="5685"/>
                  </a:lnTo>
                  <a:lnTo>
                    <a:pt x="496201" y="7580"/>
                  </a:lnTo>
                  <a:lnTo>
                    <a:pt x="497037" y="9363"/>
                  </a:lnTo>
                  <a:lnTo>
                    <a:pt x="497037" y="13321"/>
                  </a:lnTo>
                  <a:lnTo>
                    <a:pt x="494865" y="17334"/>
                  </a:lnTo>
                  <a:lnTo>
                    <a:pt x="494252" y="17836"/>
                  </a:lnTo>
                  <a:lnTo>
                    <a:pt x="493472" y="18226"/>
                  </a:lnTo>
                  <a:lnTo>
                    <a:pt x="492470" y="18449"/>
                  </a:lnTo>
                  <a:lnTo>
                    <a:pt x="491467" y="18728"/>
                  </a:lnTo>
                  <a:lnTo>
                    <a:pt x="490520" y="18895"/>
                  </a:lnTo>
                  <a:lnTo>
                    <a:pt x="489685" y="18951"/>
                  </a:lnTo>
                  <a:lnTo>
                    <a:pt x="488850" y="19062"/>
                  </a:lnTo>
                  <a:lnTo>
                    <a:pt x="499536" y="19062"/>
                  </a:lnTo>
                  <a:lnTo>
                    <a:pt x="501604" y="16052"/>
                  </a:lnTo>
                  <a:lnTo>
                    <a:pt x="502161" y="14380"/>
                  </a:lnTo>
                  <a:lnTo>
                    <a:pt x="502272" y="5183"/>
                  </a:lnTo>
                  <a:close/>
                </a:path>
                <a:path w="584200" h="51435">
                  <a:moveTo>
                    <a:pt x="511774" y="724"/>
                  </a:moveTo>
                  <a:lnTo>
                    <a:pt x="506538" y="724"/>
                  </a:lnTo>
                  <a:lnTo>
                    <a:pt x="506538" y="40410"/>
                  </a:lnTo>
                  <a:lnTo>
                    <a:pt x="511774" y="40410"/>
                  </a:lnTo>
                  <a:lnTo>
                    <a:pt x="511774" y="724"/>
                  </a:lnTo>
                  <a:close/>
                </a:path>
                <a:path w="584200" h="51435">
                  <a:moveTo>
                    <a:pt x="531590" y="5295"/>
                  </a:moveTo>
                  <a:lnTo>
                    <a:pt x="526354" y="5295"/>
                  </a:lnTo>
                  <a:lnTo>
                    <a:pt x="526354" y="40410"/>
                  </a:lnTo>
                  <a:lnTo>
                    <a:pt x="531590" y="40410"/>
                  </a:lnTo>
                  <a:lnTo>
                    <a:pt x="531590" y="5295"/>
                  </a:lnTo>
                  <a:close/>
                </a:path>
                <a:path w="584200" h="51435">
                  <a:moveTo>
                    <a:pt x="544901" y="724"/>
                  </a:moveTo>
                  <a:lnTo>
                    <a:pt x="513043" y="724"/>
                  </a:lnTo>
                  <a:lnTo>
                    <a:pt x="513043" y="5295"/>
                  </a:lnTo>
                  <a:lnTo>
                    <a:pt x="544901" y="5295"/>
                  </a:lnTo>
                  <a:lnTo>
                    <a:pt x="544901" y="724"/>
                  </a:lnTo>
                  <a:close/>
                </a:path>
                <a:path w="584200" h="51435">
                  <a:moveTo>
                    <a:pt x="575742" y="724"/>
                  </a:moveTo>
                  <a:lnTo>
                    <a:pt x="573483" y="724"/>
                  </a:lnTo>
                  <a:lnTo>
                    <a:pt x="573483" y="3334"/>
                  </a:lnTo>
                  <a:lnTo>
                    <a:pt x="574887" y="5904"/>
                  </a:lnTo>
                  <a:lnTo>
                    <a:pt x="577204" y="12165"/>
                  </a:lnTo>
                  <a:lnTo>
                    <a:pt x="578601" y="18780"/>
                  </a:lnTo>
                  <a:lnTo>
                    <a:pt x="579070" y="25751"/>
                  </a:lnTo>
                  <a:lnTo>
                    <a:pt x="578601" y="32417"/>
                  </a:lnTo>
                  <a:lnTo>
                    <a:pt x="577204" y="38863"/>
                  </a:lnTo>
                  <a:lnTo>
                    <a:pt x="574887" y="45080"/>
                  </a:lnTo>
                  <a:lnTo>
                    <a:pt x="571662" y="51056"/>
                  </a:lnTo>
                  <a:lnTo>
                    <a:pt x="575282" y="51056"/>
                  </a:lnTo>
                  <a:lnTo>
                    <a:pt x="578290" y="46374"/>
                  </a:lnTo>
                  <a:lnTo>
                    <a:pt x="580462" y="42138"/>
                  </a:lnTo>
                  <a:lnTo>
                    <a:pt x="583247" y="34558"/>
                  </a:lnTo>
                  <a:lnTo>
                    <a:pt x="583971" y="30377"/>
                  </a:lnTo>
                  <a:lnTo>
                    <a:pt x="583971" y="25751"/>
                  </a:lnTo>
                  <a:lnTo>
                    <a:pt x="583428" y="18874"/>
                  </a:lnTo>
                  <a:lnTo>
                    <a:pt x="581799" y="12290"/>
                  </a:lnTo>
                  <a:lnTo>
                    <a:pt x="579084" y="5998"/>
                  </a:lnTo>
                  <a:lnTo>
                    <a:pt x="575742" y="724"/>
                  </a:lnTo>
                  <a:close/>
                </a:path>
                <a:path w="584200" h="51435">
                  <a:moveTo>
                    <a:pt x="572058" y="724"/>
                  </a:moveTo>
                  <a:lnTo>
                    <a:pt x="546026" y="724"/>
                  </a:lnTo>
                  <a:lnTo>
                    <a:pt x="546026" y="40410"/>
                  </a:lnTo>
                  <a:lnTo>
                    <a:pt x="573762" y="40410"/>
                  </a:lnTo>
                  <a:lnTo>
                    <a:pt x="573762" y="35840"/>
                  </a:lnTo>
                  <a:lnTo>
                    <a:pt x="551261" y="35840"/>
                  </a:lnTo>
                  <a:lnTo>
                    <a:pt x="551261" y="22128"/>
                  </a:lnTo>
                  <a:lnTo>
                    <a:pt x="572035" y="22128"/>
                  </a:lnTo>
                  <a:lnTo>
                    <a:pt x="572035" y="17724"/>
                  </a:lnTo>
                  <a:lnTo>
                    <a:pt x="551261" y="17724"/>
                  </a:lnTo>
                  <a:lnTo>
                    <a:pt x="551261" y="5295"/>
                  </a:lnTo>
                  <a:lnTo>
                    <a:pt x="573483" y="5295"/>
                  </a:lnTo>
                  <a:lnTo>
                    <a:pt x="573483" y="3334"/>
                  </a:lnTo>
                  <a:lnTo>
                    <a:pt x="572058" y="724"/>
                  </a:lnTo>
                  <a:close/>
                </a:path>
                <a:path w="584200" h="51435">
                  <a:moveTo>
                    <a:pt x="575282" y="0"/>
                  </a:moveTo>
                  <a:lnTo>
                    <a:pt x="571662" y="0"/>
                  </a:lnTo>
                  <a:lnTo>
                    <a:pt x="573483" y="3334"/>
                  </a:lnTo>
                  <a:lnTo>
                    <a:pt x="573483" y="724"/>
                  </a:lnTo>
                  <a:lnTo>
                    <a:pt x="575742" y="724"/>
                  </a:lnTo>
                  <a:lnTo>
                    <a:pt x="57528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461829" y="6237113"/>
              <a:ext cx="250825" cy="55880"/>
            </a:xfrm>
            <a:custGeom>
              <a:avLst/>
              <a:gdLst/>
              <a:ahLst/>
              <a:cxnLst/>
              <a:rect l="l" t="t" r="r" b="b"/>
              <a:pathLst>
                <a:path w="250825" h="55879">
                  <a:moveTo>
                    <a:pt x="250626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250626" y="55738"/>
                  </a:lnTo>
                  <a:lnTo>
                    <a:pt x="250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462710" y="6241963"/>
              <a:ext cx="248920" cy="40005"/>
            </a:xfrm>
            <a:custGeom>
              <a:avLst/>
              <a:gdLst/>
              <a:ahLst/>
              <a:cxnLst/>
              <a:rect l="l" t="t" r="r" b="b"/>
              <a:pathLst>
                <a:path w="248920" h="40004">
                  <a:moveTo>
                    <a:pt x="24060" y="0"/>
                  </a:moveTo>
                  <a:lnTo>
                    <a:pt x="15093" y="0"/>
                  </a:lnTo>
                  <a:lnTo>
                    <a:pt x="0" y="39741"/>
                  </a:lnTo>
                  <a:lnTo>
                    <a:pt x="8911" y="39741"/>
                  </a:lnTo>
                  <a:lnTo>
                    <a:pt x="12141" y="30879"/>
                  </a:lnTo>
                  <a:lnTo>
                    <a:pt x="35787" y="30879"/>
                  </a:lnTo>
                  <a:lnTo>
                    <a:pt x="33374" y="24525"/>
                  </a:lnTo>
                  <a:lnTo>
                    <a:pt x="14257" y="24525"/>
                  </a:lnTo>
                  <a:lnTo>
                    <a:pt x="19548" y="9754"/>
                  </a:lnTo>
                  <a:lnTo>
                    <a:pt x="27764" y="9754"/>
                  </a:lnTo>
                  <a:lnTo>
                    <a:pt x="24060" y="0"/>
                  </a:lnTo>
                  <a:close/>
                </a:path>
                <a:path w="248920" h="40004">
                  <a:moveTo>
                    <a:pt x="35787" y="30879"/>
                  </a:moveTo>
                  <a:lnTo>
                    <a:pt x="26900" y="30879"/>
                  </a:lnTo>
                  <a:lnTo>
                    <a:pt x="30019" y="39741"/>
                  </a:lnTo>
                  <a:lnTo>
                    <a:pt x="39153" y="39741"/>
                  </a:lnTo>
                  <a:lnTo>
                    <a:pt x="35787" y="30879"/>
                  </a:lnTo>
                  <a:close/>
                </a:path>
                <a:path w="248920" h="40004">
                  <a:moveTo>
                    <a:pt x="27764" y="9754"/>
                  </a:moveTo>
                  <a:lnTo>
                    <a:pt x="19548" y="9754"/>
                  </a:lnTo>
                  <a:lnTo>
                    <a:pt x="24784" y="24525"/>
                  </a:lnTo>
                  <a:lnTo>
                    <a:pt x="33374" y="24525"/>
                  </a:lnTo>
                  <a:lnTo>
                    <a:pt x="27764" y="9754"/>
                  </a:lnTo>
                  <a:close/>
                </a:path>
                <a:path w="248920" h="40004">
                  <a:moveTo>
                    <a:pt x="60740" y="55"/>
                  </a:moveTo>
                  <a:lnTo>
                    <a:pt x="39186" y="55"/>
                  </a:lnTo>
                  <a:lnTo>
                    <a:pt x="39186" y="39741"/>
                  </a:lnTo>
                  <a:lnTo>
                    <a:pt x="47819" y="39741"/>
                  </a:lnTo>
                  <a:lnTo>
                    <a:pt x="47819" y="25472"/>
                  </a:lnTo>
                  <a:lnTo>
                    <a:pt x="60907" y="25472"/>
                  </a:lnTo>
                  <a:lnTo>
                    <a:pt x="64305" y="24413"/>
                  </a:lnTo>
                  <a:lnTo>
                    <a:pt x="66922" y="22295"/>
                  </a:lnTo>
                  <a:lnTo>
                    <a:pt x="69484" y="20177"/>
                  </a:lnTo>
                  <a:lnTo>
                    <a:pt x="70141" y="18616"/>
                  </a:lnTo>
                  <a:lnTo>
                    <a:pt x="47819" y="18616"/>
                  </a:lnTo>
                  <a:lnTo>
                    <a:pt x="47819" y="7190"/>
                  </a:lnTo>
                  <a:lnTo>
                    <a:pt x="70235" y="7190"/>
                  </a:lnTo>
                  <a:lnTo>
                    <a:pt x="69484" y="5406"/>
                  </a:lnTo>
                  <a:lnTo>
                    <a:pt x="64249" y="1170"/>
                  </a:lnTo>
                  <a:lnTo>
                    <a:pt x="60740" y="55"/>
                  </a:lnTo>
                  <a:close/>
                </a:path>
                <a:path w="248920" h="40004">
                  <a:moveTo>
                    <a:pt x="70235" y="7190"/>
                  </a:moveTo>
                  <a:lnTo>
                    <a:pt x="60072" y="7190"/>
                  </a:lnTo>
                  <a:lnTo>
                    <a:pt x="62355" y="9141"/>
                  </a:lnTo>
                  <a:lnTo>
                    <a:pt x="62355" y="16721"/>
                  </a:lnTo>
                  <a:lnTo>
                    <a:pt x="60072" y="18616"/>
                  </a:lnTo>
                  <a:lnTo>
                    <a:pt x="70141" y="18616"/>
                  </a:lnTo>
                  <a:lnTo>
                    <a:pt x="70821" y="17000"/>
                  </a:lnTo>
                  <a:lnTo>
                    <a:pt x="70821" y="8583"/>
                  </a:lnTo>
                  <a:lnTo>
                    <a:pt x="70235" y="7190"/>
                  </a:lnTo>
                  <a:close/>
                </a:path>
                <a:path w="248920" h="40004">
                  <a:moveTo>
                    <a:pt x="94547" y="55"/>
                  </a:moveTo>
                  <a:lnTo>
                    <a:pt x="72993" y="55"/>
                  </a:lnTo>
                  <a:lnTo>
                    <a:pt x="72993" y="39741"/>
                  </a:lnTo>
                  <a:lnTo>
                    <a:pt x="81626" y="39741"/>
                  </a:lnTo>
                  <a:lnTo>
                    <a:pt x="81626" y="25472"/>
                  </a:lnTo>
                  <a:lnTo>
                    <a:pt x="94714" y="25472"/>
                  </a:lnTo>
                  <a:lnTo>
                    <a:pt x="98111" y="24413"/>
                  </a:lnTo>
                  <a:lnTo>
                    <a:pt x="100729" y="22295"/>
                  </a:lnTo>
                  <a:lnTo>
                    <a:pt x="103291" y="20177"/>
                  </a:lnTo>
                  <a:lnTo>
                    <a:pt x="103948" y="18616"/>
                  </a:lnTo>
                  <a:lnTo>
                    <a:pt x="81626" y="18616"/>
                  </a:lnTo>
                  <a:lnTo>
                    <a:pt x="81626" y="7190"/>
                  </a:lnTo>
                  <a:lnTo>
                    <a:pt x="104041" y="7190"/>
                  </a:lnTo>
                  <a:lnTo>
                    <a:pt x="103291" y="5406"/>
                  </a:lnTo>
                  <a:lnTo>
                    <a:pt x="98056" y="1170"/>
                  </a:lnTo>
                  <a:lnTo>
                    <a:pt x="94547" y="55"/>
                  </a:lnTo>
                  <a:close/>
                </a:path>
                <a:path w="248920" h="40004">
                  <a:moveTo>
                    <a:pt x="104041" y="7190"/>
                  </a:moveTo>
                  <a:lnTo>
                    <a:pt x="93879" y="7190"/>
                  </a:lnTo>
                  <a:lnTo>
                    <a:pt x="96162" y="9141"/>
                  </a:lnTo>
                  <a:lnTo>
                    <a:pt x="96162" y="16721"/>
                  </a:lnTo>
                  <a:lnTo>
                    <a:pt x="93879" y="18616"/>
                  </a:lnTo>
                  <a:lnTo>
                    <a:pt x="103948" y="18616"/>
                  </a:lnTo>
                  <a:lnTo>
                    <a:pt x="104628" y="17000"/>
                  </a:lnTo>
                  <a:lnTo>
                    <a:pt x="104628" y="8583"/>
                  </a:lnTo>
                  <a:lnTo>
                    <a:pt x="104041" y="7190"/>
                  </a:lnTo>
                  <a:close/>
                </a:path>
                <a:path w="248920" h="40004">
                  <a:moveTo>
                    <a:pt x="141125" y="55"/>
                  </a:moveTo>
                  <a:lnTo>
                    <a:pt x="118958" y="55"/>
                  </a:lnTo>
                  <a:lnTo>
                    <a:pt x="118958" y="39741"/>
                  </a:lnTo>
                  <a:lnTo>
                    <a:pt x="141125" y="39741"/>
                  </a:lnTo>
                  <a:lnTo>
                    <a:pt x="145859" y="38069"/>
                  </a:lnTo>
                  <a:lnTo>
                    <a:pt x="149200" y="34613"/>
                  </a:lnTo>
                  <a:lnTo>
                    <a:pt x="151282" y="32495"/>
                  </a:lnTo>
                  <a:lnTo>
                    <a:pt x="127591" y="32495"/>
                  </a:lnTo>
                  <a:lnTo>
                    <a:pt x="127591" y="7301"/>
                  </a:lnTo>
                  <a:lnTo>
                    <a:pt x="151248" y="7301"/>
                  </a:lnTo>
                  <a:lnTo>
                    <a:pt x="149200" y="5183"/>
                  </a:lnTo>
                  <a:lnTo>
                    <a:pt x="145859" y="1783"/>
                  </a:lnTo>
                  <a:lnTo>
                    <a:pt x="141125" y="55"/>
                  </a:lnTo>
                  <a:close/>
                </a:path>
                <a:path w="248920" h="40004">
                  <a:moveTo>
                    <a:pt x="176557" y="0"/>
                  </a:moveTo>
                  <a:lnTo>
                    <a:pt x="167591" y="0"/>
                  </a:lnTo>
                  <a:lnTo>
                    <a:pt x="152497" y="39741"/>
                  </a:lnTo>
                  <a:lnTo>
                    <a:pt x="161409" y="39741"/>
                  </a:lnTo>
                  <a:lnTo>
                    <a:pt x="164639" y="30879"/>
                  </a:lnTo>
                  <a:lnTo>
                    <a:pt x="188285" y="30879"/>
                  </a:lnTo>
                  <a:lnTo>
                    <a:pt x="185872" y="24525"/>
                  </a:lnTo>
                  <a:lnTo>
                    <a:pt x="166755" y="24525"/>
                  </a:lnTo>
                  <a:lnTo>
                    <a:pt x="172046" y="9754"/>
                  </a:lnTo>
                  <a:lnTo>
                    <a:pt x="180262" y="9754"/>
                  </a:lnTo>
                  <a:lnTo>
                    <a:pt x="176557" y="0"/>
                  </a:lnTo>
                  <a:close/>
                </a:path>
                <a:path w="248920" h="40004">
                  <a:moveTo>
                    <a:pt x="188285" y="30879"/>
                  </a:moveTo>
                  <a:lnTo>
                    <a:pt x="179398" y="30879"/>
                  </a:lnTo>
                  <a:lnTo>
                    <a:pt x="182517" y="39741"/>
                  </a:lnTo>
                  <a:lnTo>
                    <a:pt x="191651" y="39741"/>
                  </a:lnTo>
                  <a:lnTo>
                    <a:pt x="188285" y="30879"/>
                  </a:lnTo>
                  <a:close/>
                </a:path>
                <a:path w="248920" h="40004">
                  <a:moveTo>
                    <a:pt x="205040" y="7469"/>
                  </a:moveTo>
                  <a:lnTo>
                    <a:pt x="196296" y="7469"/>
                  </a:lnTo>
                  <a:lnTo>
                    <a:pt x="196296" y="39741"/>
                  </a:lnTo>
                  <a:lnTo>
                    <a:pt x="205040" y="39741"/>
                  </a:lnTo>
                  <a:lnTo>
                    <a:pt x="205040" y="7469"/>
                  </a:lnTo>
                  <a:close/>
                </a:path>
                <a:path w="248920" h="40004">
                  <a:moveTo>
                    <a:pt x="233784" y="0"/>
                  </a:moveTo>
                  <a:lnTo>
                    <a:pt x="224817" y="0"/>
                  </a:lnTo>
                  <a:lnTo>
                    <a:pt x="209724" y="39741"/>
                  </a:lnTo>
                  <a:lnTo>
                    <a:pt x="218635" y="39741"/>
                  </a:lnTo>
                  <a:lnTo>
                    <a:pt x="221865" y="30879"/>
                  </a:lnTo>
                  <a:lnTo>
                    <a:pt x="245511" y="30879"/>
                  </a:lnTo>
                  <a:lnTo>
                    <a:pt x="243098" y="24525"/>
                  </a:lnTo>
                  <a:lnTo>
                    <a:pt x="223982" y="24525"/>
                  </a:lnTo>
                  <a:lnTo>
                    <a:pt x="229273" y="9754"/>
                  </a:lnTo>
                  <a:lnTo>
                    <a:pt x="237488" y="9754"/>
                  </a:lnTo>
                  <a:lnTo>
                    <a:pt x="233784" y="0"/>
                  </a:lnTo>
                  <a:close/>
                </a:path>
                <a:path w="248920" h="40004">
                  <a:moveTo>
                    <a:pt x="245511" y="30879"/>
                  </a:moveTo>
                  <a:lnTo>
                    <a:pt x="236625" y="30879"/>
                  </a:lnTo>
                  <a:lnTo>
                    <a:pt x="239743" y="39741"/>
                  </a:lnTo>
                  <a:lnTo>
                    <a:pt x="248877" y="39741"/>
                  </a:lnTo>
                  <a:lnTo>
                    <a:pt x="245511" y="30879"/>
                  </a:lnTo>
                  <a:close/>
                </a:path>
                <a:path w="248920" h="40004">
                  <a:moveTo>
                    <a:pt x="151248" y="7301"/>
                  </a:moveTo>
                  <a:lnTo>
                    <a:pt x="137783" y="7301"/>
                  </a:lnTo>
                  <a:lnTo>
                    <a:pt x="140679" y="8416"/>
                  </a:lnTo>
                  <a:lnTo>
                    <a:pt x="144466" y="12764"/>
                  </a:lnTo>
                  <a:lnTo>
                    <a:pt x="145413" y="15885"/>
                  </a:lnTo>
                  <a:lnTo>
                    <a:pt x="145413" y="28315"/>
                  </a:lnTo>
                  <a:lnTo>
                    <a:pt x="141570" y="32495"/>
                  </a:lnTo>
                  <a:lnTo>
                    <a:pt x="151282" y="32495"/>
                  </a:lnTo>
                  <a:lnTo>
                    <a:pt x="152542" y="31213"/>
                  </a:lnTo>
                  <a:lnTo>
                    <a:pt x="154213" y="26308"/>
                  </a:lnTo>
                  <a:lnTo>
                    <a:pt x="154213" y="13544"/>
                  </a:lnTo>
                  <a:lnTo>
                    <a:pt x="152542" y="8639"/>
                  </a:lnTo>
                  <a:lnTo>
                    <a:pt x="151248" y="7301"/>
                  </a:lnTo>
                  <a:close/>
                </a:path>
                <a:path w="248920" h="40004">
                  <a:moveTo>
                    <a:pt x="180262" y="9754"/>
                  </a:moveTo>
                  <a:lnTo>
                    <a:pt x="172046" y="9754"/>
                  </a:lnTo>
                  <a:lnTo>
                    <a:pt x="177282" y="24525"/>
                  </a:lnTo>
                  <a:lnTo>
                    <a:pt x="185872" y="24525"/>
                  </a:lnTo>
                  <a:lnTo>
                    <a:pt x="180262" y="9754"/>
                  </a:lnTo>
                  <a:close/>
                </a:path>
                <a:path w="248920" h="40004">
                  <a:moveTo>
                    <a:pt x="237488" y="9754"/>
                  </a:moveTo>
                  <a:lnTo>
                    <a:pt x="229273" y="9754"/>
                  </a:lnTo>
                  <a:lnTo>
                    <a:pt x="234508" y="24525"/>
                  </a:lnTo>
                  <a:lnTo>
                    <a:pt x="243098" y="24525"/>
                  </a:lnTo>
                  <a:lnTo>
                    <a:pt x="237488" y="9754"/>
                  </a:lnTo>
                  <a:close/>
                </a:path>
                <a:path w="248920" h="40004">
                  <a:moveTo>
                    <a:pt x="216959" y="55"/>
                  </a:moveTo>
                  <a:lnTo>
                    <a:pt x="184377" y="55"/>
                  </a:lnTo>
                  <a:lnTo>
                    <a:pt x="184377" y="7469"/>
                  </a:lnTo>
                  <a:lnTo>
                    <a:pt x="216959" y="7469"/>
                  </a:lnTo>
                  <a:lnTo>
                    <a:pt x="216959" y="5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856697" y="6237113"/>
              <a:ext cx="362585" cy="55880"/>
            </a:xfrm>
            <a:custGeom>
              <a:avLst/>
              <a:gdLst/>
              <a:ahLst/>
              <a:cxnLst/>
              <a:rect l="l" t="t" r="r" b="b"/>
              <a:pathLst>
                <a:path w="362584" h="55879">
                  <a:moveTo>
                    <a:pt x="362016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362016" y="55738"/>
                  </a:lnTo>
                  <a:lnTo>
                    <a:pt x="362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863333" y="6241070"/>
              <a:ext cx="351790" cy="41910"/>
            </a:xfrm>
            <a:custGeom>
              <a:avLst/>
              <a:gdLst/>
              <a:ahLst/>
              <a:cxnLst/>
              <a:rect l="l" t="t" r="r" b="b"/>
              <a:pathLst>
                <a:path w="351790" h="41910">
                  <a:moveTo>
                    <a:pt x="21554" y="947"/>
                  </a:moveTo>
                  <a:lnTo>
                    <a:pt x="0" y="947"/>
                  </a:lnTo>
                  <a:lnTo>
                    <a:pt x="0" y="40633"/>
                  </a:lnTo>
                  <a:lnTo>
                    <a:pt x="8632" y="40633"/>
                  </a:lnTo>
                  <a:lnTo>
                    <a:pt x="8632" y="26364"/>
                  </a:lnTo>
                  <a:lnTo>
                    <a:pt x="21721" y="26364"/>
                  </a:lnTo>
                  <a:lnTo>
                    <a:pt x="25118" y="25305"/>
                  </a:lnTo>
                  <a:lnTo>
                    <a:pt x="27736" y="23187"/>
                  </a:lnTo>
                  <a:lnTo>
                    <a:pt x="30298" y="21069"/>
                  </a:lnTo>
                  <a:lnTo>
                    <a:pt x="30954" y="19508"/>
                  </a:lnTo>
                  <a:lnTo>
                    <a:pt x="8632" y="19508"/>
                  </a:lnTo>
                  <a:lnTo>
                    <a:pt x="8632" y="8081"/>
                  </a:lnTo>
                  <a:lnTo>
                    <a:pt x="31048" y="8081"/>
                  </a:lnTo>
                  <a:lnTo>
                    <a:pt x="30298" y="6298"/>
                  </a:lnTo>
                  <a:lnTo>
                    <a:pt x="25063" y="2062"/>
                  </a:lnTo>
                  <a:lnTo>
                    <a:pt x="21554" y="947"/>
                  </a:lnTo>
                  <a:close/>
                </a:path>
                <a:path w="351790" h="41910">
                  <a:moveTo>
                    <a:pt x="31048" y="8081"/>
                  </a:moveTo>
                  <a:lnTo>
                    <a:pt x="20885" y="8081"/>
                  </a:lnTo>
                  <a:lnTo>
                    <a:pt x="23169" y="10032"/>
                  </a:lnTo>
                  <a:lnTo>
                    <a:pt x="23169" y="17613"/>
                  </a:lnTo>
                  <a:lnTo>
                    <a:pt x="20885" y="19508"/>
                  </a:lnTo>
                  <a:lnTo>
                    <a:pt x="30954" y="19508"/>
                  </a:lnTo>
                  <a:lnTo>
                    <a:pt x="31634" y="17891"/>
                  </a:lnTo>
                  <a:lnTo>
                    <a:pt x="31634" y="9475"/>
                  </a:lnTo>
                  <a:lnTo>
                    <a:pt x="31048" y="8081"/>
                  </a:lnTo>
                  <a:close/>
                </a:path>
                <a:path w="351790" h="41910">
                  <a:moveTo>
                    <a:pt x="63492" y="947"/>
                  </a:moveTo>
                  <a:lnTo>
                    <a:pt x="33751" y="947"/>
                  </a:lnTo>
                  <a:lnTo>
                    <a:pt x="33751" y="40633"/>
                  </a:lnTo>
                  <a:lnTo>
                    <a:pt x="63882" y="40633"/>
                  </a:lnTo>
                  <a:lnTo>
                    <a:pt x="63882" y="33331"/>
                  </a:lnTo>
                  <a:lnTo>
                    <a:pt x="42384" y="33331"/>
                  </a:lnTo>
                  <a:lnTo>
                    <a:pt x="42384" y="23577"/>
                  </a:lnTo>
                  <a:lnTo>
                    <a:pt x="61766" y="23577"/>
                  </a:lnTo>
                  <a:lnTo>
                    <a:pt x="61766" y="16721"/>
                  </a:lnTo>
                  <a:lnTo>
                    <a:pt x="42384" y="16721"/>
                  </a:lnTo>
                  <a:lnTo>
                    <a:pt x="42384" y="8081"/>
                  </a:lnTo>
                  <a:lnTo>
                    <a:pt x="63492" y="8081"/>
                  </a:lnTo>
                  <a:lnTo>
                    <a:pt x="63492" y="947"/>
                  </a:lnTo>
                  <a:close/>
                </a:path>
                <a:path w="351790" h="41910">
                  <a:moveTo>
                    <a:pt x="98517" y="25082"/>
                  </a:moveTo>
                  <a:lnTo>
                    <a:pt x="85993" y="25082"/>
                  </a:lnTo>
                  <a:lnTo>
                    <a:pt x="87886" y="25639"/>
                  </a:lnTo>
                  <a:lnTo>
                    <a:pt x="89000" y="26698"/>
                  </a:lnTo>
                  <a:lnTo>
                    <a:pt x="90114" y="27813"/>
                  </a:lnTo>
                  <a:lnTo>
                    <a:pt x="90783" y="29708"/>
                  </a:lnTo>
                  <a:lnTo>
                    <a:pt x="91057" y="31994"/>
                  </a:lnTo>
                  <a:lnTo>
                    <a:pt x="91507" y="37512"/>
                  </a:lnTo>
                  <a:lnTo>
                    <a:pt x="91674" y="38403"/>
                  </a:lnTo>
                  <a:lnTo>
                    <a:pt x="91785" y="39295"/>
                  </a:lnTo>
                  <a:lnTo>
                    <a:pt x="92008" y="40076"/>
                  </a:lnTo>
                  <a:lnTo>
                    <a:pt x="92342" y="40689"/>
                  </a:lnTo>
                  <a:lnTo>
                    <a:pt x="101364" y="40689"/>
                  </a:lnTo>
                  <a:lnTo>
                    <a:pt x="101030" y="40410"/>
                  </a:lnTo>
                  <a:lnTo>
                    <a:pt x="100807" y="40020"/>
                  </a:lnTo>
                  <a:lnTo>
                    <a:pt x="100362" y="38905"/>
                  </a:lnTo>
                  <a:lnTo>
                    <a:pt x="100195" y="38180"/>
                  </a:lnTo>
                  <a:lnTo>
                    <a:pt x="99861" y="35839"/>
                  </a:lnTo>
                  <a:lnTo>
                    <a:pt x="99805" y="35282"/>
                  </a:lnTo>
                  <a:lnTo>
                    <a:pt x="99693" y="34725"/>
                  </a:lnTo>
                  <a:lnTo>
                    <a:pt x="99471" y="31269"/>
                  </a:lnTo>
                  <a:lnTo>
                    <a:pt x="98970" y="25807"/>
                  </a:lnTo>
                  <a:lnTo>
                    <a:pt x="98517" y="25082"/>
                  </a:lnTo>
                  <a:close/>
                </a:path>
                <a:path w="351790" h="41910">
                  <a:moveTo>
                    <a:pt x="66833" y="947"/>
                  </a:moveTo>
                  <a:lnTo>
                    <a:pt x="66833" y="40633"/>
                  </a:lnTo>
                  <a:lnTo>
                    <a:pt x="75466" y="40633"/>
                  </a:lnTo>
                  <a:lnTo>
                    <a:pt x="75466" y="25082"/>
                  </a:lnTo>
                  <a:lnTo>
                    <a:pt x="98517" y="25082"/>
                  </a:lnTo>
                  <a:lnTo>
                    <a:pt x="97020" y="22685"/>
                  </a:lnTo>
                  <a:lnTo>
                    <a:pt x="93623" y="22016"/>
                  </a:lnTo>
                  <a:lnTo>
                    <a:pt x="95572" y="21236"/>
                  </a:lnTo>
                  <a:lnTo>
                    <a:pt x="97131" y="20010"/>
                  </a:lnTo>
                  <a:lnTo>
                    <a:pt x="97886" y="18839"/>
                  </a:lnTo>
                  <a:lnTo>
                    <a:pt x="75466" y="18839"/>
                  </a:lnTo>
                  <a:lnTo>
                    <a:pt x="75466" y="7859"/>
                  </a:lnTo>
                  <a:lnTo>
                    <a:pt x="99640" y="7859"/>
                  </a:lnTo>
                  <a:lnTo>
                    <a:pt x="98635" y="5629"/>
                  </a:lnTo>
                  <a:lnTo>
                    <a:pt x="93678" y="1895"/>
                  </a:lnTo>
                  <a:lnTo>
                    <a:pt x="90448" y="1003"/>
                  </a:lnTo>
                  <a:lnTo>
                    <a:pt x="66833" y="947"/>
                  </a:lnTo>
                  <a:close/>
                </a:path>
                <a:path w="351790" h="41910">
                  <a:moveTo>
                    <a:pt x="99640" y="7859"/>
                  </a:moveTo>
                  <a:lnTo>
                    <a:pt x="86327" y="7859"/>
                  </a:lnTo>
                  <a:lnTo>
                    <a:pt x="88053" y="8193"/>
                  </a:lnTo>
                  <a:lnTo>
                    <a:pt x="89390" y="8973"/>
                  </a:lnTo>
                  <a:lnTo>
                    <a:pt x="90727" y="9698"/>
                  </a:lnTo>
                  <a:lnTo>
                    <a:pt x="91395" y="11092"/>
                  </a:lnTo>
                  <a:lnTo>
                    <a:pt x="91395" y="15439"/>
                  </a:lnTo>
                  <a:lnTo>
                    <a:pt x="90671" y="16888"/>
                  </a:lnTo>
                  <a:lnTo>
                    <a:pt x="87997" y="18449"/>
                  </a:lnTo>
                  <a:lnTo>
                    <a:pt x="86104" y="18839"/>
                  </a:lnTo>
                  <a:lnTo>
                    <a:pt x="97886" y="18839"/>
                  </a:lnTo>
                  <a:lnTo>
                    <a:pt x="99359" y="16554"/>
                  </a:lnTo>
                  <a:lnTo>
                    <a:pt x="99916" y="14547"/>
                  </a:lnTo>
                  <a:lnTo>
                    <a:pt x="99791" y="8193"/>
                  </a:lnTo>
                  <a:lnTo>
                    <a:pt x="99640" y="7859"/>
                  </a:lnTo>
                  <a:close/>
                </a:path>
                <a:path w="351790" h="41910">
                  <a:moveTo>
                    <a:pt x="115789" y="947"/>
                  </a:moveTo>
                  <a:lnTo>
                    <a:pt x="103369" y="947"/>
                  </a:lnTo>
                  <a:lnTo>
                    <a:pt x="103369" y="40633"/>
                  </a:lnTo>
                  <a:lnTo>
                    <a:pt x="111668" y="40633"/>
                  </a:lnTo>
                  <a:lnTo>
                    <a:pt x="111668" y="12708"/>
                  </a:lnTo>
                  <a:lnTo>
                    <a:pt x="119779" y="12708"/>
                  </a:lnTo>
                  <a:lnTo>
                    <a:pt x="115789" y="947"/>
                  </a:lnTo>
                  <a:close/>
                </a:path>
                <a:path w="351790" h="41910">
                  <a:moveTo>
                    <a:pt x="119779" y="12708"/>
                  </a:moveTo>
                  <a:lnTo>
                    <a:pt x="111668" y="12708"/>
                  </a:lnTo>
                  <a:lnTo>
                    <a:pt x="121526" y="40633"/>
                  </a:lnTo>
                  <a:lnTo>
                    <a:pt x="128265" y="40633"/>
                  </a:lnTo>
                  <a:lnTo>
                    <a:pt x="132560" y="28203"/>
                  </a:lnTo>
                  <a:lnTo>
                    <a:pt x="125035" y="28203"/>
                  </a:lnTo>
                  <a:lnTo>
                    <a:pt x="119779" y="12708"/>
                  </a:lnTo>
                  <a:close/>
                </a:path>
                <a:path w="351790" h="41910">
                  <a:moveTo>
                    <a:pt x="146198" y="12429"/>
                  </a:moveTo>
                  <a:lnTo>
                    <a:pt x="138011" y="12429"/>
                  </a:lnTo>
                  <a:lnTo>
                    <a:pt x="138011" y="40633"/>
                  </a:lnTo>
                  <a:lnTo>
                    <a:pt x="146198" y="40633"/>
                  </a:lnTo>
                  <a:lnTo>
                    <a:pt x="146198" y="12429"/>
                  </a:lnTo>
                  <a:close/>
                </a:path>
                <a:path w="351790" h="41910">
                  <a:moveTo>
                    <a:pt x="146198" y="947"/>
                  </a:moveTo>
                  <a:lnTo>
                    <a:pt x="134057" y="947"/>
                  </a:lnTo>
                  <a:lnTo>
                    <a:pt x="125035" y="28203"/>
                  </a:lnTo>
                  <a:lnTo>
                    <a:pt x="132560" y="28203"/>
                  </a:lnTo>
                  <a:lnTo>
                    <a:pt x="138011" y="12429"/>
                  </a:lnTo>
                  <a:lnTo>
                    <a:pt x="146198" y="12429"/>
                  </a:lnTo>
                  <a:lnTo>
                    <a:pt x="146198" y="947"/>
                  </a:lnTo>
                  <a:close/>
                </a:path>
                <a:path w="351790" h="41910">
                  <a:moveTo>
                    <a:pt x="159287" y="947"/>
                  </a:moveTo>
                  <a:lnTo>
                    <a:pt x="150543" y="947"/>
                  </a:lnTo>
                  <a:lnTo>
                    <a:pt x="150543" y="40633"/>
                  </a:lnTo>
                  <a:lnTo>
                    <a:pt x="159287" y="40633"/>
                  </a:lnTo>
                  <a:lnTo>
                    <a:pt x="159287" y="947"/>
                  </a:lnTo>
                  <a:close/>
                </a:path>
                <a:path w="351790" h="41910">
                  <a:moveTo>
                    <a:pt x="169591" y="27423"/>
                  </a:moveTo>
                  <a:lnTo>
                    <a:pt x="160958" y="27423"/>
                  </a:lnTo>
                  <a:lnTo>
                    <a:pt x="161013" y="31882"/>
                  </a:lnTo>
                  <a:lnTo>
                    <a:pt x="162573" y="35394"/>
                  </a:lnTo>
                  <a:lnTo>
                    <a:pt x="168588" y="40299"/>
                  </a:lnTo>
                  <a:lnTo>
                    <a:pt x="172821" y="41580"/>
                  </a:lnTo>
                  <a:lnTo>
                    <a:pt x="180284" y="41580"/>
                  </a:lnTo>
                  <a:lnTo>
                    <a:pt x="192975" y="34892"/>
                  </a:lnTo>
                  <a:lnTo>
                    <a:pt x="172765" y="34892"/>
                  </a:lnTo>
                  <a:lnTo>
                    <a:pt x="169758" y="32384"/>
                  </a:lnTo>
                  <a:lnTo>
                    <a:pt x="169591" y="27423"/>
                  </a:lnTo>
                  <a:close/>
                </a:path>
                <a:path w="351790" h="41910">
                  <a:moveTo>
                    <a:pt x="202451" y="27423"/>
                  </a:moveTo>
                  <a:lnTo>
                    <a:pt x="194486" y="27423"/>
                  </a:lnTo>
                  <a:lnTo>
                    <a:pt x="194436" y="31213"/>
                  </a:lnTo>
                  <a:lnTo>
                    <a:pt x="194150" y="32504"/>
                  </a:lnTo>
                  <a:lnTo>
                    <a:pt x="195433" y="35394"/>
                  </a:lnTo>
                  <a:lnTo>
                    <a:pt x="201448" y="40299"/>
                  </a:lnTo>
                  <a:lnTo>
                    <a:pt x="205680" y="41580"/>
                  </a:lnTo>
                  <a:lnTo>
                    <a:pt x="213144" y="41580"/>
                  </a:lnTo>
                  <a:lnTo>
                    <a:pt x="225835" y="34892"/>
                  </a:lnTo>
                  <a:lnTo>
                    <a:pt x="205625" y="34892"/>
                  </a:lnTo>
                  <a:lnTo>
                    <a:pt x="202618" y="32384"/>
                  </a:lnTo>
                  <a:lnTo>
                    <a:pt x="202451" y="27423"/>
                  </a:lnTo>
                  <a:close/>
                </a:path>
                <a:path w="351790" h="41910">
                  <a:moveTo>
                    <a:pt x="182177" y="111"/>
                  </a:moveTo>
                  <a:lnTo>
                    <a:pt x="173099" y="111"/>
                  </a:lnTo>
                  <a:lnTo>
                    <a:pt x="169423" y="1226"/>
                  </a:lnTo>
                  <a:lnTo>
                    <a:pt x="166639" y="3344"/>
                  </a:lnTo>
                  <a:lnTo>
                    <a:pt x="163854" y="5518"/>
                  </a:lnTo>
                  <a:lnTo>
                    <a:pt x="162461" y="8416"/>
                  </a:lnTo>
                  <a:lnTo>
                    <a:pt x="162561" y="14045"/>
                  </a:lnTo>
                  <a:lnTo>
                    <a:pt x="166193" y="19954"/>
                  </a:lnTo>
                  <a:lnTo>
                    <a:pt x="166806" y="20456"/>
                  </a:lnTo>
                  <a:lnTo>
                    <a:pt x="167363" y="20790"/>
                  </a:lnTo>
                  <a:lnTo>
                    <a:pt x="167864" y="21124"/>
                  </a:lnTo>
                  <a:lnTo>
                    <a:pt x="169814" y="21905"/>
                  </a:lnTo>
                  <a:lnTo>
                    <a:pt x="172264" y="22741"/>
                  </a:lnTo>
                  <a:lnTo>
                    <a:pt x="175049" y="23577"/>
                  </a:lnTo>
                  <a:lnTo>
                    <a:pt x="175216" y="23577"/>
                  </a:lnTo>
                  <a:lnTo>
                    <a:pt x="175772" y="23744"/>
                  </a:lnTo>
                  <a:lnTo>
                    <a:pt x="175996" y="23856"/>
                  </a:lnTo>
                  <a:lnTo>
                    <a:pt x="180395" y="25082"/>
                  </a:lnTo>
                  <a:lnTo>
                    <a:pt x="182902" y="25918"/>
                  </a:lnTo>
                  <a:lnTo>
                    <a:pt x="184127" y="26587"/>
                  </a:lnTo>
                  <a:lnTo>
                    <a:pt x="185352" y="27200"/>
                  </a:lnTo>
                  <a:lnTo>
                    <a:pt x="185909" y="28203"/>
                  </a:lnTo>
                  <a:lnTo>
                    <a:pt x="185909" y="31213"/>
                  </a:lnTo>
                  <a:lnTo>
                    <a:pt x="185283" y="32504"/>
                  </a:lnTo>
                  <a:lnTo>
                    <a:pt x="182623" y="34390"/>
                  </a:lnTo>
                  <a:lnTo>
                    <a:pt x="180841" y="34892"/>
                  </a:lnTo>
                  <a:lnTo>
                    <a:pt x="192975" y="34892"/>
                  </a:lnTo>
                  <a:lnTo>
                    <a:pt x="194040" y="32997"/>
                  </a:lnTo>
                  <a:lnTo>
                    <a:pt x="194096" y="32384"/>
                  </a:lnTo>
                  <a:lnTo>
                    <a:pt x="193873" y="31882"/>
                  </a:lnTo>
                  <a:lnTo>
                    <a:pt x="193818" y="27423"/>
                  </a:lnTo>
                  <a:lnTo>
                    <a:pt x="194486" y="27423"/>
                  </a:lnTo>
                  <a:lnTo>
                    <a:pt x="194486" y="25639"/>
                  </a:lnTo>
                  <a:lnTo>
                    <a:pt x="193539" y="23243"/>
                  </a:lnTo>
                  <a:lnTo>
                    <a:pt x="189752" y="19898"/>
                  </a:lnTo>
                  <a:lnTo>
                    <a:pt x="186800" y="18505"/>
                  </a:lnTo>
                  <a:lnTo>
                    <a:pt x="182902" y="17390"/>
                  </a:lnTo>
                  <a:lnTo>
                    <a:pt x="182011" y="17111"/>
                  </a:lnTo>
                  <a:lnTo>
                    <a:pt x="181007" y="16832"/>
                  </a:lnTo>
                  <a:lnTo>
                    <a:pt x="179782" y="16554"/>
                  </a:lnTo>
                  <a:lnTo>
                    <a:pt x="178613" y="16219"/>
                  </a:lnTo>
                  <a:lnTo>
                    <a:pt x="177053" y="15829"/>
                  </a:lnTo>
                  <a:lnTo>
                    <a:pt x="176385" y="15606"/>
                  </a:lnTo>
                  <a:lnTo>
                    <a:pt x="174102" y="14937"/>
                  </a:lnTo>
                  <a:lnTo>
                    <a:pt x="170760" y="11872"/>
                  </a:lnTo>
                  <a:lnTo>
                    <a:pt x="170760" y="9977"/>
                  </a:lnTo>
                  <a:lnTo>
                    <a:pt x="171373" y="8862"/>
                  </a:lnTo>
                  <a:lnTo>
                    <a:pt x="173601" y="7301"/>
                  </a:lnTo>
                  <a:lnTo>
                    <a:pt x="175160" y="6911"/>
                  </a:lnTo>
                  <a:lnTo>
                    <a:pt x="192121" y="6911"/>
                  </a:lnTo>
                  <a:lnTo>
                    <a:pt x="191423" y="5406"/>
                  </a:lnTo>
                  <a:lnTo>
                    <a:pt x="188638" y="3288"/>
                  </a:lnTo>
                  <a:lnTo>
                    <a:pt x="185798" y="1170"/>
                  </a:lnTo>
                  <a:lnTo>
                    <a:pt x="182177" y="111"/>
                  </a:lnTo>
                  <a:close/>
                </a:path>
                <a:path w="351790" h="41910">
                  <a:moveTo>
                    <a:pt x="215037" y="111"/>
                  </a:moveTo>
                  <a:lnTo>
                    <a:pt x="205959" y="111"/>
                  </a:lnTo>
                  <a:lnTo>
                    <a:pt x="202283" y="1226"/>
                  </a:lnTo>
                  <a:lnTo>
                    <a:pt x="199499" y="3344"/>
                  </a:lnTo>
                  <a:lnTo>
                    <a:pt x="196714" y="5518"/>
                  </a:lnTo>
                  <a:lnTo>
                    <a:pt x="195321" y="8416"/>
                  </a:lnTo>
                  <a:lnTo>
                    <a:pt x="195420" y="14045"/>
                  </a:lnTo>
                  <a:lnTo>
                    <a:pt x="199053" y="19954"/>
                  </a:lnTo>
                  <a:lnTo>
                    <a:pt x="199666" y="20456"/>
                  </a:lnTo>
                  <a:lnTo>
                    <a:pt x="200223" y="20790"/>
                  </a:lnTo>
                  <a:lnTo>
                    <a:pt x="200724" y="21124"/>
                  </a:lnTo>
                  <a:lnTo>
                    <a:pt x="202673" y="21905"/>
                  </a:lnTo>
                  <a:lnTo>
                    <a:pt x="205124" y="22741"/>
                  </a:lnTo>
                  <a:lnTo>
                    <a:pt x="207909" y="23577"/>
                  </a:lnTo>
                  <a:lnTo>
                    <a:pt x="208076" y="23577"/>
                  </a:lnTo>
                  <a:lnTo>
                    <a:pt x="208632" y="23744"/>
                  </a:lnTo>
                  <a:lnTo>
                    <a:pt x="208855" y="23856"/>
                  </a:lnTo>
                  <a:lnTo>
                    <a:pt x="213255" y="25082"/>
                  </a:lnTo>
                  <a:lnTo>
                    <a:pt x="215762" y="25918"/>
                  </a:lnTo>
                  <a:lnTo>
                    <a:pt x="216987" y="26587"/>
                  </a:lnTo>
                  <a:lnTo>
                    <a:pt x="218212" y="27200"/>
                  </a:lnTo>
                  <a:lnTo>
                    <a:pt x="218769" y="28203"/>
                  </a:lnTo>
                  <a:lnTo>
                    <a:pt x="218769" y="31213"/>
                  </a:lnTo>
                  <a:lnTo>
                    <a:pt x="218143" y="32504"/>
                  </a:lnTo>
                  <a:lnTo>
                    <a:pt x="215483" y="34390"/>
                  </a:lnTo>
                  <a:lnTo>
                    <a:pt x="213701" y="34892"/>
                  </a:lnTo>
                  <a:lnTo>
                    <a:pt x="225835" y="34892"/>
                  </a:lnTo>
                  <a:lnTo>
                    <a:pt x="226900" y="32997"/>
                  </a:lnTo>
                  <a:lnTo>
                    <a:pt x="227296" y="31213"/>
                  </a:lnTo>
                  <a:lnTo>
                    <a:pt x="227346" y="25639"/>
                  </a:lnTo>
                  <a:lnTo>
                    <a:pt x="226399" y="23243"/>
                  </a:lnTo>
                  <a:lnTo>
                    <a:pt x="222612" y="19898"/>
                  </a:lnTo>
                  <a:lnTo>
                    <a:pt x="219660" y="18505"/>
                  </a:lnTo>
                  <a:lnTo>
                    <a:pt x="215762" y="17390"/>
                  </a:lnTo>
                  <a:lnTo>
                    <a:pt x="214871" y="17111"/>
                  </a:lnTo>
                  <a:lnTo>
                    <a:pt x="213867" y="16832"/>
                  </a:lnTo>
                  <a:lnTo>
                    <a:pt x="212643" y="16554"/>
                  </a:lnTo>
                  <a:lnTo>
                    <a:pt x="211473" y="16219"/>
                  </a:lnTo>
                  <a:lnTo>
                    <a:pt x="209914" y="15829"/>
                  </a:lnTo>
                  <a:lnTo>
                    <a:pt x="209245" y="15606"/>
                  </a:lnTo>
                  <a:lnTo>
                    <a:pt x="206962" y="14937"/>
                  </a:lnTo>
                  <a:lnTo>
                    <a:pt x="203620" y="11872"/>
                  </a:lnTo>
                  <a:lnTo>
                    <a:pt x="203620" y="9977"/>
                  </a:lnTo>
                  <a:lnTo>
                    <a:pt x="204233" y="8862"/>
                  </a:lnTo>
                  <a:lnTo>
                    <a:pt x="206461" y="7301"/>
                  </a:lnTo>
                  <a:lnTo>
                    <a:pt x="208020" y="6911"/>
                  </a:lnTo>
                  <a:lnTo>
                    <a:pt x="224981" y="6911"/>
                  </a:lnTo>
                  <a:lnTo>
                    <a:pt x="224283" y="5406"/>
                  </a:lnTo>
                  <a:lnTo>
                    <a:pt x="221498" y="3288"/>
                  </a:lnTo>
                  <a:lnTo>
                    <a:pt x="218657" y="1170"/>
                  </a:lnTo>
                  <a:lnTo>
                    <a:pt x="215037" y="111"/>
                  </a:lnTo>
                  <a:close/>
                </a:path>
                <a:path w="351790" h="41910">
                  <a:moveTo>
                    <a:pt x="194486" y="27423"/>
                  </a:moveTo>
                  <a:lnTo>
                    <a:pt x="193818" y="27423"/>
                  </a:lnTo>
                  <a:lnTo>
                    <a:pt x="193873" y="31882"/>
                  </a:lnTo>
                  <a:lnTo>
                    <a:pt x="194150" y="32504"/>
                  </a:lnTo>
                  <a:lnTo>
                    <a:pt x="194436" y="31213"/>
                  </a:lnTo>
                  <a:lnTo>
                    <a:pt x="194486" y="27423"/>
                  </a:lnTo>
                  <a:close/>
                </a:path>
                <a:path w="351790" h="41910">
                  <a:moveTo>
                    <a:pt x="192121" y="6911"/>
                  </a:moveTo>
                  <a:lnTo>
                    <a:pt x="181843" y="6911"/>
                  </a:lnTo>
                  <a:lnTo>
                    <a:pt x="184349" y="8862"/>
                  </a:lnTo>
                  <a:lnTo>
                    <a:pt x="184684" y="12819"/>
                  </a:lnTo>
                  <a:lnTo>
                    <a:pt x="192982" y="12764"/>
                  </a:lnTo>
                  <a:lnTo>
                    <a:pt x="192871" y="8527"/>
                  </a:lnTo>
                  <a:lnTo>
                    <a:pt x="192121" y="6911"/>
                  </a:lnTo>
                  <a:close/>
                </a:path>
                <a:path w="351790" h="41910">
                  <a:moveTo>
                    <a:pt x="224981" y="6911"/>
                  </a:moveTo>
                  <a:lnTo>
                    <a:pt x="214703" y="6911"/>
                  </a:lnTo>
                  <a:lnTo>
                    <a:pt x="217209" y="8862"/>
                  </a:lnTo>
                  <a:lnTo>
                    <a:pt x="217544" y="12819"/>
                  </a:lnTo>
                  <a:lnTo>
                    <a:pt x="225842" y="12764"/>
                  </a:lnTo>
                  <a:lnTo>
                    <a:pt x="225731" y="8527"/>
                  </a:lnTo>
                  <a:lnTo>
                    <a:pt x="224981" y="6911"/>
                  </a:lnTo>
                  <a:close/>
                </a:path>
                <a:path w="351790" h="41910">
                  <a:moveTo>
                    <a:pt x="238040" y="947"/>
                  </a:moveTo>
                  <a:lnTo>
                    <a:pt x="229295" y="947"/>
                  </a:lnTo>
                  <a:lnTo>
                    <a:pt x="229295" y="40633"/>
                  </a:lnTo>
                  <a:lnTo>
                    <a:pt x="238040" y="40633"/>
                  </a:lnTo>
                  <a:lnTo>
                    <a:pt x="238040" y="947"/>
                  </a:lnTo>
                  <a:close/>
                </a:path>
                <a:path w="351790" h="41910">
                  <a:moveTo>
                    <a:pt x="266110" y="0"/>
                  </a:moveTo>
                  <a:lnTo>
                    <a:pt x="254358" y="0"/>
                  </a:lnTo>
                  <a:lnTo>
                    <a:pt x="249568" y="1950"/>
                  </a:lnTo>
                  <a:lnTo>
                    <a:pt x="242439" y="9531"/>
                  </a:lnTo>
                  <a:lnTo>
                    <a:pt x="240657" y="14603"/>
                  </a:lnTo>
                  <a:lnTo>
                    <a:pt x="240657" y="27089"/>
                  </a:lnTo>
                  <a:lnTo>
                    <a:pt x="242439" y="32105"/>
                  </a:lnTo>
                  <a:lnTo>
                    <a:pt x="246059" y="35895"/>
                  </a:lnTo>
                  <a:lnTo>
                    <a:pt x="249624" y="39686"/>
                  </a:lnTo>
                  <a:lnTo>
                    <a:pt x="254358" y="41580"/>
                  </a:lnTo>
                  <a:lnTo>
                    <a:pt x="266054" y="41580"/>
                  </a:lnTo>
                  <a:lnTo>
                    <a:pt x="270788" y="39686"/>
                  </a:lnTo>
                  <a:lnTo>
                    <a:pt x="275715" y="34446"/>
                  </a:lnTo>
                  <a:lnTo>
                    <a:pt x="260318" y="34446"/>
                  </a:lnTo>
                  <a:lnTo>
                    <a:pt x="256920" y="34390"/>
                  </a:lnTo>
                  <a:lnTo>
                    <a:pt x="254246" y="33164"/>
                  </a:lnTo>
                  <a:lnTo>
                    <a:pt x="252297" y="30767"/>
                  </a:lnTo>
                  <a:lnTo>
                    <a:pt x="250404" y="28315"/>
                  </a:lnTo>
                  <a:lnTo>
                    <a:pt x="249401" y="24970"/>
                  </a:lnTo>
                  <a:lnTo>
                    <a:pt x="249418" y="16554"/>
                  </a:lnTo>
                  <a:lnTo>
                    <a:pt x="250404" y="13321"/>
                  </a:lnTo>
                  <a:lnTo>
                    <a:pt x="254302" y="8416"/>
                  </a:lnTo>
                  <a:lnTo>
                    <a:pt x="256920" y="7134"/>
                  </a:lnTo>
                  <a:lnTo>
                    <a:pt x="275592" y="7134"/>
                  </a:lnTo>
                  <a:lnTo>
                    <a:pt x="270787" y="1950"/>
                  </a:lnTo>
                  <a:lnTo>
                    <a:pt x="266110" y="0"/>
                  </a:lnTo>
                  <a:close/>
                </a:path>
                <a:path w="351790" h="41910">
                  <a:moveTo>
                    <a:pt x="275592" y="7134"/>
                  </a:moveTo>
                  <a:lnTo>
                    <a:pt x="263492" y="7134"/>
                  </a:lnTo>
                  <a:lnTo>
                    <a:pt x="266109" y="8360"/>
                  </a:lnTo>
                  <a:lnTo>
                    <a:pt x="268059" y="10813"/>
                  </a:lnTo>
                  <a:lnTo>
                    <a:pt x="269952" y="13265"/>
                  </a:lnTo>
                  <a:lnTo>
                    <a:pt x="270955" y="16554"/>
                  </a:lnTo>
                  <a:lnTo>
                    <a:pt x="270955" y="24970"/>
                  </a:lnTo>
                  <a:lnTo>
                    <a:pt x="270008" y="28315"/>
                  </a:lnTo>
                  <a:lnTo>
                    <a:pt x="266221" y="33220"/>
                  </a:lnTo>
                  <a:lnTo>
                    <a:pt x="263604" y="34446"/>
                  </a:lnTo>
                  <a:lnTo>
                    <a:pt x="275715" y="34446"/>
                  </a:lnTo>
                  <a:lnTo>
                    <a:pt x="277917" y="32105"/>
                  </a:lnTo>
                  <a:lnTo>
                    <a:pt x="279755" y="27089"/>
                  </a:lnTo>
                  <a:lnTo>
                    <a:pt x="279735" y="14603"/>
                  </a:lnTo>
                  <a:lnTo>
                    <a:pt x="277917" y="9642"/>
                  </a:lnTo>
                  <a:lnTo>
                    <a:pt x="275592" y="7134"/>
                  </a:lnTo>
                  <a:close/>
                </a:path>
                <a:path w="351790" h="41910">
                  <a:moveTo>
                    <a:pt x="291228" y="947"/>
                  </a:moveTo>
                  <a:lnTo>
                    <a:pt x="282373" y="947"/>
                  </a:lnTo>
                  <a:lnTo>
                    <a:pt x="282373" y="40633"/>
                  </a:lnTo>
                  <a:lnTo>
                    <a:pt x="290782" y="40633"/>
                  </a:lnTo>
                  <a:lnTo>
                    <a:pt x="290782" y="13990"/>
                  </a:lnTo>
                  <a:lnTo>
                    <a:pt x="299233" y="13990"/>
                  </a:lnTo>
                  <a:lnTo>
                    <a:pt x="291228" y="947"/>
                  </a:lnTo>
                  <a:close/>
                </a:path>
                <a:path w="351790" h="41910">
                  <a:moveTo>
                    <a:pt x="299233" y="13990"/>
                  </a:moveTo>
                  <a:lnTo>
                    <a:pt x="290782" y="13990"/>
                  </a:lnTo>
                  <a:lnTo>
                    <a:pt x="307212" y="40633"/>
                  </a:lnTo>
                  <a:lnTo>
                    <a:pt x="315901" y="40633"/>
                  </a:lnTo>
                  <a:lnTo>
                    <a:pt x="315901" y="27535"/>
                  </a:lnTo>
                  <a:lnTo>
                    <a:pt x="307547" y="27535"/>
                  </a:lnTo>
                  <a:lnTo>
                    <a:pt x="299233" y="13990"/>
                  </a:lnTo>
                  <a:close/>
                </a:path>
                <a:path w="351790" h="41910">
                  <a:moveTo>
                    <a:pt x="315901" y="947"/>
                  </a:moveTo>
                  <a:lnTo>
                    <a:pt x="307547" y="947"/>
                  </a:lnTo>
                  <a:lnTo>
                    <a:pt x="307547" y="27535"/>
                  </a:lnTo>
                  <a:lnTo>
                    <a:pt x="315901" y="27535"/>
                  </a:lnTo>
                  <a:lnTo>
                    <a:pt x="315901" y="947"/>
                  </a:lnTo>
                  <a:close/>
                </a:path>
                <a:path w="351790" h="41910">
                  <a:moveTo>
                    <a:pt x="326316" y="27423"/>
                  </a:moveTo>
                  <a:lnTo>
                    <a:pt x="317683" y="27423"/>
                  </a:lnTo>
                  <a:lnTo>
                    <a:pt x="317738" y="31882"/>
                  </a:lnTo>
                  <a:lnTo>
                    <a:pt x="319298" y="35394"/>
                  </a:lnTo>
                  <a:lnTo>
                    <a:pt x="325313" y="40299"/>
                  </a:lnTo>
                  <a:lnTo>
                    <a:pt x="329546" y="41580"/>
                  </a:lnTo>
                  <a:lnTo>
                    <a:pt x="337009" y="41580"/>
                  </a:lnTo>
                  <a:lnTo>
                    <a:pt x="349700" y="34892"/>
                  </a:lnTo>
                  <a:lnTo>
                    <a:pt x="329490" y="34892"/>
                  </a:lnTo>
                  <a:lnTo>
                    <a:pt x="326483" y="32384"/>
                  </a:lnTo>
                  <a:lnTo>
                    <a:pt x="326316" y="27423"/>
                  </a:lnTo>
                  <a:close/>
                </a:path>
                <a:path w="351790" h="41910">
                  <a:moveTo>
                    <a:pt x="338903" y="111"/>
                  </a:moveTo>
                  <a:lnTo>
                    <a:pt x="329824" y="111"/>
                  </a:lnTo>
                  <a:lnTo>
                    <a:pt x="326149" y="1226"/>
                  </a:lnTo>
                  <a:lnTo>
                    <a:pt x="323364" y="3344"/>
                  </a:lnTo>
                  <a:lnTo>
                    <a:pt x="320579" y="5518"/>
                  </a:lnTo>
                  <a:lnTo>
                    <a:pt x="319187" y="8416"/>
                  </a:lnTo>
                  <a:lnTo>
                    <a:pt x="319285" y="14045"/>
                  </a:lnTo>
                  <a:lnTo>
                    <a:pt x="322918" y="19954"/>
                  </a:lnTo>
                  <a:lnTo>
                    <a:pt x="323531" y="20456"/>
                  </a:lnTo>
                  <a:lnTo>
                    <a:pt x="324088" y="20790"/>
                  </a:lnTo>
                  <a:lnTo>
                    <a:pt x="324589" y="21124"/>
                  </a:lnTo>
                  <a:lnTo>
                    <a:pt x="326538" y="21905"/>
                  </a:lnTo>
                  <a:lnTo>
                    <a:pt x="328989" y="22741"/>
                  </a:lnTo>
                  <a:lnTo>
                    <a:pt x="331774" y="23577"/>
                  </a:lnTo>
                  <a:lnTo>
                    <a:pt x="331941" y="23577"/>
                  </a:lnTo>
                  <a:lnTo>
                    <a:pt x="332498" y="23744"/>
                  </a:lnTo>
                  <a:lnTo>
                    <a:pt x="332721" y="23856"/>
                  </a:lnTo>
                  <a:lnTo>
                    <a:pt x="337120" y="25082"/>
                  </a:lnTo>
                  <a:lnTo>
                    <a:pt x="339627" y="25918"/>
                  </a:lnTo>
                  <a:lnTo>
                    <a:pt x="340852" y="26587"/>
                  </a:lnTo>
                  <a:lnTo>
                    <a:pt x="342077" y="27200"/>
                  </a:lnTo>
                  <a:lnTo>
                    <a:pt x="342634" y="28203"/>
                  </a:lnTo>
                  <a:lnTo>
                    <a:pt x="342634" y="31213"/>
                  </a:lnTo>
                  <a:lnTo>
                    <a:pt x="342021" y="32495"/>
                  </a:lnTo>
                  <a:lnTo>
                    <a:pt x="339348" y="34390"/>
                  </a:lnTo>
                  <a:lnTo>
                    <a:pt x="337566" y="34892"/>
                  </a:lnTo>
                  <a:lnTo>
                    <a:pt x="349700" y="34892"/>
                  </a:lnTo>
                  <a:lnTo>
                    <a:pt x="350766" y="32997"/>
                  </a:lnTo>
                  <a:lnTo>
                    <a:pt x="351162" y="31213"/>
                  </a:lnTo>
                  <a:lnTo>
                    <a:pt x="351211" y="25639"/>
                  </a:lnTo>
                  <a:lnTo>
                    <a:pt x="350264" y="23243"/>
                  </a:lnTo>
                  <a:lnTo>
                    <a:pt x="346477" y="19898"/>
                  </a:lnTo>
                  <a:lnTo>
                    <a:pt x="343526" y="18505"/>
                  </a:lnTo>
                  <a:lnTo>
                    <a:pt x="339627" y="17390"/>
                  </a:lnTo>
                  <a:lnTo>
                    <a:pt x="338736" y="17111"/>
                  </a:lnTo>
                  <a:lnTo>
                    <a:pt x="337733" y="16832"/>
                  </a:lnTo>
                  <a:lnTo>
                    <a:pt x="336508" y="16554"/>
                  </a:lnTo>
                  <a:lnTo>
                    <a:pt x="335338" y="16219"/>
                  </a:lnTo>
                  <a:lnTo>
                    <a:pt x="333779" y="15829"/>
                  </a:lnTo>
                  <a:lnTo>
                    <a:pt x="333110" y="15606"/>
                  </a:lnTo>
                  <a:lnTo>
                    <a:pt x="330827" y="14937"/>
                  </a:lnTo>
                  <a:lnTo>
                    <a:pt x="327485" y="11872"/>
                  </a:lnTo>
                  <a:lnTo>
                    <a:pt x="327485" y="9977"/>
                  </a:lnTo>
                  <a:lnTo>
                    <a:pt x="328098" y="8862"/>
                  </a:lnTo>
                  <a:lnTo>
                    <a:pt x="330326" y="7301"/>
                  </a:lnTo>
                  <a:lnTo>
                    <a:pt x="331885" y="6911"/>
                  </a:lnTo>
                  <a:lnTo>
                    <a:pt x="348846" y="6911"/>
                  </a:lnTo>
                  <a:lnTo>
                    <a:pt x="348148" y="5406"/>
                  </a:lnTo>
                  <a:lnTo>
                    <a:pt x="345363" y="3288"/>
                  </a:lnTo>
                  <a:lnTo>
                    <a:pt x="342523" y="1170"/>
                  </a:lnTo>
                  <a:lnTo>
                    <a:pt x="338903" y="111"/>
                  </a:lnTo>
                  <a:close/>
                </a:path>
                <a:path w="351790" h="41910">
                  <a:moveTo>
                    <a:pt x="348846" y="6911"/>
                  </a:moveTo>
                  <a:lnTo>
                    <a:pt x="338569" y="6911"/>
                  </a:lnTo>
                  <a:lnTo>
                    <a:pt x="341074" y="8862"/>
                  </a:lnTo>
                  <a:lnTo>
                    <a:pt x="341409" y="12819"/>
                  </a:lnTo>
                  <a:lnTo>
                    <a:pt x="349707" y="12764"/>
                  </a:lnTo>
                  <a:lnTo>
                    <a:pt x="349596" y="8527"/>
                  </a:lnTo>
                  <a:lnTo>
                    <a:pt x="348846" y="691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219278" y="6097761"/>
              <a:ext cx="791210" cy="55880"/>
            </a:xfrm>
            <a:custGeom>
              <a:avLst/>
              <a:gdLst/>
              <a:ahLst/>
              <a:cxnLst/>
              <a:rect l="l" t="t" r="r" b="b"/>
              <a:pathLst>
                <a:path w="791210" h="55879">
                  <a:moveTo>
                    <a:pt x="790866" y="0"/>
                  </a:moveTo>
                  <a:lnTo>
                    <a:pt x="0" y="0"/>
                  </a:lnTo>
                  <a:lnTo>
                    <a:pt x="0" y="55738"/>
                  </a:lnTo>
                  <a:lnTo>
                    <a:pt x="790866" y="55738"/>
                  </a:lnTo>
                  <a:lnTo>
                    <a:pt x="790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221982" y="6101717"/>
              <a:ext cx="785495" cy="51435"/>
            </a:xfrm>
            <a:custGeom>
              <a:avLst/>
              <a:gdLst/>
              <a:ahLst/>
              <a:cxnLst/>
              <a:rect l="l" t="t" r="r" b="b"/>
              <a:pathLst>
                <a:path w="785495" h="51435">
                  <a:moveTo>
                    <a:pt x="24951" y="0"/>
                  </a:moveTo>
                  <a:lnTo>
                    <a:pt x="13143" y="0"/>
                  </a:lnTo>
                  <a:lnTo>
                    <a:pt x="8576" y="1839"/>
                  </a:lnTo>
                  <a:lnTo>
                    <a:pt x="1670" y="9196"/>
                  </a:lnTo>
                  <a:lnTo>
                    <a:pt x="0" y="14157"/>
                  </a:lnTo>
                  <a:lnTo>
                    <a:pt x="0" y="23298"/>
                  </a:lnTo>
                  <a:lnTo>
                    <a:pt x="389" y="26030"/>
                  </a:lnTo>
                  <a:lnTo>
                    <a:pt x="1949" y="31102"/>
                  </a:lnTo>
                  <a:lnTo>
                    <a:pt x="3118" y="33331"/>
                  </a:lnTo>
                  <a:lnTo>
                    <a:pt x="4938" y="35617"/>
                  </a:lnTo>
                  <a:lnTo>
                    <a:pt x="6237" y="37289"/>
                  </a:lnTo>
                  <a:lnTo>
                    <a:pt x="8242" y="38794"/>
                  </a:lnTo>
                  <a:lnTo>
                    <a:pt x="13143" y="41023"/>
                  </a:lnTo>
                  <a:lnTo>
                    <a:pt x="15872" y="41580"/>
                  </a:lnTo>
                  <a:lnTo>
                    <a:pt x="25006" y="41580"/>
                  </a:lnTo>
                  <a:lnTo>
                    <a:pt x="29685" y="39630"/>
                  </a:lnTo>
                  <a:lnTo>
                    <a:pt x="31817" y="37066"/>
                  </a:lnTo>
                  <a:lnTo>
                    <a:pt x="14814" y="37066"/>
                  </a:lnTo>
                  <a:lnTo>
                    <a:pt x="11472" y="35617"/>
                  </a:lnTo>
                  <a:lnTo>
                    <a:pt x="6460" y="29708"/>
                  </a:lnTo>
                  <a:lnTo>
                    <a:pt x="5269" y="26030"/>
                  </a:lnTo>
                  <a:lnTo>
                    <a:pt x="5287" y="15829"/>
                  </a:lnTo>
                  <a:lnTo>
                    <a:pt x="6404" y="12373"/>
                  </a:lnTo>
                  <a:lnTo>
                    <a:pt x="11083" y="6131"/>
                  </a:lnTo>
                  <a:lnTo>
                    <a:pt x="14480" y="4570"/>
                  </a:lnTo>
                  <a:lnTo>
                    <a:pt x="31988" y="4570"/>
                  </a:lnTo>
                  <a:lnTo>
                    <a:pt x="29629" y="1894"/>
                  </a:lnTo>
                  <a:lnTo>
                    <a:pt x="24951" y="0"/>
                  </a:lnTo>
                  <a:close/>
                </a:path>
                <a:path w="785495" h="51435">
                  <a:moveTo>
                    <a:pt x="55405" y="5518"/>
                  </a:moveTo>
                  <a:lnTo>
                    <a:pt x="50169" y="5518"/>
                  </a:lnTo>
                  <a:lnTo>
                    <a:pt x="50169" y="40633"/>
                  </a:lnTo>
                  <a:lnTo>
                    <a:pt x="55405" y="40633"/>
                  </a:lnTo>
                  <a:lnTo>
                    <a:pt x="55405" y="5518"/>
                  </a:lnTo>
                  <a:close/>
                </a:path>
                <a:path w="785495" h="51435">
                  <a:moveTo>
                    <a:pt x="31988" y="4570"/>
                  </a:moveTo>
                  <a:lnTo>
                    <a:pt x="23113" y="4570"/>
                  </a:lnTo>
                  <a:lnTo>
                    <a:pt x="26454" y="6075"/>
                  </a:lnTo>
                  <a:lnTo>
                    <a:pt x="28961" y="8973"/>
                  </a:lnTo>
                  <a:lnTo>
                    <a:pt x="31467" y="11928"/>
                  </a:lnTo>
                  <a:lnTo>
                    <a:pt x="32748" y="15829"/>
                  </a:lnTo>
                  <a:lnTo>
                    <a:pt x="32640" y="26030"/>
                  </a:lnTo>
                  <a:lnTo>
                    <a:pt x="31467" y="29652"/>
                  </a:lnTo>
                  <a:lnTo>
                    <a:pt x="26510" y="35617"/>
                  </a:lnTo>
                  <a:lnTo>
                    <a:pt x="23168" y="37066"/>
                  </a:lnTo>
                  <a:lnTo>
                    <a:pt x="31817" y="37066"/>
                  </a:lnTo>
                  <a:lnTo>
                    <a:pt x="36312" y="31659"/>
                  </a:lnTo>
                  <a:lnTo>
                    <a:pt x="37983" y="26587"/>
                  </a:lnTo>
                  <a:lnTo>
                    <a:pt x="37907" y="14157"/>
                  </a:lnTo>
                  <a:lnTo>
                    <a:pt x="36312" y="9475"/>
                  </a:lnTo>
                  <a:lnTo>
                    <a:pt x="31988" y="4570"/>
                  </a:lnTo>
                  <a:close/>
                </a:path>
                <a:path w="785495" h="51435">
                  <a:moveTo>
                    <a:pt x="68715" y="947"/>
                  </a:moveTo>
                  <a:lnTo>
                    <a:pt x="36858" y="947"/>
                  </a:lnTo>
                  <a:lnTo>
                    <a:pt x="36858" y="5518"/>
                  </a:lnTo>
                  <a:lnTo>
                    <a:pt x="68715" y="5518"/>
                  </a:lnTo>
                  <a:lnTo>
                    <a:pt x="68715" y="947"/>
                  </a:lnTo>
                  <a:close/>
                </a:path>
                <a:path w="785495" h="51435">
                  <a:moveTo>
                    <a:pt x="75076" y="947"/>
                  </a:moveTo>
                  <a:lnTo>
                    <a:pt x="69841" y="947"/>
                  </a:lnTo>
                  <a:lnTo>
                    <a:pt x="69841" y="40633"/>
                  </a:lnTo>
                  <a:lnTo>
                    <a:pt x="75076" y="40633"/>
                  </a:lnTo>
                  <a:lnTo>
                    <a:pt x="75076" y="22072"/>
                  </a:lnTo>
                  <a:lnTo>
                    <a:pt x="101253" y="22072"/>
                  </a:lnTo>
                  <a:lnTo>
                    <a:pt x="101253" y="17501"/>
                  </a:lnTo>
                  <a:lnTo>
                    <a:pt x="75076" y="17501"/>
                  </a:lnTo>
                  <a:lnTo>
                    <a:pt x="75076" y="947"/>
                  </a:lnTo>
                  <a:close/>
                </a:path>
                <a:path w="785495" h="51435">
                  <a:moveTo>
                    <a:pt x="101253" y="22072"/>
                  </a:moveTo>
                  <a:lnTo>
                    <a:pt x="96017" y="22072"/>
                  </a:lnTo>
                  <a:lnTo>
                    <a:pt x="96017" y="40633"/>
                  </a:lnTo>
                  <a:lnTo>
                    <a:pt x="101253" y="40633"/>
                  </a:lnTo>
                  <a:lnTo>
                    <a:pt x="101253" y="22072"/>
                  </a:lnTo>
                  <a:close/>
                </a:path>
                <a:path w="785495" h="51435">
                  <a:moveTo>
                    <a:pt x="101253" y="947"/>
                  </a:moveTo>
                  <a:lnTo>
                    <a:pt x="96017" y="947"/>
                  </a:lnTo>
                  <a:lnTo>
                    <a:pt x="96017" y="17501"/>
                  </a:lnTo>
                  <a:lnTo>
                    <a:pt x="101253" y="17501"/>
                  </a:lnTo>
                  <a:lnTo>
                    <a:pt x="101253" y="947"/>
                  </a:lnTo>
                  <a:close/>
                </a:path>
                <a:path w="785495" h="51435">
                  <a:moveTo>
                    <a:pt x="134151" y="947"/>
                  </a:moveTo>
                  <a:lnTo>
                    <a:pt x="106694" y="947"/>
                  </a:lnTo>
                  <a:lnTo>
                    <a:pt x="106694" y="40633"/>
                  </a:lnTo>
                  <a:lnTo>
                    <a:pt x="134430" y="40633"/>
                  </a:lnTo>
                  <a:lnTo>
                    <a:pt x="134430" y="36062"/>
                  </a:lnTo>
                  <a:lnTo>
                    <a:pt x="111929" y="36062"/>
                  </a:lnTo>
                  <a:lnTo>
                    <a:pt x="111929" y="22351"/>
                  </a:lnTo>
                  <a:lnTo>
                    <a:pt x="132703" y="22351"/>
                  </a:lnTo>
                  <a:lnTo>
                    <a:pt x="132703" y="17947"/>
                  </a:lnTo>
                  <a:lnTo>
                    <a:pt x="111929" y="17947"/>
                  </a:lnTo>
                  <a:lnTo>
                    <a:pt x="111929" y="5518"/>
                  </a:lnTo>
                  <a:lnTo>
                    <a:pt x="134151" y="5518"/>
                  </a:lnTo>
                  <a:lnTo>
                    <a:pt x="134151" y="947"/>
                  </a:lnTo>
                  <a:close/>
                </a:path>
                <a:path w="785495" h="51435">
                  <a:moveTo>
                    <a:pt x="163686" y="947"/>
                  </a:moveTo>
                  <a:lnTo>
                    <a:pt x="137398" y="947"/>
                  </a:lnTo>
                  <a:lnTo>
                    <a:pt x="137398" y="40633"/>
                  </a:lnTo>
                  <a:lnTo>
                    <a:pt x="142634" y="40633"/>
                  </a:lnTo>
                  <a:lnTo>
                    <a:pt x="142634" y="23465"/>
                  </a:lnTo>
                  <a:lnTo>
                    <a:pt x="165401" y="23465"/>
                  </a:lnTo>
                  <a:lnTo>
                    <a:pt x="161347" y="21570"/>
                  </a:lnTo>
                  <a:lnTo>
                    <a:pt x="163352" y="21013"/>
                  </a:lnTo>
                  <a:lnTo>
                    <a:pt x="165023" y="19842"/>
                  </a:lnTo>
                  <a:lnTo>
                    <a:pt x="165406" y="19285"/>
                  </a:lnTo>
                  <a:lnTo>
                    <a:pt x="142634" y="19285"/>
                  </a:lnTo>
                  <a:lnTo>
                    <a:pt x="142634" y="5406"/>
                  </a:lnTo>
                  <a:lnTo>
                    <a:pt x="168142" y="5406"/>
                  </a:lnTo>
                  <a:lnTo>
                    <a:pt x="168142" y="4626"/>
                  </a:lnTo>
                  <a:lnTo>
                    <a:pt x="163686" y="947"/>
                  </a:lnTo>
                  <a:close/>
                </a:path>
                <a:path w="785495" h="51435">
                  <a:moveTo>
                    <a:pt x="165401" y="23465"/>
                  </a:moveTo>
                  <a:lnTo>
                    <a:pt x="156613" y="23465"/>
                  </a:lnTo>
                  <a:lnTo>
                    <a:pt x="158952" y="24023"/>
                  </a:lnTo>
                  <a:lnTo>
                    <a:pt x="161403" y="26252"/>
                  </a:lnTo>
                  <a:lnTo>
                    <a:pt x="162071" y="28538"/>
                  </a:lnTo>
                  <a:lnTo>
                    <a:pt x="162251" y="31325"/>
                  </a:lnTo>
                  <a:lnTo>
                    <a:pt x="162461" y="35449"/>
                  </a:lnTo>
                  <a:lnTo>
                    <a:pt x="162572" y="36899"/>
                  </a:lnTo>
                  <a:lnTo>
                    <a:pt x="163631" y="40633"/>
                  </a:lnTo>
                  <a:lnTo>
                    <a:pt x="169646" y="40633"/>
                  </a:lnTo>
                  <a:lnTo>
                    <a:pt x="169200" y="40187"/>
                  </a:lnTo>
                  <a:lnTo>
                    <a:pt x="169033" y="39908"/>
                  </a:lnTo>
                  <a:lnTo>
                    <a:pt x="168810" y="39630"/>
                  </a:lnTo>
                  <a:lnTo>
                    <a:pt x="168643" y="39295"/>
                  </a:lnTo>
                  <a:lnTo>
                    <a:pt x="168532" y="38961"/>
                  </a:lnTo>
                  <a:lnTo>
                    <a:pt x="168365" y="38626"/>
                  </a:lnTo>
                  <a:lnTo>
                    <a:pt x="168031" y="37735"/>
                  </a:lnTo>
                  <a:lnTo>
                    <a:pt x="167912" y="37289"/>
                  </a:lnTo>
                  <a:lnTo>
                    <a:pt x="167863" y="36899"/>
                  </a:lnTo>
                  <a:lnTo>
                    <a:pt x="167752" y="36453"/>
                  </a:lnTo>
                  <a:lnTo>
                    <a:pt x="167570" y="35003"/>
                  </a:lnTo>
                  <a:lnTo>
                    <a:pt x="167362" y="31325"/>
                  </a:lnTo>
                  <a:lnTo>
                    <a:pt x="167179" y="28538"/>
                  </a:lnTo>
                  <a:lnTo>
                    <a:pt x="166972" y="27089"/>
                  </a:lnTo>
                  <a:lnTo>
                    <a:pt x="166360" y="25193"/>
                  </a:lnTo>
                  <a:lnTo>
                    <a:pt x="165970" y="24190"/>
                  </a:lnTo>
                  <a:lnTo>
                    <a:pt x="165401" y="23465"/>
                  </a:lnTo>
                  <a:close/>
                </a:path>
                <a:path w="785495" h="51435">
                  <a:moveTo>
                    <a:pt x="168142" y="5406"/>
                  </a:moveTo>
                  <a:lnTo>
                    <a:pt x="156669" y="5406"/>
                  </a:lnTo>
                  <a:lnTo>
                    <a:pt x="158841" y="5908"/>
                  </a:lnTo>
                  <a:lnTo>
                    <a:pt x="162071" y="7803"/>
                  </a:lnTo>
                  <a:lnTo>
                    <a:pt x="162907" y="9586"/>
                  </a:lnTo>
                  <a:lnTo>
                    <a:pt x="162907" y="13544"/>
                  </a:lnTo>
                  <a:lnTo>
                    <a:pt x="160735" y="17557"/>
                  </a:lnTo>
                  <a:lnTo>
                    <a:pt x="160122" y="18059"/>
                  </a:lnTo>
                  <a:lnTo>
                    <a:pt x="159342" y="18449"/>
                  </a:lnTo>
                  <a:lnTo>
                    <a:pt x="158340" y="18672"/>
                  </a:lnTo>
                  <a:lnTo>
                    <a:pt x="157337" y="18951"/>
                  </a:lnTo>
                  <a:lnTo>
                    <a:pt x="156390" y="19118"/>
                  </a:lnTo>
                  <a:lnTo>
                    <a:pt x="155555" y="19174"/>
                  </a:lnTo>
                  <a:lnTo>
                    <a:pt x="154720" y="19285"/>
                  </a:lnTo>
                  <a:lnTo>
                    <a:pt x="165406" y="19285"/>
                  </a:lnTo>
                  <a:lnTo>
                    <a:pt x="167474" y="16275"/>
                  </a:lnTo>
                  <a:lnTo>
                    <a:pt x="168031" y="14603"/>
                  </a:lnTo>
                  <a:lnTo>
                    <a:pt x="168142" y="5406"/>
                  </a:lnTo>
                  <a:close/>
                </a:path>
                <a:path w="785495" h="51435">
                  <a:moveTo>
                    <a:pt x="204895" y="947"/>
                  </a:moveTo>
                  <a:lnTo>
                    <a:pt x="184566" y="947"/>
                  </a:lnTo>
                  <a:lnTo>
                    <a:pt x="184566" y="40633"/>
                  </a:lnTo>
                  <a:lnTo>
                    <a:pt x="189802" y="40633"/>
                  </a:lnTo>
                  <a:lnTo>
                    <a:pt x="189802" y="24357"/>
                  </a:lnTo>
                  <a:lnTo>
                    <a:pt x="209573" y="24357"/>
                  </a:lnTo>
                  <a:lnTo>
                    <a:pt x="214085" y="20400"/>
                  </a:lnTo>
                  <a:lnTo>
                    <a:pt x="214085" y="19954"/>
                  </a:lnTo>
                  <a:lnTo>
                    <a:pt x="189746" y="19954"/>
                  </a:lnTo>
                  <a:lnTo>
                    <a:pt x="189746" y="5462"/>
                  </a:lnTo>
                  <a:lnTo>
                    <a:pt x="212717" y="5462"/>
                  </a:lnTo>
                  <a:lnTo>
                    <a:pt x="210520" y="3734"/>
                  </a:lnTo>
                  <a:lnTo>
                    <a:pt x="208125" y="1895"/>
                  </a:lnTo>
                  <a:lnTo>
                    <a:pt x="204895" y="947"/>
                  </a:lnTo>
                  <a:close/>
                </a:path>
                <a:path w="785495" h="51435">
                  <a:moveTo>
                    <a:pt x="212717" y="5462"/>
                  </a:moveTo>
                  <a:lnTo>
                    <a:pt x="200551" y="5462"/>
                  </a:lnTo>
                  <a:lnTo>
                    <a:pt x="201832" y="5573"/>
                  </a:lnTo>
                  <a:lnTo>
                    <a:pt x="203893" y="5908"/>
                  </a:lnTo>
                  <a:lnTo>
                    <a:pt x="208793" y="11203"/>
                  </a:lnTo>
                  <a:lnTo>
                    <a:pt x="208793" y="15439"/>
                  </a:lnTo>
                  <a:lnTo>
                    <a:pt x="208014" y="17334"/>
                  </a:lnTo>
                  <a:lnTo>
                    <a:pt x="204895" y="19452"/>
                  </a:lnTo>
                  <a:lnTo>
                    <a:pt x="202667" y="19954"/>
                  </a:lnTo>
                  <a:lnTo>
                    <a:pt x="214085" y="19954"/>
                  </a:lnTo>
                  <a:lnTo>
                    <a:pt x="214085" y="8472"/>
                  </a:lnTo>
                  <a:lnTo>
                    <a:pt x="212859" y="5573"/>
                  </a:lnTo>
                  <a:lnTo>
                    <a:pt x="212717" y="5462"/>
                  </a:lnTo>
                  <a:close/>
                </a:path>
                <a:path w="785495" h="51435">
                  <a:moveTo>
                    <a:pt x="244572" y="947"/>
                  </a:moveTo>
                  <a:lnTo>
                    <a:pt x="217114" y="947"/>
                  </a:lnTo>
                  <a:lnTo>
                    <a:pt x="217114" y="40633"/>
                  </a:lnTo>
                  <a:lnTo>
                    <a:pt x="244850" y="40633"/>
                  </a:lnTo>
                  <a:lnTo>
                    <a:pt x="244850" y="36062"/>
                  </a:lnTo>
                  <a:lnTo>
                    <a:pt x="222350" y="36062"/>
                  </a:lnTo>
                  <a:lnTo>
                    <a:pt x="222350" y="22351"/>
                  </a:lnTo>
                  <a:lnTo>
                    <a:pt x="243124" y="22351"/>
                  </a:lnTo>
                  <a:lnTo>
                    <a:pt x="243124" y="17947"/>
                  </a:lnTo>
                  <a:lnTo>
                    <a:pt x="222350" y="17947"/>
                  </a:lnTo>
                  <a:lnTo>
                    <a:pt x="222350" y="5518"/>
                  </a:lnTo>
                  <a:lnTo>
                    <a:pt x="244572" y="5518"/>
                  </a:lnTo>
                  <a:lnTo>
                    <a:pt x="244572" y="947"/>
                  </a:lnTo>
                  <a:close/>
                </a:path>
                <a:path w="785495" h="51435">
                  <a:moveTo>
                    <a:pt x="275282" y="947"/>
                  </a:moveTo>
                  <a:lnTo>
                    <a:pt x="247824" y="947"/>
                  </a:lnTo>
                  <a:lnTo>
                    <a:pt x="247824" y="40633"/>
                  </a:lnTo>
                  <a:lnTo>
                    <a:pt x="275561" y="40633"/>
                  </a:lnTo>
                  <a:lnTo>
                    <a:pt x="275561" y="36062"/>
                  </a:lnTo>
                  <a:lnTo>
                    <a:pt x="253060" y="36062"/>
                  </a:lnTo>
                  <a:lnTo>
                    <a:pt x="253060" y="22351"/>
                  </a:lnTo>
                  <a:lnTo>
                    <a:pt x="273834" y="22351"/>
                  </a:lnTo>
                  <a:lnTo>
                    <a:pt x="273834" y="17947"/>
                  </a:lnTo>
                  <a:lnTo>
                    <a:pt x="253060" y="17947"/>
                  </a:lnTo>
                  <a:lnTo>
                    <a:pt x="253060" y="5518"/>
                  </a:lnTo>
                  <a:lnTo>
                    <a:pt x="275282" y="5518"/>
                  </a:lnTo>
                  <a:lnTo>
                    <a:pt x="275282" y="947"/>
                  </a:lnTo>
                  <a:close/>
                </a:path>
                <a:path w="785495" h="51435">
                  <a:moveTo>
                    <a:pt x="304817" y="947"/>
                  </a:moveTo>
                  <a:lnTo>
                    <a:pt x="278529" y="947"/>
                  </a:lnTo>
                  <a:lnTo>
                    <a:pt x="278529" y="40633"/>
                  </a:lnTo>
                  <a:lnTo>
                    <a:pt x="283764" y="40633"/>
                  </a:lnTo>
                  <a:lnTo>
                    <a:pt x="283764" y="23465"/>
                  </a:lnTo>
                  <a:lnTo>
                    <a:pt x="306531" y="23465"/>
                  </a:lnTo>
                  <a:lnTo>
                    <a:pt x="302478" y="21570"/>
                  </a:lnTo>
                  <a:lnTo>
                    <a:pt x="304483" y="21013"/>
                  </a:lnTo>
                  <a:lnTo>
                    <a:pt x="306154" y="19842"/>
                  </a:lnTo>
                  <a:lnTo>
                    <a:pt x="306537" y="19285"/>
                  </a:lnTo>
                  <a:lnTo>
                    <a:pt x="283764" y="19285"/>
                  </a:lnTo>
                  <a:lnTo>
                    <a:pt x="283764" y="5406"/>
                  </a:lnTo>
                  <a:lnTo>
                    <a:pt x="309273" y="5406"/>
                  </a:lnTo>
                  <a:lnTo>
                    <a:pt x="309273" y="4626"/>
                  </a:lnTo>
                  <a:lnTo>
                    <a:pt x="304817" y="947"/>
                  </a:lnTo>
                  <a:close/>
                </a:path>
                <a:path w="785495" h="51435">
                  <a:moveTo>
                    <a:pt x="306531" y="23465"/>
                  </a:moveTo>
                  <a:lnTo>
                    <a:pt x="297744" y="23465"/>
                  </a:lnTo>
                  <a:lnTo>
                    <a:pt x="300083" y="24023"/>
                  </a:lnTo>
                  <a:lnTo>
                    <a:pt x="302533" y="26252"/>
                  </a:lnTo>
                  <a:lnTo>
                    <a:pt x="303202" y="28538"/>
                  </a:lnTo>
                  <a:lnTo>
                    <a:pt x="303382" y="31325"/>
                  </a:lnTo>
                  <a:lnTo>
                    <a:pt x="303592" y="35449"/>
                  </a:lnTo>
                  <a:lnTo>
                    <a:pt x="303703" y="36899"/>
                  </a:lnTo>
                  <a:lnTo>
                    <a:pt x="304761" y="40633"/>
                  </a:lnTo>
                  <a:lnTo>
                    <a:pt x="310776" y="40633"/>
                  </a:lnTo>
                  <a:lnTo>
                    <a:pt x="310331" y="40187"/>
                  </a:lnTo>
                  <a:lnTo>
                    <a:pt x="310164" y="39908"/>
                  </a:lnTo>
                  <a:lnTo>
                    <a:pt x="309941" y="39630"/>
                  </a:lnTo>
                  <a:lnTo>
                    <a:pt x="309774" y="39295"/>
                  </a:lnTo>
                  <a:lnTo>
                    <a:pt x="309662" y="38961"/>
                  </a:lnTo>
                  <a:lnTo>
                    <a:pt x="309495" y="38626"/>
                  </a:lnTo>
                  <a:lnTo>
                    <a:pt x="309161" y="37735"/>
                  </a:lnTo>
                  <a:lnTo>
                    <a:pt x="309043" y="37289"/>
                  </a:lnTo>
                  <a:lnTo>
                    <a:pt x="308994" y="36899"/>
                  </a:lnTo>
                  <a:lnTo>
                    <a:pt x="308883" y="36453"/>
                  </a:lnTo>
                  <a:lnTo>
                    <a:pt x="308701" y="35003"/>
                  </a:lnTo>
                  <a:lnTo>
                    <a:pt x="308493" y="31325"/>
                  </a:lnTo>
                  <a:lnTo>
                    <a:pt x="308310" y="28538"/>
                  </a:lnTo>
                  <a:lnTo>
                    <a:pt x="308103" y="27089"/>
                  </a:lnTo>
                  <a:lnTo>
                    <a:pt x="307490" y="25193"/>
                  </a:lnTo>
                  <a:lnTo>
                    <a:pt x="307100" y="24190"/>
                  </a:lnTo>
                  <a:lnTo>
                    <a:pt x="306531" y="23465"/>
                  </a:lnTo>
                  <a:close/>
                </a:path>
                <a:path w="785495" h="51435">
                  <a:moveTo>
                    <a:pt x="309273" y="5406"/>
                  </a:moveTo>
                  <a:lnTo>
                    <a:pt x="297799" y="5406"/>
                  </a:lnTo>
                  <a:lnTo>
                    <a:pt x="299971" y="5908"/>
                  </a:lnTo>
                  <a:lnTo>
                    <a:pt x="303202" y="7803"/>
                  </a:lnTo>
                  <a:lnTo>
                    <a:pt x="304037" y="9586"/>
                  </a:lnTo>
                  <a:lnTo>
                    <a:pt x="304037" y="13544"/>
                  </a:lnTo>
                  <a:lnTo>
                    <a:pt x="301865" y="17557"/>
                  </a:lnTo>
                  <a:lnTo>
                    <a:pt x="301252" y="18059"/>
                  </a:lnTo>
                  <a:lnTo>
                    <a:pt x="300473" y="18449"/>
                  </a:lnTo>
                  <a:lnTo>
                    <a:pt x="299470" y="18672"/>
                  </a:lnTo>
                  <a:lnTo>
                    <a:pt x="298468" y="18951"/>
                  </a:lnTo>
                  <a:lnTo>
                    <a:pt x="297521" y="19118"/>
                  </a:lnTo>
                  <a:lnTo>
                    <a:pt x="296685" y="19174"/>
                  </a:lnTo>
                  <a:lnTo>
                    <a:pt x="295850" y="19285"/>
                  </a:lnTo>
                  <a:lnTo>
                    <a:pt x="306537" y="19285"/>
                  </a:lnTo>
                  <a:lnTo>
                    <a:pt x="308604" y="16275"/>
                  </a:lnTo>
                  <a:lnTo>
                    <a:pt x="309161" y="14603"/>
                  </a:lnTo>
                  <a:lnTo>
                    <a:pt x="309273" y="5406"/>
                  </a:lnTo>
                  <a:close/>
                </a:path>
                <a:path w="785495" h="51435">
                  <a:moveTo>
                    <a:pt x="316101" y="27535"/>
                  </a:moveTo>
                  <a:lnTo>
                    <a:pt x="311032" y="27535"/>
                  </a:lnTo>
                  <a:lnTo>
                    <a:pt x="311080" y="32272"/>
                  </a:lnTo>
                  <a:lnTo>
                    <a:pt x="312536" y="35672"/>
                  </a:lnTo>
                  <a:lnTo>
                    <a:pt x="318551" y="40354"/>
                  </a:lnTo>
                  <a:lnTo>
                    <a:pt x="322506" y="41525"/>
                  </a:lnTo>
                  <a:lnTo>
                    <a:pt x="330191" y="41525"/>
                  </a:lnTo>
                  <a:lnTo>
                    <a:pt x="332642" y="41191"/>
                  </a:lnTo>
                  <a:lnTo>
                    <a:pt x="334870" y="40410"/>
                  </a:lnTo>
                  <a:lnTo>
                    <a:pt x="337098" y="39686"/>
                  </a:lnTo>
                  <a:lnTo>
                    <a:pt x="338991" y="38404"/>
                  </a:lnTo>
                  <a:lnTo>
                    <a:pt x="339909" y="37289"/>
                  </a:lnTo>
                  <a:lnTo>
                    <a:pt x="324455" y="37289"/>
                  </a:lnTo>
                  <a:lnTo>
                    <a:pt x="321670" y="36508"/>
                  </a:lnTo>
                  <a:lnTo>
                    <a:pt x="319498" y="34948"/>
                  </a:lnTo>
                  <a:lnTo>
                    <a:pt x="317382" y="33387"/>
                  </a:lnTo>
                  <a:lnTo>
                    <a:pt x="316212" y="30935"/>
                  </a:lnTo>
                  <a:lnTo>
                    <a:pt x="316101" y="27535"/>
                  </a:lnTo>
                  <a:close/>
                </a:path>
                <a:path w="785495" h="51435">
                  <a:moveTo>
                    <a:pt x="331138" y="167"/>
                  </a:moveTo>
                  <a:lnTo>
                    <a:pt x="322840" y="167"/>
                  </a:lnTo>
                  <a:lnTo>
                    <a:pt x="319442" y="1114"/>
                  </a:lnTo>
                  <a:lnTo>
                    <a:pt x="313873" y="4904"/>
                  </a:lnTo>
                  <a:lnTo>
                    <a:pt x="312620" y="7413"/>
                  </a:lnTo>
                  <a:lnTo>
                    <a:pt x="312518" y="15662"/>
                  </a:lnTo>
                  <a:lnTo>
                    <a:pt x="314374" y="18449"/>
                  </a:lnTo>
                  <a:lnTo>
                    <a:pt x="318273" y="20121"/>
                  </a:lnTo>
                  <a:lnTo>
                    <a:pt x="319498" y="20679"/>
                  </a:lnTo>
                  <a:lnTo>
                    <a:pt x="322172" y="21459"/>
                  </a:lnTo>
                  <a:lnTo>
                    <a:pt x="326293" y="22351"/>
                  </a:lnTo>
                  <a:lnTo>
                    <a:pt x="326571" y="22462"/>
                  </a:lnTo>
                  <a:lnTo>
                    <a:pt x="337822" y="28816"/>
                  </a:lnTo>
                  <a:lnTo>
                    <a:pt x="337822" y="32606"/>
                  </a:lnTo>
                  <a:lnTo>
                    <a:pt x="336819" y="34446"/>
                  </a:lnTo>
                  <a:lnTo>
                    <a:pt x="334926" y="35561"/>
                  </a:lnTo>
                  <a:lnTo>
                    <a:pt x="332976" y="36676"/>
                  </a:lnTo>
                  <a:lnTo>
                    <a:pt x="330637" y="37289"/>
                  </a:lnTo>
                  <a:lnTo>
                    <a:pt x="339909" y="37289"/>
                  </a:lnTo>
                  <a:lnTo>
                    <a:pt x="342110" y="34613"/>
                  </a:lnTo>
                  <a:lnTo>
                    <a:pt x="342779" y="32606"/>
                  </a:lnTo>
                  <a:lnTo>
                    <a:pt x="342708" y="26977"/>
                  </a:lnTo>
                  <a:lnTo>
                    <a:pt x="326850" y="17502"/>
                  </a:lnTo>
                  <a:lnTo>
                    <a:pt x="325903" y="17278"/>
                  </a:lnTo>
                  <a:lnTo>
                    <a:pt x="324622" y="17055"/>
                  </a:lnTo>
                  <a:lnTo>
                    <a:pt x="323787" y="16832"/>
                  </a:lnTo>
                  <a:lnTo>
                    <a:pt x="322728" y="16498"/>
                  </a:lnTo>
                  <a:lnTo>
                    <a:pt x="321726" y="16219"/>
                  </a:lnTo>
                  <a:lnTo>
                    <a:pt x="320946" y="15941"/>
                  </a:lnTo>
                  <a:lnTo>
                    <a:pt x="320371" y="15606"/>
                  </a:lnTo>
                  <a:lnTo>
                    <a:pt x="319999" y="15328"/>
                  </a:lnTo>
                  <a:lnTo>
                    <a:pt x="319498" y="14993"/>
                  </a:lnTo>
                  <a:lnTo>
                    <a:pt x="318384" y="14101"/>
                  </a:lnTo>
                  <a:lnTo>
                    <a:pt x="317994" y="13655"/>
                  </a:lnTo>
                  <a:lnTo>
                    <a:pt x="317549" y="12541"/>
                  </a:lnTo>
                  <a:lnTo>
                    <a:pt x="317437" y="9029"/>
                  </a:lnTo>
                  <a:lnTo>
                    <a:pt x="318217" y="7413"/>
                  </a:lnTo>
                  <a:lnTo>
                    <a:pt x="319776" y="6298"/>
                  </a:lnTo>
                  <a:lnTo>
                    <a:pt x="321336" y="5128"/>
                  </a:lnTo>
                  <a:lnTo>
                    <a:pt x="323564" y="4570"/>
                  </a:lnTo>
                  <a:lnTo>
                    <a:pt x="338791" y="4570"/>
                  </a:lnTo>
                  <a:lnTo>
                    <a:pt x="334647" y="1226"/>
                  </a:lnTo>
                  <a:lnTo>
                    <a:pt x="331138" y="167"/>
                  </a:lnTo>
                  <a:close/>
                </a:path>
                <a:path w="785495" h="51435">
                  <a:moveTo>
                    <a:pt x="338791" y="4570"/>
                  </a:moveTo>
                  <a:lnTo>
                    <a:pt x="332419" y="4570"/>
                  </a:lnTo>
                  <a:lnTo>
                    <a:pt x="335705" y="7245"/>
                  </a:lnTo>
                  <a:lnTo>
                    <a:pt x="336262" y="12652"/>
                  </a:lnTo>
                  <a:lnTo>
                    <a:pt x="341386" y="12596"/>
                  </a:lnTo>
                  <a:lnTo>
                    <a:pt x="341219" y="8472"/>
                  </a:lnTo>
                  <a:lnTo>
                    <a:pt x="339827" y="5406"/>
                  </a:lnTo>
                  <a:lnTo>
                    <a:pt x="338791" y="4570"/>
                  </a:lnTo>
                  <a:close/>
                </a:path>
                <a:path w="785495" h="51435">
                  <a:moveTo>
                    <a:pt x="377850" y="947"/>
                  </a:moveTo>
                  <a:lnTo>
                    <a:pt x="358245" y="947"/>
                  </a:lnTo>
                  <a:lnTo>
                    <a:pt x="358245" y="40633"/>
                  </a:lnTo>
                  <a:lnTo>
                    <a:pt x="378629" y="40633"/>
                  </a:lnTo>
                  <a:lnTo>
                    <a:pt x="383363" y="38961"/>
                  </a:lnTo>
                  <a:lnTo>
                    <a:pt x="385783" y="36174"/>
                  </a:lnTo>
                  <a:lnTo>
                    <a:pt x="363480" y="36174"/>
                  </a:lnTo>
                  <a:lnTo>
                    <a:pt x="363425" y="5462"/>
                  </a:lnTo>
                  <a:lnTo>
                    <a:pt x="385811" y="5462"/>
                  </a:lnTo>
                  <a:lnTo>
                    <a:pt x="382806" y="2507"/>
                  </a:lnTo>
                  <a:lnTo>
                    <a:pt x="377850" y="947"/>
                  </a:lnTo>
                  <a:close/>
                </a:path>
                <a:path w="785495" h="51435">
                  <a:moveTo>
                    <a:pt x="410771" y="947"/>
                  </a:moveTo>
                  <a:lnTo>
                    <a:pt x="404867" y="947"/>
                  </a:lnTo>
                  <a:lnTo>
                    <a:pt x="389273" y="40633"/>
                  </a:lnTo>
                  <a:lnTo>
                    <a:pt x="394842" y="40633"/>
                  </a:lnTo>
                  <a:lnTo>
                    <a:pt x="399353" y="28482"/>
                  </a:lnTo>
                  <a:lnTo>
                    <a:pt x="421513" y="28482"/>
                  </a:lnTo>
                  <a:lnTo>
                    <a:pt x="419882" y="24302"/>
                  </a:lnTo>
                  <a:lnTo>
                    <a:pt x="400857" y="24302"/>
                  </a:lnTo>
                  <a:lnTo>
                    <a:pt x="407708" y="5964"/>
                  </a:lnTo>
                  <a:lnTo>
                    <a:pt x="412728" y="5964"/>
                  </a:lnTo>
                  <a:lnTo>
                    <a:pt x="410771" y="947"/>
                  </a:lnTo>
                  <a:close/>
                </a:path>
                <a:path w="785495" h="51435">
                  <a:moveTo>
                    <a:pt x="421513" y="28482"/>
                  </a:moveTo>
                  <a:lnTo>
                    <a:pt x="416006" y="28482"/>
                  </a:lnTo>
                  <a:lnTo>
                    <a:pt x="420406" y="40633"/>
                  </a:lnTo>
                  <a:lnTo>
                    <a:pt x="426254" y="40633"/>
                  </a:lnTo>
                  <a:lnTo>
                    <a:pt x="421513" y="28482"/>
                  </a:lnTo>
                  <a:close/>
                </a:path>
                <a:path w="785495" h="51435">
                  <a:moveTo>
                    <a:pt x="436001" y="5518"/>
                  </a:moveTo>
                  <a:lnTo>
                    <a:pt x="430765" y="5518"/>
                  </a:lnTo>
                  <a:lnTo>
                    <a:pt x="430765" y="40633"/>
                  </a:lnTo>
                  <a:lnTo>
                    <a:pt x="436001" y="40633"/>
                  </a:lnTo>
                  <a:lnTo>
                    <a:pt x="436001" y="5518"/>
                  </a:lnTo>
                  <a:close/>
                </a:path>
                <a:path w="785495" h="51435">
                  <a:moveTo>
                    <a:pt x="461954" y="947"/>
                  </a:moveTo>
                  <a:lnTo>
                    <a:pt x="456051" y="947"/>
                  </a:lnTo>
                  <a:lnTo>
                    <a:pt x="440456" y="40633"/>
                  </a:lnTo>
                  <a:lnTo>
                    <a:pt x="446026" y="40633"/>
                  </a:lnTo>
                  <a:lnTo>
                    <a:pt x="450537" y="28482"/>
                  </a:lnTo>
                  <a:lnTo>
                    <a:pt x="472697" y="28482"/>
                  </a:lnTo>
                  <a:lnTo>
                    <a:pt x="471066" y="24302"/>
                  </a:lnTo>
                  <a:lnTo>
                    <a:pt x="452041" y="24302"/>
                  </a:lnTo>
                  <a:lnTo>
                    <a:pt x="458891" y="5964"/>
                  </a:lnTo>
                  <a:lnTo>
                    <a:pt x="463911" y="5964"/>
                  </a:lnTo>
                  <a:lnTo>
                    <a:pt x="461954" y="947"/>
                  </a:lnTo>
                  <a:close/>
                </a:path>
                <a:path w="785495" h="51435">
                  <a:moveTo>
                    <a:pt x="472697" y="28482"/>
                  </a:moveTo>
                  <a:lnTo>
                    <a:pt x="467190" y="28482"/>
                  </a:lnTo>
                  <a:lnTo>
                    <a:pt x="471589" y="40633"/>
                  </a:lnTo>
                  <a:lnTo>
                    <a:pt x="477438" y="40633"/>
                  </a:lnTo>
                  <a:lnTo>
                    <a:pt x="472697" y="28482"/>
                  </a:lnTo>
                  <a:close/>
                </a:path>
                <a:path w="785495" h="51435">
                  <a:moveTo>
                    <a:pt x="385811" y="5462"/>
                  </a:moveTo>
                  <a:lnTo>
                    <a:pt x="376402" y="5462"/>
                  </a:lnTo>
                  <a:lnTo>
                    <a:pt x="380133" y="6744"/>
                  </a:lnTo>
                  <a:lnTo>
                    <a:pt x="384533" y="11704"/>
                  </a:lnTo>
                  <a:lnTo>
                    <a:pt x="385591" y="15662"/>
                  </a:lnTo>
                  <a:lnTo>
                    <a:pt x="385591" y="26252"/>
                  </a:lnTo>
                  <a:lnTo>
                    <a:pt x="384477" y="30043"/>
                  </a:lnTo>
                  <a:lnTo>
                    <a:pt x="380022" y="34948"/>
                  </a:lnTo>
                  <a:lnTo>
                    <a:pt x="376402" y="36174"/>
                  </a:lnTo>
                  <a:lnTo>
                    <a:pt x="385783" y="36174"/>
                  </a:lnTo>
                  <a:lnTo>
                    <a:pt x="389323" y="32161"/>
                  </a:lnTo>
                  <a:lnTo>
                    <a:pt x="390771" y="27144"/>
                  </a:lnTo>
                  <a:lnTo>
                    <a:pt x="390771" y="13711"/>
                  </a:lnTo>
                  <a:lnTo>
                    <a:pt x="389211" y="8750"/>
                  </a:lnTo>
                  <a:lnTo>
                    <a:pt x="385811" y="5462"/>
                  </a:lnTo>
                  <a:close/>
                </a:path>
                <a:path w="785495" h="51435">
                  <a:moveTo>
                    <a:pt x="412728" y="5964"/>
                  </a:moveTo>
                  <a:lnTo>
                    <a:pt x="407708" y="5964"/>
                  </a:lnTo>
                  <a:lnTo>
                    <a:pt x="414447" y="24302"/>
                  </a:lnTo>
                  <a:lnTo>
                    <a:pt x="419882" y="24302"/>
                  </a:lnTo>
                  <a:lnTo>
                    <a:pt x="412728" y="5964"/>
                  </a:lnTo>
                  <a:close/>
                </a:path>
                <a:path w="785495" h="51435">
                  <a:moveTo>
                    <a:pt x="463911" y="5964"/>
                  </a:moveTo>
                  <a:lnTo>
                    <a:pt x="458891" y="5964"/>
                  </a:lnTo>
                  <a:lnTo>
                    <a:pt x="465630" y="24302"/>
                  </a:lnTo>
                  <a:lnTo>
                    <a:pt x="471066" y="24302"/>
                  </a:lnTo>
                  <a:lnTo>
                    <a:pt x="463911" y="5964"/>
                  </a:lnTo>
                  <a:close/>
                </a:path>
                <a:path w="785495" h="51435">
                  <a:moveTo>
                    <a:pt x="449311" y="947"/>
                  </a:moveTo>
                  <a:lnTo>
                    <a:pt x="417454" y="947"/>
                  </a:lnTo>
                  <a:lnTo>
                    <a:pt x="417454" y="5518"/>
                  </a:lnTo>
                  <a:lnTo>
                    <a:pt x="449311" y="5518"/>
                  </a:lnTo>
                  <a:lnTo>
                    <a:pt x="449311" y="947"/>
                  </a:lnTo>
                  <a:close/>
                </a:path>
                <a:path w="785495" h="51435">
                  <a:moveTo>
                    <a:pt x="500829" y="222"/>
                  </a:moveTo>
                  <a:lnTo>
                    <a:pt x="497209" y="222"/>
                  </a:lnTo>
                  <a:lnTo>
                    <a:pt x="493408" y="6221"/>
                  </a:lnTo>
                  <a:lnTo>
                    <a:pt x="490693" y="12513"/>
                  </a:lnTo>
                  <a:lnTo>
                    <a:pt x="489064" y="19097"/>
                  </a:lnTo>
                  <a:lnTo>
                    <a:pt x="488521" y="25974"/>
                  </a:lnTo>
                  <a:lnTo>
                    <a:pt x="488521" y="30600"/>
                  </a:lnTo>
                  <a:lnTo>
                    <a:pt x="489189" y="34780"/>
                  </a:lnTo>
                  <a:lnTo>
                    <a:pt x="491974" y="42361"/>
                  </a:lnTo>
                  <a:lnTo>
                    <a:pt x="494202" y="46597"/>
                  </a:lnTo>
                  <a:lnTo>
                    <a:pt x="497209" y="51279"/>
                  </a:lnTo>
                  <a:lnTo>
                    <a:pt x="500829" y="51279"/>
                  </a:lnTo>
                  <a:lnTo>
                    <a:pt x="497581" y="45303"/>
                  </a:lnTo>
                  <a:lnTo>
                    <a:pt x="495267" y="39086"/>
                  </a:lnTo>
                  <a:lnTo>
                    <a:pt x="493882" y="32640"/>
                  </a:lnTo>
                  <a:lnTo>
                    <a:pt x="493422" y="25974"/>
                  </a:lnTo>
                  <a:lnTo>
                    <a:pt x="493882" y="19003"/>
                  </a:lnTo>
                  <a:lnTo>
                    <a:pt x="495267" y="12387"/>
                  </a:lnTo>
                  <a:lnTo>
                    <a:pt x="497581" y="6127"/>
                  </a:lnTo>
                  <a:lnTo>
                    <a:pt x="500829" y="222"/>
                  </a:lnTo>
                  <a:close/>
                </a:path>
                <a:path w="785495" h="51435">
                  <a:moveTo>
                    <a:pt x="527618" y="947"/>
                  </a:moveTo>
                  <a:lnTo>
                    <a:pt x="501330" y="947"/>
                  </a:lnTo>
                  <a:lnTo>
                    <a:pt x="501330" y="40633"/>
                  </a:lnTo>
                  <a:lnTo>
                    <a:pt x="506566" y="40633"/>
                  </a:lnTo>
                  <a:lnTo>
                    <a:pt x="506566" y="23465"/>
                  </a:lnTo>
                  <a:lnTo>
                    <a:pt x="529333" y="23465"/>
                  </a:lnTo>
                  <a:lnTo>
                    <a:pt x="525279" y="21570"/>
                  </a:lnTo>
                  <a:lnTo>
                    <a:pt x="527284" y="21013"/>
                  </a:lnTo>
                  <a:lnTo>
                    <a:pt x="528955" y="19842"/>
                  </a:lnTo>
                  <a:lnTo>
                    <a:pt x="529338" y="19285"/>
                  </a:lnTo>
                  <a:lnTo>
                    <a:pt x="506566" y="19285"/>
                  </a:lnTo>
                  <a:lnTo>
                    <a:pt x="506566" y="5406"/>
                  </a:lnTo>
                  <a:lnTo>
                    <a:pt x="532074" y="5406"/>
                  </a:lnTo>
                  <a:lnTo>
                    <a:pt x="532074" y="4626"/>
                  </a:lnTo>
                  <a:lnTo>
                    <a:pt x="527618" y="947"/>
                  </a:lnTo>
                  <a:close/>
                </a:path>
                <a:path w="785495" h="51435">
                  <a:moveTo>
                    <a:pt x="529333" y="23465"/>
                  </a:moveTo>
                  <a:lnTo>
                    <a:pt x="520545" y="23465"/>
                  </a:lnTo>
                  <a:lnTo>
                    <a:pt x="522885" y="24023"/>
                  </a:lnTo>
                  <a:lnTo>
                    <a:pt x="525335" y="26252"/>
                  </a:lnTo>
                  <a:lnTo>
                    <a:pt x="526003" y="28538"/>
                  </a:lnTo>
                  <a:lnTo>
                    <a:pt x="526183" y="31325"/>
                  </a:lnTo>
                  <a:lnTo>
                    <a:pt x="526393" y="35449"/>
                  </a:lnTo>
                  <a:lnTo>
                    <a:pt x="526505" y="36899"/>
                  </a:lnTo>
                  <a:lnTo>
                    <a:pt x="527563" y="40633"/>
                  </a:lnTo>
                  <a:lnTo>
                    <a:pt x="533578" y="40633"/>
                  </a:lnTo>
                  <a:lnTo>
                    <a:pt x="533133" y="40187"/>
                  </a:lnTo>
                  <a:lnTo>
                    <a:pt x="532965" y="39908"/>
                  </a:lnTo>
                  <a:lnTo>
                    <a:pt x="532743" y="39630"/>
                  </a:lnTo>
                  <a:lnTo>
                    <a:pt x="532575" y="39295"/>
                  </a:lnTo>
                  <a:lnTo>
                    <a:pt x="532464" y="38961"/>
                  </a:lnTo>
                  <a:lnTo>
                    <a:pt x="532297" y="38626"/>
                  </a:lnTo>
                  <a:lnTo>
                    <a:pt x="531963" y="37735"/>
                  </a:lnTo>
                  <a:lnTo>
                    <a:pt x="531844" y="37289"/>
                  </a:lnTo>
                  <a:lnTo>
                    <a:pt x="531795" y="36899"/>
                  </a:lnTo>
                  <a:lnTo>
                    <a:pt x="531684" y="36453"/>
                  </a:lnTo>
                  <a:lnTo>
                    <a:pt x="531502" y="35003"/>
                  </a:lnTo>
                  <a:lnTo>
                    <a:pt x="531294" y="31325"/>
                  </a:lnTo>
                  <a:lnTo>
                    <a:pt x="531111" y="28538"/>
                  </a:lnTo>
                  <a:lnTo>
                    <a:pt x="530904" y="27089"/>
                  </a:lnTo>
                  <a:lnTo>
                    <a:pt x="530292" y="25193"/>
                  </a:lnTo>
                  <a:lnTo>
                    <a:pt x="529902" y="24190"/>
                  </a:lnTo>
                  <a:lnTo>
                    <a:pt x="529333" y="23465"/>
                  </a:lnTo>
                  <a:close/>
                </a:path>
                <a:path w="785495" h="51435">
                  <a:moveTo>
                    <a:pt x="532074" y="5406"/>
                  </a:moveTo>
                  <a:lnTo>
                    <a:pt x="520601" y="5406"/>
                  </a:lnTo>
                  <a:lnTo>
                    <a:pt x="522773" y="5908"/>
                  </a:lnTo>
                  <a:lnTo>
                    <a:pt x="526003" y="7803"/>
                  </a:lnTo>
                  <a:lnTo>
                    <a:pt x="526839" y="9586"/>
                  </a:lnTo>
                  <a:lnTo>
                    <a:pt x="526839" y="13544"/>
                  </a:lnTo>
                  <a:lnTo>
                    <a:pt x="524667" y="17557"/>
                  </a:lnTo>
                  <a:lnTo>
                    <a:pt x="524054" y="18059"/>
                  </a:lnTo>
                  <a:lnTo>
                    <a:pt x="523274" y="18449"/>
                  </a:lnTo>
                  <a:lnTo>
                    <a:pt x="522272" y="18672"/>
                  </a:lnTo>
                  <a:lnTo>
                    <a:pt x="521269" y="18951"/>
                  </a:lnTo>
                  <a:lnTo>
                    <a:pt x="520322" y="19118"/>
                  </a:lnTo>
                  <a:lnTo>
                    <a:pt x="519487" y="19174"/>
                  </a:lnTo>
                  <a:lnTo>
                    <a:pt x="518652" y="19285"/>
                  </a:lnTo>
                  <a:lnTo>
                    <a:pt x="529338" y="19285"/>
                  </a:lnTo>
                  <a:lnTo>
                    <a:pt x="531406" y="16275"/>
                  </a:lnTo>
                  <a:lnTo>
                    <a:pt x="531963" y="14603"/>
                  </a:lnTo>
                  <a:lnTo>
                    <a:pt x="532074" y="5406"/>
                  </a:lnTo>
                  <a:close/>
                </a:path>
                <a:path w="785495" h="51435">
                  <a:moveTo>
                    <a:pt x="563542" y="947"/>
                  </a:moveTo>
                  <a:lnTo>
                    <a:pt x="536084" y="947"/>
                  </a:lnTo>
                  <a:lnTo>
                    <a:pt x="536084" y="40633"/>
                  </a:lnTo>
                  <a:lnTo>
                    <a:pt x="561982" y="40633"/>
                  </a:lnTo>
                  <a:lnTo>
                    <a:pt x="563778" y="36062"/>
                  </a:lnTo>
                  <a:lnTo>
                    <a:pt x="541320" y="36062"/>
                  </a:lnTo>
                  <a:lnTo>
                    <a:pt x="541320" y="22351"/>
                  </a:lnTo>
                  <a:lnTo>
                    <a:pt x="562094" y="22351"/>
                  </a:lnTo>
                  <a:lnTo>
                    <a:pt x="562094" y="17947"/>
                  </a:lnTo>
                  <a:lnTo>
                    <a:pt x="541320" y="17947"/>
                  </a:lnTo>
                  <a:lnTo>
                    <a:pt x="541320" y="5518"/>
                  </a:lnTo>
                  <a:lnTo>
                    <a:pt x="563542" y="5518"/>
                  </a:lnTo>
                  <a:lnTo>
                    <a:pt x="563542" y="947"/>
                  </a:lnTo>
                  <a:close/>
                </a:path>
                <a:path w="785495" h="51435">
                  <a:moveTo>
                    <a:pt x="583480" y="947"/>
                  </a:moveTo>
                  <a:lnTo>
                    <a:pt x="577576" y="947"/>
                  </a:lnTo>
                  <a:lnTo>
                    <a:pt x="561982" y="40633"/>
                  </a:lnTo>
                  <a:lnTo>
                    <a:pt x="563820" y="40633"/>
                  </a:lnTo>
                  <a:lnTo>
                    <a:pt x="563820" y="36062"/>
                  </a:lnTo>
                  <a:lnTo>
                    <a:pt x="569248" y="36062"/>
                  </a:lnTo>
                  <a:lnTo>
                    <a:pt x="572063" y="28482"/>
                  </a:lnTo>
                  <a:lnTo>
                    <a:pt x="594223" y="28482"/>
                  </a:lnTo>
                  <a:lnTo>
                    <a:pt x="592592" y="24302"/>
                  </a:lnTo>
                  <a:lnTo>
                    <a:pt x="573566" y="24302"/>
                  </a:lnTo>
                  <a:lnTo>
                    <a:pt x="580417" y="5964"/>
                  </a:lnTo>
                  <a:lnTo>
                    <a:pt x="585438" y="5964"/>
                  </a:lnTo>
                  <a:lnTo>
                    <a:pt x="583480" y="947"/>
                  </a:lnTo>
                  <a:close/>
                </a:path>
                <a:path w="785495" h="51435">
                  <a:moveTo>
                    <a:pt x="569248" y="36062"/>
                  </a:moveTo>
                  <a:lnTo>
                    <a:pt x="563820" y="36062"/>
                  </a:lnTo>
                  <a:lnTo>
                    <a:pt x="563820" y="40633"/>
                  </a:lnTo>
                  <a:lnTo>
                    <a:pt x="567552" y="40633"/>
                  </a:lnTo>
                  <a:lnTo>
                    <a:pt x="569248" y="36062"/>
                  </a:lnTo>
                  <a:close/>
                </a:path>
                <a:path w="785495" h="51435">
                  <a:moveTo>
                    <a:pt x="594223" y="28482"/>
                  </a:moveTo>
                  <a:lnTo>
                    <a:pt x="588715" y="28482"/>
                  </a:lnTo>
                  <a:lnTo>
                    <a:pt x="593115" y="40633"/>
                  </a:lnTo>
                  <a:lnTo>
                    <a:pt x="598964" y="40633"/>
                  </a:lnTo>
                  <a:lnTo>
                    <a:pt x="594223" y="28482"/>
                  </a:lnTo>
                  <a:close/>
                </a:path>
                <a:path w="785495" h="51435">
                  <a:moveTo>
                    <a:pt x="585438" y="5964"/>
                  </a:moveTo>
                  <a:lnTo>
                    <a:pt x="580417" y="5964"/>
                  </a:lnTo>
                  <a:lnTo>
                    <a:pt x="587156" y="24302"/>
                  </a:lnTo>
                  <a:lnTo>
                    <a:pt x="592592" y="24302"/>
                  </a:lnTo>
                  <a:lnTo>
                    <a:pt x="585438" y="5964"/>
                  </a:lnTo>
                  <a:close/>
                </a:path>
                <a:path w="785495" h="51435">
                  <a:moveTo>
                    <a:pt x="619180" y="947"/>
                  </a:moveTo>
                  <a:lnTo>
                    <a:pt x="599576" y="947"/>
                  </a:lnTo>
                  <a:lnTo>
                    <a:pt x="599576" y="40633"/>
                  </a:lnTo>
                  <a:lnTo>
                    <a:pt x="619960" y="40633"/>
                  </a:lnTo>
                  <a:lnTo>
                    <a:pt x="624695" y="38961"/>
                  </a:lnTo>
                  <a:lnTo>
                    <a:pt x="627114" y="36174"/>
                  </a:lnTo>
                  <a:lnTo>
                    <a:pt x="604811" y="36174"/>
                  </a:lnTo>
                  <a:lnTo>
                    <a:pt x="604755" y="5462"/>
                  </a:lnTo>
                  <a:lnTo>
                    <a:pt x="627142" y="5462"/>
                  </a:lnTo>
                  <a:lnTo>
                    <a:pt x="624137" y="2507"/>
                  </a:lnTo>
                  <a:lnTo>
                    <a:pt x="619180" y="947"/>
                  </a:lnTo>
                  <a:close/>
                </a:path>
                <a:path w="785495" h="51435">
                  <a:moveTo>
                    <a:pt x="627142" y="5462"/>
                  </a:moveTo>
                  <a:lnTo>
                    <a:pt x="617732" y="5462"/>
                  </a:lnTo>
                  <a:lnTo>
                    <a:pt x="621464" y="6744"/>
                  </a:lnTo>
                  <a:lnTo>
                    <a:pt x="625864" y="11704"/>
                  </a:lnTo>
                  <a:lnTo>
                    <a:pt x="626923" y="15662"/>
                  </a:lnTo>
                  <a:lnTo>
                    <a:pt x="626923" y="26252"/>
                  </a:lnTo>
                  <a:lnTo>
                    <a:pt x="625808" y="30043"/>
                  </a:lnTo>
                  <a:lnTo>
                    <a:pt x="621353" y="34948"/>
                  </a:lnTo>
                  <a:lnTo>
                    <a:pt x="617733" y="36174"/>
                  </a:lnTo>
                  <a:lnTo>
                    <a:pt x="627114" y="36174"/>
                  </a:lnTo>
                  <a:lnTo>
                    <a:pt x="630654" y="32161"/>
                  </a:lnTo>
                  <a:lnTo>
                    <a:pt x="632102" y="27144"/>
                  </a:lnTo>
                  <a:lnTo>
                    <a:pt x="632102" y="13711"/>
                  </a:lnTo>
                  <a:lnTo>
                    <a:pt x="630542" y="8750"/>
                  </a:lnTo>
                  <a:lnTo>
                    <a:pt x="627142" y="5462"/>
                  </a:lnTo>
                  <a:close/>
                </a:path>
                <a:path w="785495" h="51435">
                  <a:moveTo>
                    <a:pt x="670309" y="0"/>
                  </a:moveTo>
                  <a:lnTo>
                    <a:pt x="658501" y="0"/>
                  </a:lnTo>
                  <a:lnTo>
                    <a:pt x="653934" y="1839"/>
                  </a:lnTo>
                  <a:lnTo>
                    <a:pt x="647028" y="9196"/>
                  </a:lnTo>
                  <a:lnTo>
                    <a:pt x="645357" y="14157"/>
                  </a:lnTo>
                  <a:lnTo>
                    <a:pt x="645357" y="23298"/>
                  </a:lnTo>
                  <a:lnTo>
                    <a:pt x="645747" y="26030"/>
                  </a:lnTo>
                  <a:lnTo>
                    <a:pt x="647306" y="31102"/>
                  </a:lnTo>
                  <a:lnTo>
                    <a:pt x="648476" y="33331"/>
                  </a:lnTo>
                  <a:lnTo>
                    <a:pt x="650295" y="35617"/>
                  </a:lnTo>
                  <a:lnTo>
                    <a:pt x="651595" y="37289"/>
                  </a:lnTo>
                  <a:lnTo>
                    <a:pt x="653600" y="38794"/>
                  </a:lnTo>
                  <a:lnTo>
                    <a:pt x="658501" y="41023"/>
                  </a:lnTo>
                  <a:lnTo>
                    <a:pt x="661230" y="41580"/>
                  </a:lnTo>
                  <a:lnTo>
                    <a:pt x="670364" y="41580"/>
                  </a:lnTo>
                  <a:lnTo>
                    <a:pt x="675043" y="39630"/>
                  </a:lnTo>
                  <a:lnTo>
                    <a:pt x="677175" y="37066"/>
                  </a:lnTo>
                  <a:lnTo>
                    <a:pt x="660172" y="37066"/>
                  </a:lnTo>
                  <a:lnTo>
                    <a:pt x="656830" y="35617"/>
                  </a:lnTo>
                  <a:lnTo>
                    <a:pt x="651818" y="29708"/>
                  </a:lnTo>
                  <a:lnTo>
                    <a:pt x="650627" y="26030"/>
                  </a:lnTo>
                  <a:lnTo>
                    <a:pt x="650645" y="15829"/>
                  </a:lnTo>
                  <a:lnTo>
                    <a:pt x="651762" y="12373"/>
                  </a:lnTo>
                  <a:lnTo>
                    <a:pt x="656441" y="6131"/>
                  </a:lnTo>
                  <a:lnTo>
                    <a:pt x="659838" y="4570"/>
                  </a:lnTo>
                  <a:lnTo>
                    <a:pt x="677346" y="4570"/>
                  </a:lnTo>
                  <a:lnTo>
                    <a:pt x="674987" y="1894"/>
                  </a:lnTo>
                  <a:lnTo>
                    <a:pt x="670309" y="0"/>
                  </a:lnTo>
                  <a:close/>
                </a:path>
                <a:path w="785495" h="51435">
                  <a:moveTo>
                    <a:pt x="677346" y="4570"/>
                  </a:moveTo>
                  <a:lnTo>
                    <a:pt x="668471" y="4570"/>
                  </a:lnTo>
                  <a:lnTo>
                    <a:pt x="671813" y="6075"/>
                  </a:lnTo>
                  <a:lnTo>
                    <a:pt x="674319" y="8973"/>
                  </a:lnTo>
                  <a:lnTo>
                    <a:pt x="676825" y="11928"/>
                  </a:lnTo>
                  <a:lnTo>
                    <a:pt x="678106" y="15829"/>
                  </a:lnTo>
                  <a:lnTo>
                    <a:pt x="677997" y="26030"/>
                  </a:lnTo>
                  <a:lnTo>
                    <a:pt x="676824" y="29652"/>
                  </a:lnTo>
                  <a:lnTo>
                    <a:pt x="671868" y="35617"/>
                  </a:lnTo>
                  <a:lnTo>
                    <a:pt x="668526" y="37066"/>
                  </a:lnTo>
                  <a:lnTo>
                    <a:pt x="677175" y="37066"/>
                  </a:lnTo>
                  <a:lnTo>
                    <a:pt x="681670" y="31659"/>
                  </a:lnTo>
                  <a:lnTo>
                    <a:pt x="683341" y="26587"/>
                  </a:lnTo>
                  <a:lnTo>
                    <a:pt x="683265" y="14157"/>
                  </a:lnTo>
                  <a:lnTo>
                    <a:pt x="681670" y="9475"/>
                  </a:lnTo>
                  <a:lnTo>
                    <a:pt x="677346" y="4570"/>
                  </a:lnTo>
                  <a:close/>
                </a:path>
                <a:path w="785495" h="51435">
                  <a:moveTo>
                    <a:pt x="692085" y="947"/>
                  </a:moveTo>
                  <a:lnTo>
                    <a:pt x="686348" y="947"/>
                  </a:lnTo>
                  <a:lnTo>
                    <a:pt x="686348" y="40633"/>
                  </a:lnTo>
                  <a:lnTo>
                    <a:pt x="691361" y="40633"/>
                  </a:lnTo>
                  <a:lnTo>
                    <a:pt x="691361" y="8806"/>
                  </a:lnTo>
                  <a:lnTo>
                    <a:pt x="697194" y="8806"/>
                  </a:lnTo>
                  <a:lnTo>
                    <a:pt x="692085" y="947"/>
                  </a:lnTo>
                  <a:close/>
                </a:path>
                <a:path w="785495" h="51435">
                  <a:moveTo>
                    <a:pt x="697194" y="8806"/>
                  </a:moveTo>
                  <a:lnTo>
                    <a:pt x="691361" y="8806"/>
                  </a:lnTo>
                  <a:lnTo>
                    <a:pt x="712191" y="40633"/>
                  </a:lnTo>
                  <a:lnTo>
                    <a:pt x="718095" y="40633"/>
                  </a:lnTo>
                  <a:lnTo>
                    <a:pt x="718095" y="33164"/>
                  </a:lnTo>
                  <a:lnTo>
                    <a:pt x="713026" y="33164"/>
                  </a:lnTo>
                  <a:lnTo>
                    <a:pt x="697194" y="8806"/>
                  </a:lnTo>
                  <a:close/>
                </a:path>
                <a:path w="785495" h="51435">
                  <a:moveTo>
                    <a:pt x="718095" y="947"/>
                  </a:moveTo>
                  <a:lnTo>
                    <a:pt x="713026" y="947"/>
                  </a:lnTo>
                  <a:lnTo>
                    <a:pt x="713026" y="33164"/>
                  </a:lnTo>
                  <a:lnTo>
                    <a:pt x="718095" y="33164"/>
                  </a:lnTo>
                  <a:lnTo>
                    <a:pt x="718095" y="947"/>
                  </a:lnTo>
                  <a:close/>
                </a:path>
                <a:path w="785495" h="51435">
                  <a:moveTo>
                    <a:pt x="776643" y="947"/>
                  </a:moveTo>
                  <a:lnTo>
                    <a:pt x="774581" y="3916"/>
                  </a:lnTo>
                  <a:lnTo>
                    <a:pt x="775789" y="6127"/>
                  </a:lnTo>
                  <a:lnTo>
                    <a:pt x="778106" y="12387"/>
                  </a:lnTo>
                  <a:lnTo>
                    <a:pt x="779503" y="19003"/>
                  </a:lnTo>
                  <a:lnTo>
                    <a:pt x="779972" y="25974"/>
                  </a:lnTo>
                  <a:lnTo>
                    <a:pt x="779503" y="32640"/>
                  </a:lnTo>
                  <a:lnTo>
                    <a:pt x="778106" y="39086"/>
                  </a:lnTo>
                  <a:lnTo>
                    <a:pt x="775789" y="45303"/>
                  </a:lnTo>
                  <a:lnTo>
                    <a:pt x="772564" y="51279"/>
                  </a:lnTo>
                  <a:lnTo>
                    <a:pt x="776184" y="51279"/>
                  </a:lnTo>
                  <a:lnTo>
                    <a:pt x="779192" y="46597"/>
                  </a:lnTo>
                  <a:lnTo>
                    <a:pt x="781364" y="42361"/>
                  </a:lnTo>
                  <a:lnTo>
                    <a:pt x="784149" y="34780"/>
                  </a:lnTo>
                  <a:lnTo>
                    <a:pt x="784873" y="30600"/>
                  </a:lnTo>
                  <a:lnTo>
                    <a:pt x="784750" y="24413"/>
                  </a:lnTo>
                  <a:lnTo>
                    <a:pt x="784389" y="19843"/>
                  </a:lnTo>
                  <a:lnTo>
                    <a:pt x="784307" y="19003"/>
                  </a:lnTo>
                  <a:lnTo>
                    <a:pt x="782701" y="12513"/>
                  </a:lnTo>
                  <a:lnTo>
                    <a:pt x="779985" y="6221"/>
                  </a:lnTo>
                  <a:lnTo>
                    <a:pt x="776643" y="947"/>
                  </a:lnTo>
                  <a:close/>
                </a:path>
                <a:path w="785495" h="51435">
                  <a:moveTo>
                    <a:pt x="728732" y="947"/>
                  </a:moveTo>
                  <a:lnTo>
                    <a:pt x="723497" y="947"/>
                  </a:lnTo>
                  <a:lnTo>
                    <a:pt x="723497" y="40633"/>
                  </a:lnTo>
                  <a:lnTo>
                    <a:pt x="749785" y="40633"/>
                  </a:lnTo>
                  <a:lnTo>
                    <a:pt x="749785" y="36062"/>
                  </a:lnTo>
                  <a:lnTo>
                    <a:pt x="728732" y="36062"/>
                  </a:lnTo>
                  <a:lnTo>
                    <a:pt x="728732" y="947"/>
                  </a:lnTo>
                  <a:close/>
                </a:path>
                <a:path w="785495" h="51435">
                  <a:moveTo>
                    <a:pt x="746889" y="947"/>
                  </a:moveTo>
                  <a:lnTo>
                    <a:pt x="740595" y="947"/>
                  </a:lnTo>
                  <a:lnTo>
                    <a:pt x="756023" y="24413"/>
                  </a:lnTo>
                  <a:lnTo>
                    <a:pt x="756023" y="40633"/>
                  </a:lnTo>
                  <a:lnTo>
                    <a:pt x="761203" y="40633"/>
                  </a:lnTo>
                  <a:lnTo>
                    <a:pt x="761203" y="24413"/>
                  </a:lnTo>
                  <a:lnTo>
                    <a:pt x="764186" y="19843"/>
                  </a:lnTo>
                  <a:lnTo>
                    <a:pt x="758752" y="19843"/>
                  </a:lnTo>
                  <a:lnTo>
                    <a:pt x="746889" y="947"/>
                  </a:lnTo>
                  <a:close/>
                </a:path>
                <a:path w="785495" h="51435">
                  <a:moveTo>
                    <a:pt x="772960" y="947"/>
                  </a:moveTo>
                  <a:lnTo>
                    <a:pt x="770503" y="947"/>
                  </a:lnTo>
                  <a:lnTo>
                    <a:pt x="758752" y="19843"/>
                  </a:lnTo>
                  <a:lnTo>
                    <a:pt x="764186" y="19843"/>
                  </a:lnTo>
                  <a:lnTo>
                    <a:pt x="774581" y="3916"/>
                  </a:lnTo>
                  <a:lnTo>
                    <a:pt x="772960" y="947"/>
                  </a:lnTo>
                  <a:close/>
                </a:path>
                <a:path w="785495" h="51435">
                  <a:moveTo>
                    <a:pt x="776184" y="222"/>
                  </a:moveTo>
                  <a:lnTo>
                    <a:pt x="772564" y="222"/>
                  </a:lnTo>
                  <a:lnTo>
                    <a:pt x="774581" y="3916"/>
                  </a:lnTo>
                  <a:lnTo>
                    <a:pt x="776519" y="947"/>
                  </a:lnTo>
                  <a:lnTo>
                    <a:pt x="776184" y="22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2193" y="5330577"/>
              <a:ext cx="625342" cy="6678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4073" y="2192819"/>
              <a:ext cx="8076565" cy="98425"/>
            </a:xfrm>
            <a:custGeom>
              <a:avLst/>
              <a:gdLst/>
              <a:ahLst/>
              <a:cxnLst/>
              <a:rect l="l" t="t" r="r" b="b"/>
              <a:pathLst>
                <a:path w="8076565" h="98425">
                  <a:moveTo>
                    <a:pt x="76073" y="97980"/>
                  </a:moveTo>
                  <a:lnTo>
                    <a:pt x="67957" y="76911"/>
                  </a:lnTo>
                  <a:lnTo>
                    <a:pt x="63919" y="66433"/>
                  </a:lnTo>
                  <a:lnTo>
                    <a:pt x="51028" y="32994"/>
                  </a:lnTo>
                  <a:lnTo>
                    <a:pt x="49898" y="30073"/>
                  </a:lnTo>
                  <a:lnTo>
                    <a:pt x="49898" y="66433"/>
                  </a:lnTo>
                  <a:lnTo>
                    <a:pt x="25730" y="66433"/>
                  </a:lnTo>
                  <a:lnTo>
                    <a:pt x="38087" y="32994"/>
                  </a:lnTo>
                  <a:lnTo>
                    <a:pt x="49898" y="66433"/>
                  </a:lnTo>
                  <a:lnTo>
                    <a:pt x="49898" y="30073"/>
                  </a:lnTo>
                  <a:lnTo>
                    <a:pt x="45440" y="18503"/>
                  </a:lnTo>
                  <a:lnTo>
                    <a:pt x="30632" y="18503"/>
                  </a:lnTo>
                  <a:lnTo>
                    <a:pt x="0" y="97980"/>
                  </a:lnTo>
                  <a:lnTo>
                    <a:pt x="14363" y="97980"/>
                  </a:lnTo>
                  <a:lnTo>
                    <a:pt x="22161" y="76911"/>
                  </a:lnTo>
                  <a:lnTo>
                    <a:pt x="53568" y="76911"/>
                  </a:lnTo>
                  <a:lnTo>
                    <a:pt x="61150" y="97980"/>
                  </a:lnTo>
                  <a:lnTo>
                    <a:pt x="76073" y="97980"/>
                  </a:lnTo>
                  <a:close/>
                </a:path>
                <a:path w="8076565" h="98425">
                  <a:moveTo>
                    <a:pt x="145808" y="50380"/>
                  </a:moveTo>
                  <a:lnTo>
                    <a:pt x="145707" y="34556"/>
                  </a:lnTo>
                  <a:lnTo>
                    <a:pt x="143852" y="30200"/>
                  </a:lnTo>
                  <a:lnTo>
                    <a:pt x="143243" y="28752"/>
                  </a:lnTo>
                  <a:lnTo>
                    <a:pt x="133438" y="20726"/>
                  </a:lnTo>
                  <a:lnTo>
                    <a:pt x="132219" y="20358"/>
                  </a:lnTo>
                  <a:lnTo>
                    <a:pt x="132219" y="34556"/>
                  </a:lnTo>
                  <a:lnTo>
                    <a:pt x="132219" y="51828"/>
                  </a:lnTo>
                  <a:lnTo>
                    <a:pt x="127088" y="56184"/>
                  </a:lnTo>
                  <a:lnTo>
                    <a:pt x="97688" y="56184"/>
                  </a:lnTo>
                  <a:lnTo>
                    <a:pt x="97688" y="30200"/>
                  </a:lnTo>
                  <a:lnTo>
                    <a:pt x="126758" y="30200"/>
                  </a:lnTo>
                  <a:lnTo>
                    <a:pt x="132219" y="34556"/>
                  </a:lnTo>
                  <a:lnTo>
                    <a:pt x="132219" y="20358"/>
                  </a:lnTo>
                  <a:lnTo>
                    <a:pt x="126644" y="18605"/>
                  </a:lnTo>
                  <a:lnTo>
                    <a:pt x="83756" y="18605"/>
                  </a:lnTo>
                  <a:lnTo>
                    <a:pt x="83756" y="97980"/>
                  </a:lnTo>
                  <a:lnTo>
                    <a:pt x="97688" y="97980"/>
                  </a:lnTo>
                  <a:lnTo>
                    <a:pt x="97688" y="67437"/>
                  </a:lnTo>
                  <a:lnTo>
                    <a:pt x="127977" y="67437"/>
                  </a:lnTo>
                  <a:lnTo>
                    <a:pt x="134213" y="65316"/>
                  </a:lnTo>
                  <a:lnTo>
                    <a:pt x="138899" y="60858"/>
                  </a:lnTo>
                  <a:lnTo>
                    <a:pt x="143459" y="56400"/>
                  </a:lnTo>
                  <a:lnTo>
                    <a:pt x="143548" y="56184"/>
                  </a:lnTo>
                  <a:lnTo>
                    <a:pt x="145808" y="50380"/>
                  </a:lnTo>
                  <a:close/>
                </a:path>
                <a:path w="8076565" h="98425">
                  <a:moveTo>
                    <a:pt x="220103" y="50380"/>
                  </a:moveTo>
                  <a:lnTo>
                    <a:pt x="206514" y="20358"/>
                  </a:lnTo>
                  <a:lnTo>
                    <a:pt x="206514" y="34556"/>
                  </a:lnTo>
                  <a:lnTo>
                    <a:pt x="206514" y="51828"/>
                  </a:lnTo>
                  <a:lnTo>
                    <a:pt x="201383" y="56184"/>
                  </a:lnTo>
                  <a:lnTo>
                    <a:pt x="171983" y="56184"/>
                  </a:lnTo>
                  <a:lnTo>
                    <a:pt x="171983" y="30200"/>
                  </a:lnTo>
                  <a:lnTo>
                    <a:pt x="201053" y="30200"/>
                  </a:lnTo>
                  <a:lnTo>
                    <a:pt x="206514" y="34556"/>
                  </a:lnTo>
                  <a:lnTo>
                    <a:pt x="206514" y="20358"/>
                  </a:lnTo>
                  <a:lnTo>
                    <a:pt x="200939" y="18605"/>
                  </a:lnTo>
                  <a:lnTo>
                    <a:pt x="158051" y="18605"/>
                  </a:lnTo>
                  <a:lnTo>
                    <a:pt x="158051" y="97980"/>
                  </a:lnTo>
                  <a:lnTo>
                    <a:pt x="171983" y="97980"/>
                  </a:lnTo>
                  <a:lnTo>
                    <a:pt x="171983" y="67437"/>
                  </a:lnTo>
                  <a:lnTo>
                    <a:pt x="202272" y="67437"/>
                  </a:lnTo>
                  <a:lnTo>
                    <a:pt x="208521" y="65316"/>
                  </a:lnTo>
                  <a:lnTo>
                    <a:pt x="213194" y="60858"/>
                  </a:lnTo>
                  <a:lnTo>
                    <a:pt x="217766" y="56400"/>
                  </a:lnTo>
                  <a:lnTo>
                    <a:pt x="217843" y="56184"/>
                  </a:lnTo>
                  <a:lnTo>
                    <a:pt x="220103" y="50380"/>
                  </a:lnTo>
                  <a:close/>
                </a:path>
                <a:path w="8076565" h="98425">
                  <a:moveTo>
                    <a:pt x="325399" y="50380"/>
                  </a:moveTo>
                  <a:lnTo>
                    <a:pt x="311810" y="20358"/>
                  </a:lnTo>
                  <a:lnTo>
                    <a:pt x="311810" y="34556"/>
                  </a:lnTo>
                  <a:lnTo>
                    <a:pt x="311810" y="51828"/>
                  </a:lnTo>
                  <a:lnTo>
                    <a:pt x="306679" y="56184"/>
                  </a:lnTo>
                  <a:lnTo>
                    <a:pt x="277279" y="56184"/>
                  </a:lnTo>
                  <a:lnTo>
                    <a:pt x="277279" y="30200"/>
                  </a:lnTo>
                  <a:lnTo>
                    <a:pt x="306349" y="30200"/>
                  </a:lnTo>
                  <a:lnTo>
                    <a:pt x="311810" y="34556"/>
                  </a:lnTo>
                  <a:lnTo>
                    <a:pt x="311810" y="20358"/>
                  </a:lnTo>
                  <a:lnTo>
                    <a:pt x="306235" y="18605"/>
                  </a:lnTo>
                  <a:lnTo>
                    <a:pt x="263359" y="18605"/>
                  </a:lnTo>
                  <a:lnTo>
                    <a:pt x="263359" y="97980"/>
                  </a:lnTo>
                  <a:lnTo>
                    <a:pt x="277279" y="97980"/>
                  </a:lnTo>
                  <a:lnTo>
                    <a:pt x="277279" y="67437"/>
                  </a:lnTo>
                  <a:lnTo>
                    <a:pt x="307581" y="67437"/>
                  </a:lnTo>
                  <a:lnTo>
                    <a:pt x="313817" y="65316"/>
                  </a:lnTo>
                  <a:lnTo>
                    <a:pt x="318490" y="60858"/>
                  </a:lnTo>
                  <a:lnTo>
                    <a:pt x="323062" y="56400"/>
                  </a:lnTo>
                  <a:lnTo>
                    <a:pt x="323151" y="56184"/>
                  </a:lnTo>
                  <a:lnTo>
                    <a:pt x="325399" y="50380"/>
                  </a:lnTo>
                  <a:close/>
                </a:path>
                <a:path w="8076565" h="98425">
                  <a:moveTo>
                    <a:pt x="404482" y="97980"/>
                  </a:moveTo>
                  <a:lnTo>
                    <a:pt x="404037" y="97650"/>
                  </a:lnTo>
                  <a:lnTo>
                    <a:pt x="403707" y="97205"/>
                  </a:lnTo>
                  <a:lnTo>
                    <a:pt x="403479" y="96761"/>
                  </a:lnTo>
                  <a:lnTo>
                    <a:pt x="403148" y="96316"/>
                  </a:lnTo>
                  <a:lnTo>
                    <a:pt x="402920" y="95859"/>
                  </a:lnTo>
                  <a:lnTo>
                    <a:pt x="402386" y="94310"/>
                  </a:lnTo>
                  <a:lnTo>
                    <a:pt x="402259" y="93967"/>
                  </a:lnTo>
                  <a:lnTo>
                    <a:pt x="402145" y="93522"/>
                  </a:lnTo>
                  <a:lnTo>
                    <a:pt x="401916" y="93078"/>
                  </a:lnTo>
                  <a:lnTo>
                    <a:pt x="401815" y="92303"/>
                  </a:lnTo>
                  <a:lnTo>
                    <a:pt x="401370" y="90512"/>
                  </a:lnTo>
                  <a:lnTo>
                    <a:pt x="401256" y="89293"/>
                  </a:lnTo>
                  <a:lnTo>
                    <a:pt x="401142" y="88836"/>
                  </a:lnTo>
                  <a:lnTo>
                    <a:pt x="401027" y="87947"/>
                  </a:lnTo>
                  <a:lnTo>
                    <a:pt x="400799" y="85610"/>
                  </a:lnTo>
                  <a:lnTo>
                    <a:pt x="400697" y="83820"/>
                  </a:lnTo>
                  <a:lnTo>
                    <a:pt x="400583" y="82816"/>
                  </a:lnTo>
                  <a:lnTo>
                    <a:pt x="400253" y="78257"/>
                  </a:lnTo>
                  <a:lnTo>
                    <a:pt x="400024" y="76250"/>
                  </a:lnTo>
                  <a:lnTo>
                    <a:pt x="399923" y="74688"/>
                  </a:lnTo>
                  <a:lnTo>
                    <a:pt x="388442" y="60198"/>
                  </a:lnTo>
                  <a:lnTo>
                    <a:pt x="392569" y="58737"/>
                  </a:lnTo>
                  <a:lnTo>
                    <a:pt x="401586" y="45478"/>
                  </a:lnTo>
                  <a:lnTo>
                    <a:pt x="401535" y="32994"/>
                  </a:lnTo>
                  <a:lnTo>
                    <a:pt x="387781" y="20027"/>
                  </a:lnTo>
                  <a:lnTo>
                    <a:pt x="387781" y="39674"/>
                  </a:lnTo>
                  <a:lnTo>
                    <a:pt x="387781" y="44919"/>
                  </a:lnTo>
                  <a:lnTo>
                    <a:pt x="376301" y="54394"/>
                  </a:lnTo>
                  <a:lnTo>
                    <a:pt x="374408" y="54724"/>
                  </a:lnTo>
                  <a:lnTo>
                    <a:pt x="372186" y="54838"/>
                  </a:lnTo>
                  <a:lnTo>
                    <a:pt x="351129" y="54838"/>
                  </a:lnTo>
                  <a:lnTo>
                    <a:pt x="351129" y="29984"/>
                  </a:lnTo>
                  <a:lnTo>
                    <a:pt x="373634" y="29984"/>
                  </a:lnTo>
                  <a:lnTo>
                    <a:pt x="387781" y="39674"/>
                  </a:lnTo>
                  <a:lnTo>
                    <a:pt x="387781" y="20027"/>
                  </a:lnTo>
                  <a:lnTo>
                    <a:pt x="382651" y="18605"/>
                  </a:lnTo>
                  <a:lnTo>
                    <a:pt x="337312" y="18605"/>
                  </a:lnTo>
                  <a:lnTo>
                    <a:pt x="337312" y="97980"/>
                  </a:lnTo>
                  <a:lnTo>
                    <a:pt x="351129" y="97980"/>
                  </a:lnTo>
                  <a:lnTo>
                    <a:pt x="351129" y="65214"/>
                  </a:lnTo>
                  <a:lnTo>
                    <a:pt x="376085" y="65214"/>
                  </a:lnTo>
                  <a:lnTo>
                    <a:pt x="387223" y="86385"/>
                  </a:lnTo>
                  <a:lnTo>
                    <a:pt x="387337" y="87947"/>
                  </a:lnTo>
                  <a:lnTo>
                    <a:pt x="387629" y="90512"/>
                  </a:lnTo>
                  <a:lnTo>
                    <a:pt x="387718" y="92303"/>
                  </a:lnTo>
                  <a:lnTo>
                    <a:pt x="387934" y="93522"/>
                  </a:lnTo>
                  <a:lnTo>
                    <a:pt x="388112" y="94310"/>
                  </a:lnTo>
                  <a:lnTo>
                    <a:pt x="388226" y="95199"/>
                  </a:lnTo>
                  <a:lnTo>
                    <a:pt x="388442" y="95643"/>
                  </a:lnTo>
                  <a:lnTo>
                    <a:pt x="388670" y="96532"/>
                  </a:lnTo>
                  <a:lnTo>
                    <a:pt x="389115" y="97421"/>
                  </a:lnTo>
                  <a:lnTo>
                    <a:pt x="389331" y="97764"/>
                  </a:lnTo>
                  <a:lnTo>
                    <a:pt x="389559" y="97980"/>
                  </a:lnTo>
                  <a:lnTo>
                    <a:pt x="404482" y="97980"/>
                  </a:lnTo>
                  <a:close/>
                </a:path>
                <a:path w="8076565" h="98425">
                  <a:moveTo>
                    <a:pt x="473557" y="86055"/>
                  </a:moveTo>
                  <a:lnTo>
                    <a:pt x="429564" y="86055"/>
                  </a:lnTo>
                  <a:lnTo>
                    <a:pt x="429564" y="62649"/>
                  </a:lnTo>
                  <a:lnTo>
                    <a:pt x="469773" y="62649"/>
                  </a:lnTo>
                  <a:lnTo>
                    <a:pt x="469773" y="51384"/>
                  </a:lnTo>
                  <a:lnTo>
                    <a:pt x="429564" y="51384"/>
                  </a:lnTo>
                  <a:lnTo>
                    <a:pt x="429564" y="30314"/>
                  </a:lnTo>
                  <a:lnTo>
                    <a:pt x="472884" y="30314"/>
                  </a:lnTo>
                  <a:lnTo>
                    <a:pt x="472884" y="18605"/>
                  </a:lnTo>
                  <a:lnTo>
                    <a:pt x="415747" y="18605"/>
                  </a:lnTo>
                  <a:lnTo>
                    <a:pt x="415747" y="97980"/>
                  </a:lnTo>
                  <a:lnTo>
                    <a:pt x="473557" y="97980"/>
                  </a:lnTo>
                  <a:lnTo>
                    <a:pt x="473557" y="86055"/>
                  </a:lnTo>
                  <a:close/>
                </a:path>
                <a:path w="8076565" h="98425">
                  <a:moveTo>
                    <a:pt x="546392" y="18605"/>
                  </a:moveTo>
                  <a:lnTo>
                    <a:pt x="532244" y="18605"/>
                  </a:lnTo>
                  <a:lnTo>
                    <a:pt x="511746" y="81368"/>
                  </a:lnTo>
                  <a:lnTo>
                    <a:pt x="491693" y="18605"/>
                  </a:lnTo>
                  <a:lnTo>
                    <a:pt x="477100" y="18605"/>
                  </a:lnTo>
                  <a:lnTo>
                    <a:pt x="503732" y="97980"/>
                  </a:lnTo>
                  <a:lnTo>
                    <a:pt x="519214" y="97980"/>
                  </a:lnTo>
                  <a:lnTo>
                    <a:pt x="524903" y="81368"/>
                  </a:lnTo>
                  <a:lnTo>
                    <a:pt x="546392" y="18605"/>
                  </a:lnTo>
                  <a:close/>
                </a:path>
                <a:path w="8076565" h="98425">
                  <a:moveTo>
                    <a:pt x="568261" y="18605"/>
                  </a:moveTo>
                  <a:lnTo>
                    <a:pt x="554228" y="18605"/>
                  </a:lnTo>
                  <a:lnTo>
                    <a:pt x="554228" y="97980"/>
                  </a:lnTo>
                  <a:lnTo>
                    <a:pt x="568261" y="97980"/>
                  </a:lnTo>
                  <a:lnTo>
                    <a:pt x="568261" y="18605"/>
                  </a:lnTo>
                  <a:close/>
                </a:path>
                <a:path w="8076565" h="98425">
                  <a:moveTo>
                    <a:pt x="642810" y="86055"/>
                  </a:moveTo>
                  <a:lnTo>
                    <a:pt x="598817" y="86055"/>
                  </a:lnTo>
                  <a:lnTo>
                    <a:pt x="598817" y="62649"/>
                  </a:lnTo>
                  <a:lnTo>
                    <a:pt x="639025" y="62649"/>
                  </a:lnTo>
                  <a:lnTo>
                    <a:pt x="639025" y="51384"/>
                  </a:lnTo>
                  <a:lnTo>
                    <a:pt x="598817" y="51384"/>
                  </a:lnTo>
                  <a:lnTo>
                    <a:pt x="598817" y="30314"/>
                  </a:lnTo>
                  <a:lnTo>
                    <a:pt x="642150" y="30314"/>
                  </a:lnTo>
                  <a:lnTo>
                    <a:pt x="642150" y="18605"/>
                  </a:lnTo>
                  <a:lnTo>
                    <a:pt x="585000" y="18605"/>
                  </a:lnTo>
                  <a:lnTo>
                    <a:pt x="585000" y="97980"/>
                  </a:lnTo>
                  <a:lnTo>
                    <a:pt x="642810" y="97980"/>
                  </a:lnTo>
                  <a:lnTo>
                    <a:pt x="642810" y="86055"/>
                  </a:lnTo>
                  <a:close/>
                </a:path>
                <a:path w="8076565" h="98425">
                  <a:moveTo>
                    <a:pt x="751636" y="18605"/>
                  </a:moveTo>
                  <a:lnTo>
                    <a:pt x="737489" y="18605"/>
                  </a:lnTo>
                  <a:lnTo>
                    <a:pt x="722553" y="79032"/>
                  </a:lnTo>
                  <a:lnTo>
                    <a:pt x="711631" y="37007"/>
                  </a:lnTo>
                  <a:lnTo>
                    <a:pt x="706856" y="18605"/>
                  </a:lnTo>
                  <a:lnTo>
                    <a:pt x="692708" y="18605"/>
                  </a:lnTo>
                  <a:lnTo>
                    <a:pt x="676440" y="79032"/>
                  </a:lnTo>
                  <a:lnTo>
                    <a:pt x="661962" y="18605"/>
                  </a:lnTo>
                  <a:lnTo>
                    <a:pt x="647814" y="18605"/>
                  </a:lnTo>
                  <a:lnTo>
                    <a:pt x="668756" y="97980"/>
                  </a:lnTo>
                  <a:lnTo>
                    <a:pt x="683120" y="97980"/>
                  </a:lnTo>
                  <a:lnTo>
                    <a:pt x="688213" y="79032"/>
                  </a:lnTo>
                  <a:lnTo>
                    <a:pt x="699503" y="37007"/>
                  </a:lnTo>
                  <a:lnTo>
                    <a:pt x="715543" y="97980"/>
                  </a:lnTo>
                  <a:lnTo>
                    <a:pt x="729691" y="97980"/>
                  </a:lnTo>
                  <a:lnTo>
                    <a:pt x="734923" y="79032"/>
                  </a:lnTo>
                  <a:lnTo>
                    <a:pt x="751636" y="18605"/>
                  </a:lnTo>
                  <a:close/>
                </a:path>
                <a:path w="8076565" h="98425">
                  <a:moveTo>
                    <a:pt x="7841043" y="51054"/>
                  </a:moveTo>
                  <a:lnTo>
                    <a:pt x="7827124" y="51054"/>
                  </a:lnTo>
                  <a:lnTo>
                    <a:pt x="7824864" y="59956"/>
                  </a:lnTo>
                  <a:lnTo>
                    <a:pt x="7820736" y="66294"/>
                  </a:lnTo>
                  <a:lnTo>
                    <a:pt x="7814742" y="70078"/>
                  </a:lnTo>
                  <a:lnTo>
                    <a:pt x="7806842" y="71335"/>
                  </a:lnTo>
                  <a:lnTo>
                    <a:pt x="7802727" y="71335"/>
                  </a:lnTo>
                  <a:lnTo>
                    <a:pt x="7799159" y="70561"/>
                  </a:lnTo>
                  <a:lnTo>
                    <a:pt x="7796047" y="68783"/>
                  </a:lnTo>
                  <a:lnTo>
                    <a:pt x="7792923" y="67106"/>
                  </a:lnTo>
                  <a:lnTo>
                    <a:pt x="7790586" y="64871"/>
                  </a:lnTo>
                  <a:lnTo>
                    <a:pt x="7787018" y="59080"/>
                  </a:lnTo>
                  <a:lnTo>
                    <a:pt x="7785684" y="55956"/>
                  </a:lnTo>
                  <a:lnTo>
                    <a:pt x="7784795" y="52501"/>
                  </a:lnTo>
                  <a:lnTo>
                    <a:pt x="7783906" y="49161"/>
                  </a:lnTo>
                  <a:lnTo>
                    <a:pt x="7783449" y="45478"/>
                  </a:lnTo>
                  <a:lnTo>
                    <a:pt x="7783449" y="36449"/>
                  </a:lnTo>
                  <a:lnTo>
                    <a:pt x="7801610" y="11925"/>
                  </a:lnTo>
                  <a:lnTo>
                    <a:pt x="7812087" y="11925"/>
                  </a:lnTo>
                  <a:lnTo>
                    <a:pt x="7826565" y="27190"/>
                  </a:lnTo>
                  <a:lnTo>
                    <a:pt x="7840370" y="27190"/>
                  </a:lnTo>
                  <a:lnTo>
                    <a:pt x="7815529" y="101"/>
                  </a:lnTo>
                  <a:lnTo>
                    <a:pt x="7799387" y="101"/>
                  </a:lnTo>
                  <a:lnTo>
                    <a:pt x="7770863" y="27190"/>
                  </a:lnTo>
                  <a:lnTo>
                    <a:pt x="7769415" y="33997"/>
                  </a:lnTo>
                  <a:lnTo>
                    <a:pt x="7769415" y="41579"/>
                  </a:lnTo>
                  <a:lnTo>
                    <a:pt x="7785011" y="76758"/>
                  </a:lnTo>
                  <a:lnTo>
                    <a:pt x="7806512" y="83159"/>
                  </a:lnTo>
                  <a:lnTo>
                    <a:pt x="7813535" y="82613"/>
                  </a:lnTo>
                  <a:lnTo>
                    <a:pt x="7841043" y="51054"/>
                  </a:lnTo>
                  <a:close/>
                </a:path>
                <a:path w="8076565" h="98425">
                  <a:moveTo>
                    <a:pt x="7925536" y="41579"/>
                  </a:moveTo>
                  <a:lnTo>
                    <a:pt x="7911503" y="8509"/>
                  </a:lnTo>
                  <a:lnTo>
                    <a:pt x="7911503" y="32435"/>
                  </a:lnTo>
                  <a:lnTo>
                    <a:pt x="7911503" y="50609"/>
                  </a:lnTo>
                  <a:lnTo>
                    <a:pt x="7909268" y="57848"/>
                  </a:lnTo>
                  <a:lnTo>
                    <a:pt x="7900581" y="68770"/>
                  </a:lnTo>
                  <a:lnTo>
                    <a:pt x="7894790" y="71450"/>
                  </a:lnTo>
                  <a:lnTo>
                    <a:pt x="7880083" y="71450"/>
                  </a:lnTo>
                  <a:lnTo>
                    <a:pt x="7874178" y="68770"/>
                  </a:lnTo>
                  <a:lnTo>
                    <a:pt x="7869834" y="63309"/>
                  </a:lnTo>
                  <a:lnTo>
                    <a:pt x="7865491" y="57962"/>
                  </a:lnTo>
                  <a:lnTo>
                    <a:pt x="7863383" y="50609"/>
                  </a:lnTo>
                  <a:lnTo>
                    <a:pt x="7863383" y="32435"/>
                  </a:lnTo>
                  <a:lnTo>
                    <a:pt x="7865491" y="25184"/>
                  </a:lnTo>
                  <a:lnTo>
                    <a:pt x="7869949" y="19837"/>
                  </a:lnTo>
                  <a:lnTo>
                    <a:pt x="7874292" y="14490"/>
                  </a:lnTo>
                  <a:lnTo>
                    <a:pt x="7880083" y="11696"/>
                  </a:lnTo>
                  <a:lnTo>
                    <a:pt x="7894790" y="11696"/>
                  </a:lnTo>
                  <a:lnTo>
                    <a:pt x="7900581" y="14490"/>
                  </a:lnTo>
                  <a:lnTo>
                    <a:pt x="7909268" y="25184"/>
                  </a:lnTo>
                  <a:lnTo>
                    <a:pt x="7911503" y="32435"/>
                  </a:lnTo>
                  <a:lnTo>
                    <a:pt x="7911503" y="8509"/>
                  </a:lnTo>
                  <a:lnTo>
                    <a:pt x="7909293" y="6527"/>
                  </a:lnTo>
                  <a:lnTo>
                    <a:pt x="7902854" y="2908"/>
                  </a:lnTo>
                  <a:lnTo>
                    <a:pt x="7895641" y="723"/>
                  </a:lnTo>
                  <a:lnTo>
                    <a:pt x="7887665" y="0"/>
                  </a:lnTo>
                  <a:lnTo>
                    <a:pt x="7879258" y="749"/>
                  </a:lnTo>
                  <a:lnTo>
                    <a:pt x="7849971" y="32943"/>
                  </a:lnTo>
                  <a:lnTo>
                    <a:pt x="7849336" y="41579"/>
                  </a:lnTo>
                  <a:lnTo>
                    <a:pt x="7849984" y="50419"/>
                  </a:lnTo>
                  <a:lnTo>
                    <a:pt x="7879308" y="82448"/>
                  </a:lnTo>
                  <a:lnTo>
                    <a:pt x="7887436" y="83159"/>
                  </a:lnTo>
                  <a:lnTo>
                    <a:pt x="7895476" y="82448"/>
                  </a:lnTo>
                  <a:lnTo>
                    <a:pt x="7902740" y="80302"/>
                  </a:lnTo>
                  <a:lnTo>
                    <a:pt x="7909230" y="76720"/>
                  </a:lnTo>
                  <a:lnTo>
                    <a:pt x="7914945" y="71678"/>
                  </a:lnTo>
                  <a:lnTo>
                    <a:pt x="7915110" y="71450"/>
                  </a:lnTo>
                  <a:lnTo>
                    <a:pt x="7919567" y="65468"/>
                  </a:lnTo>
                  <a:lnTo>
                    <a:pt x="7922869" y="58381"/>
                  </a:lnTo>
                  <a:lnTo>
                    <a:pt x="7924863" y="50419"/>
                  </a:lnTo>
                  <a:lnTo>
                    <a:pt x="7925536" y="41579"/>
                  </a:lnTo>
                  <a:close/>
                </a:path>
                <a:path w="8076565" h="98425">
                  <a:moveTo>
                    <a:pt x="8005953" y="40233"/>
                  </a:moveTo>
                  <a:lnTo>
                    <a:pt x="7992034" y="8089"/>
                  </a:lnTo>
                  <a:lnTo>
                    <a:pt x="7992034" y="32435"/>
                  </a:lnTo>
                  <a:lnTo>
                    <a:pt x="7991970" y="50165"/>
                  </a:lnTo>
                  <a:lnTo>
                    <a:pt x="7990243" y="56959"/>
                  </a:lnTo>
                  <a:lnTo>
                    <a:pt x="7986687" y="61976"/>
                  </a:lnTo>
                  <a:lnTo>
                    <a:pt x="7983118" y="67106"/>
                  </a:lnTo>
                  <a:lnTo>
                    <a:pt x="7976997" y="69557"/>
                  </a:lnTo>
                  <a:lnTo>
                    <a:pt x="7951927" y="69557"/>
                  </a:lnTo>
                  <a:lnTo>
                    <a:pt x="7951927" y="13703"/>
                  </a:lnTo>
                  <a:lnTo>
                    <a:pt x="7975765" y="13703"/>
                  </a:lnTo>
                  <a:lnTo>
                    <a:pt x="7982001" y="16154"/>
                  </a:lnTo>
                  <a:lnTo>
                    <a:pt x="7990027" y="25742"/>
                  </a:lnTo>
                  <a:lnTo>
                    <a:pt x="7992034" y="32435"/>
                  </a:lnTo>
                  <a:lnTo>
                    <a:pt x="7992034" y="8089"/>
                  </a:lnTo>
                  <a:lnTo>
                    <a:pt x="7990700" y="6908"/>
                  </a:lnTo>
                  <a:lnTo>
                    <a:pt x="7986903" y="4787"/>
                  </a:lnTo>
                  <a:lnTo>
                    <a:pt x="7978559" y="2552"/>
                  </a:lnTo>
                  <a:lnTo>
                    <a:pt x="7973758" y="1892"/>
                  </a:lnTo>
                  <a:lnTo>
                    <a:pt x="7938122" y="1892"/>
                  </a:lnTo>
                  <a:lnTo>
                    <a:pt x="7938122" y="81267"/>
                  </a:lnTo>
                  <a:lnTo>
                    <a:pt x="7975320" y="81267"/>
                  </a:lnTo>
                  <a:lnTo>
                    <a:pt x="7997088" y="69557"/>
                  </a:lnTo>
                  <a:lnTo>
                    <a:pt x="7999654" y="66294"/>
                  </a:lnTo>
                  <a:lnTo>
                    <a:pt x="8003146" y="58851"/>
                  </a:lnTo>
                  <a:lnTo>
                    <a:pt x="8005254" y="50165"/>
                  </a:lnTo>
                  <a:lnTo>
                    <a:pt x="8005953" y="40233"/>
                  </a:lnTo>
                  <a:close/>
                </a:path>
                <a:path w="8076565" h="98425">
                  <a:moveTo>
                    <a:pt x="8076184" y="69329"/>
                  </a:moveTo>
                  <a:lnTo>
                    <a:pt x="8032191" y="69329"/>
                  </a:lnTo>
                  <a:lnTo>
                    <a:pt x="8032191" y="45923"/>
                  </a:lnTo>
                  <a:lnTo>
                    <a:pt x="8072399" y="45923"/>
                  </a:lnTo>
                  <a:lnTo>
                    <a:pt x="8072399" y="34671"/>
                  </a:lnTo>
                  <a:lnTo>
                    <a:pt x="8032191" y="34671"/>
                  </a:lnTo>
                  <a:lnTo>
                    <a:pt x="8032191" y="13589"/>
                  </a:lnTo>
                  <a:lnTo>
                    <a:pt x="8075523" y="13589"/>
                  </a:lnTo>
                  <a:lnTo>
                    <a:pt x="8075523" y="1892"/>
                  </a:lnTo>
                  <a:lnTo>
                    <a:pt x="8018373" y="1892"/>
                  </a:lnTo>
                  <a:lnTo>
                    <a:pt x="8018373" y="81267"/>
                  </a:lnTo>
                  <a:lnTo>
                    <a:pt x="8076184" y="81267"/>
                  </a:lnTo>
                  <a:lnTo>
                    <a:pt x="8076184" y="693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253" y="2373920"/>
              <a:ext cx="1843380" cy="2568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105" y="5852021"/>
              <a:ext cx="1815505" cy="2571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50162" y="5852021"/>
              <a:ext cx="1820551" cy="49885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50162" y="2362770"/>
              <a:ext cx="1774491" cy="52332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231506" y="2225928"/>
              <a:ext cx="2094230" cy="18415"/>
            </a:xfrm>
            <a:custGeom>
              <a:avLst/>
              <a:gdLst/>
              <a:ahLst/>
              <a:cxnLst/>
              <a:rect l="l" t="t" r="r" b="b"/>
              <a:pathLst>
                <a:path w="2094229" h="18414">
                  <a:moveTo>
                    <a:pt x="65468" y="18097"/>
                  </a:moveTo>
                  <a:lnTo>
                    <a:pt x="65443" y="5397"/>
                  </a:lnTo>
                  <a:lnTo>
                    <a:pt x="0" y="5575"/>
                  </a:lnTo>
                  <a:lnTo>
                    <a:pt x="38" y="18275"/>
                  </a:lnTo>
                  <a:lnTo>
                    <a:pt x="65468" y="18097"/>
                  </a:lnTo>
                  <a:close/>
                </a:path>
                <a:path w="2094229" h="18414">
                  <a:moveTo>
                    <a:pt x="327240" y="17399"/>
                  </a:moveTo>
                  <a:lnTo>
                    <a:pt x="327202" y="4699"/>
                  </a:lnTo>
                  <a:lnTo>
                    <a:pt x="196316" y="5054"/>
                  </a:lnTo>
                  <a:lnTo>
                    <a:pt x="196354" y="17754"/>
                  </a:lnTo>
                  <a:lnTo>
                    <a:pt x="327240" y="17399"/>
                  </a:lnTo>
                  <a:close/>
                </a:path>
                <a:path w="2094229" h="18414">
                  <a:moveTo>
                    <a:pt x="589000" y="16700"/>
                  </a:moveTo>
                  <a:lnTo>
                    <a:pt x="588975" y="4000"/>
                  </a:lnTo>
                  <a:lnTo>
                    <a:pt x="458089" y="4356"/>
                  </a:lnTo>
                  <a:lnTo>
                    <a:pt x="458127" y="17056"/>
                  </a:lnTo>
                  <a:lnTo>
                    <a:pt x="589000" y="16700"/>
                  </a:lnTo>
                  <a:close/>
                </a:path>
                <a:path w="2094229" h="18414">
                  <a:moveTo>
                    <a:pt x="850773" y="16014"/>
                  </a:moveTo>
                  <a:lnTo>
                    <a:pt x="850734" y="3314"/>
                  </a:lnTo>
                  <a:lnTo>
                    <a:pt x="719848" y="3657"/>
                  </a:lnTo>
                  <a:lnTo>
                    <a:pt x="719886" y="16357"/>
                  </a:lnTo>
                  <a:lnTo>
                    <a:pt x="850773" y="16014"/>
                  </a:lnTo>
                  <a:close/>
                </a:path>
                <a:path w="2094229" h="18414">
                  <a:moveTo>
                    <a:pt x="1112532" y="15316"/>
                  </a:moveTo>
                  <a:lnTo>
                    <a:pt x="1112507" y="2616"/>
                  </a:lnTo>
                  <a:lnTo>
                    <a:pt x="981621" y="2959"/>
                  </a:lnTo>
                  <a:lnTo>
                    <a:pt x="981659" y="15659"/>
                  </a:lnTo>
                  <a:lnTo>
                    <a:pt x="1112532" y="15316"/>
                  </a:lnTo>
                  <a:close/>
                </a:path>
                <a:path w="2094229" h="18414">
                  <a:moveTo>
                    <a:pt x="1374305" y="14617"/>
                  </a:moveTo>
                  <a:lnTo>
                    <a:pt x="1374267" y="1917"/>
                  </a:lnTo>
                  <a:lnTo>
                    <a:pt x="1243380" y="2260"/>
                  </a:lnTo>
                  <a:lnTo>
                    <a:pt x="1243418" y="14960"/>
                  </a:lnTo>
                  <a:lnTo>
                    <a:pt x="1374305" y="14617"/>
                  </a:lnTo>
                  <a:close/>
                </a:path>
                <a:path w="2094229" h="18414">
                  <a:moveTo>
                    <a:pt x="1636064" y="13919"/>
                  </a:moveTo>
                  <a:lnTo>
                    <a:pt x="1636026" y="1219"/>
                  </a:lnTo>
                  <a:lnTo>
                    <a:pt x="1505153" y="1562"/>
                  </a:lnTo>
                  <a:lnTo>
                    <a:pt x="1505178" y="14262"/>
                  </a:lnTo>
                  <a:lnTo>
                    <a:pt x="1636064" y="13919"/>
                  </a:lnTo>
                  <a:close/>
                </a:path>
                <a:path w="2094229" h="18414">
                  <a:moveTo>
                    <a:pt x="1897837" y="13220"/>
                  </a:moveTo>
                  <a:lnTo>
                    <a:pt x="1897799" y="520"/>
                  </a:lnTo>
                  <a:lnTo>
                    <a:pt x="1766912" y="876"/>
                  </a:lnTo>
                  <a:lnTo>
                    <a:pt x="1766951" y="13576"/>
                  </a:lnTo>
                  <a:lnTo>
                    <a:pt x="1897837" y="13220"/>
                  </a:lnTo>
                  <a:close/>
                </a:path>
                <a:path w="2094229" h="18414">
                  <a:moveTo>
                    <a:pt x="2094153" y="12700"/>
                  </a:moveTo>
                  <a:lnTo>
                    <a:pt x="2094128" y="0"/>
                  </a:lnTo>
                  <a:lnTo>
                    <a:pt x="2028685" y="177"/>
                  </a:lnTo>
                  <a:lnTo>
                    <a:pt x="2028710" y="12877"/>
                  </a:lnTo>
                  <a:lnTo>
                    <a:pt x="2094153" y="1270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5211" y="2383197"/>
              <a:ext cx="858242" cy="8583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59711" y="2510192"/>
              <a:ext cx="96242" cy="9630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18185" y="4205096"/>
              <a:ext cx="1250950" cy="83185"/>
            </a:xfrm>
            <a:custGeom>
              <a:avLst/>
              <a:gdLst/>
              <a:ahLst/>
              <a:cxnLst/>
              <a:rect l="l" t="t" r="r" b="b"/>
              <a:pathLst>
                <a:path w="1250950" h="83185">
                  <a:moveTo>
                    <a:pt x="73037" y="38252"/>
                  </a:moveTo>
                  <a:lnTo>
                    <a:pt x="70192" y="35407"/>
                  </a:lnTo>
                  <a:lnTo>
                    <a:pt x="66687" y="35407"/>
                  </a:lnTo>
                  <a:lnTo>
                    <a:pt x="6350" y="35407"/>
                  </a:lnTo>
                  <a:lnTo>
                    <a:pt x="2844" y="35407"/>
                  </a:lnTo>
                  <a:lnTo>
                    <a:pt x="0" y="38252"/>
                  </a:lnTo>
                  <a:lnTo>
                    <a:pt x="0" y="45262"/>
                  </a:lnTo>
                  <a:lnTo>
                    <a:pt x="2844" y="48107"/>
                  </a:lnTo>
                  <a:lnTo>
                    <a:pt x="6350" y="48107"/>
                  </a:lnTo>
                  <a:lnTo>
                    <a:pt x="66687" y="48107"/>
                  </a:lnTo>
                  <a:lnTo>
                    <a:pt x="70192" y="48107"/>
                  </a:lnTo>
                  <a:lnTo>
                    <a:pt x="73037" y="45262"/>
                  </a:lnTo>
                  <a:lnTo>
                    <a:pt x="73037" y="38252"/>
                  </a:lnTo>
                  <a:close/>
                </a:path>
                <a:path w="1250950" h="83185">
                  <a:moveTo>
                    <a:pt x="314375" y="38252"/>
                  </a:moveTo>
                  <a:lnTo>
                    <a:pt x="311531" y="35407"/>
                  </a:lnTo>
                  <a:lnTo>
                    <a:pt x="308025" y="35407"/>
                  </a:lnTo>
                  <a:lnTo>
                    <a:pt x="187350" y="35407"/>
                  </a:lnTo>
                  <a:lnTo>
                    <a:pt x="183845" y="35407"/>
                  </a:lnTo>
                  <a:lnTo>
                    <a:pt x="181000" y="38252"/>
                  </a:lnTo>
                  <a:lnTo>
                    <a:pt x="181000" y="45262"/>
                  </a:lnTo>
                  <a:lnTo>
                    <a:pt x="183845" y="48107"/>
                  </a:lnTo>
                  <a:lnTo>
                    <a:pt x="187350" y="48107"/>
                  </a:lnTo>
                  <a:lnTo>
                    <a:pt x="308025" y="48107"/>
                  </a:lnTo>
                  <a:lnTo>
                    <a:pt x="311531" y="48107"/>
                  </a:lnTo>
                  <a:lnTo>
                    <a:pt x="314375" y="45262"/>
                  </a:lnTo>
                  <a:lnTo>
                    <a:pt x="314375" y="38252"/>
                  </a:lnTo>
                  <a:close/>
                </a:path>
                <a:path w="1250950" h="83185">
                  <a:moveTo>
                    <a:pt x="555726" y="38252"/>
                  </a:moveTo>
                  <a:lnTo>
                    <a:pt x="552881" y="35407"/>
                  </a:lnTo>
                  <a:lnTo>
                    <a:pt x="549376" y="35407"/>
                  </a:lnTo>
                  <a:lnTo>
                    <a:pt x="428701" y="35407"/>
                  </a:lnTo>
                  <a:lnTo>
                    <a:pt x="425196" y="35407"/>
                  </a:lnTo>
                  <a:lnTo>
                    <a:pt x="422351" y="38252"/>
                  </a:lnTo>
                  <a:lnTo>
                    <a:pt x="422351" y="45262"/>
                  </a:lnTo>
                  <a:lnTo>
                    <a:pt x="425196" y="48107"/>
                  </a:lnTo>
                  <a:lnTo>
                    <a:pt x="428701" y="48107"/>
                  </a:lnTo>
                  <a:lnTo>
                    <a:pt x="549376" y="48107"/>
                  </a:lnTo>
                  <a:lnTo>
                    <a:pt x="552881" y="48107"/>
                  </a:lnTo>
                  <a:lnTo>
                    <a:pt x="555726" y="45262"/>
                  </a:lnTo>
                  <a:lnTo>
                    <a:pt x="555726" y="38252"/>
                  </a:lnTo>
                  <a:close/>
                </a:path>
                <a:path w="1250950" h="83185">
                  <a:moveTo>
                    <a:pt x="736727" y="38252"/>
                  </a:moveTo>
                  <a:lnTo>
                    <a:pt x="733882" y="35407"/>
                  </a:lnTo>
                  <a:lnTo>
                    <a:pt x="730377" y="35407"/>
                  </a:lnTo>
                  <a:lnTo>
                    <a:pt x="670039" y="35407"/>
                  </a:lnTo>
                  <a:lnTo>
                    <a:pt x="666534" y="35407"/>
                  </a:lnTo>
                  <a:lnTo>
                    <a:pt x="663689" y="38252"/>
                  </a:lnTo>
                  <a:lnTo>
                    <a:pt x="663689" y="45262"/>
                  </a:lnTo>
                  <a:lnTo>
                    <a:pt x="666534" y="48107"/>
                  </a:lnTo>
                  <a:lnTo>
                    <a:pt x="670039" y="48107"/>
                  </a:lnTo>
                  <a:lnTo>
                    <a:pt x="730377" y="48107"/>
                  </a:lnTo>
                  <a:lnTo>
                    <a:pt x="733882" y="48107"/>
                  </a:lnTo>
                  <a:lnTo>
                    <a:pt x="736727" y="45262"/>
                  </a:lnTo>
                  <a:lnTo>
                    <a:pt x="736727" y="38252"/>
                  </a:lnTo>
                  <a:close/>
                </a:path>
                <a:path w="1250950" h="83185">
                  <a:moveTo>
                    <a:pt x="906932" y="50939"/>
                  </a:moveTo>
                  <a:lnTo>
                    <a:pt x="893013" y="50939"/>
                  </a:lnTo>
                  <a:lnTo>
                    <a:pt x="890752" y="59855"/>
                  </a:lnTo>
                  <a:lnTo>
                    <a:pt x="886625" y="66192"/>
                  </a:lnTo>
                  <a:lnTo>
                    <a:pt x="880630" y="69977"/>
                  </a:lnTo>
                  <a:lnTo>
                    <a:pt x="872731" y="71234"/>
                  </a:lnTo>
                  <a:lnTo>
                    <a:pt x="868616" y="71234"/>
                  </a:lnTo>
                  <a:lnTo>
                    <a:pt x="865047" y="70446"/>
                  </a:lnTo>
                  <a:lnTo>
                    <a:pt x="861936" y="68668"/>
                  </a:lnTo>
                  <a:lnTo>
                    <a:pt x="858812" y="66992"/>
                  </a:lnTo>
                  <a:lnTo>
                    <a:pt x="856475" y="64770"/>
                  </a:lnTo>
                  <a:lnTo>
                    <a:pt x="852906" y="58966"/>
                  </a:lnTo>
                  <a:lnTo>
                    <a:pt x="851573" y="55854"/>
                  </a:lnTo>
                  <a:lnTo>
                    <a:pt x="850684" y="52387"/>
                  </a:lnTo>
                  <a:lnTo>
                    <a:pt x="849795" y="49047"/>
                  </a:lnTo>
                  <a:lnTo>
                    <a:pt x="849337" y="45364"/>
                  </a:lnTo>
                  <a:lnTo>
                    <a:pt x="849337" y="36334"/>
                  </a:lnTo>
                  <a:lnTo>
                    <a:pt x="867498" y="11811"/>
                  </a:lnTo>
                  <a:lnTo>
                    <a:pt x="877976" y="11811"/>
                  </a:lnTo>
                  <a:lnTo>
                    <a:pt x="892454" y="27089"/>
                  </a:lnTo>
                  <a:lnTo>
                    <a:pt x="906259" y="27089"/>
                  </a:lnTo>
                  <a:lnTo>
                    <a:pt x="881418" y="0"/>
                  </a:lnTo>
                  <a:lnTo>
                    <a:pt x="865276" y="0"/>
                  </a:lnTo>
                  <a:lnTo>
                    <a:pt x="836752" y="27089"/>
                  </a:lnTo>
                  <a:lnTo>
                    <a:pt x="835304" y="33883"/>
                  </a:lnTo>
                  <a:lnTo>
                    <a:pt x="835304" y="41465"/>
                  </a:lnTo>
                  <a:lnTo>
                    <a:pt x="850900" y="76657"/>
                  </a:lnTo>
                  <a:lnTo>
                    <a:pt x="872401" y="83045"/>
                  </a:lnTo>
                  <a:lnTo>
                    <a:pt x="879424" y="82511"/>
                  </a:lnTo>
                  <a:lnTo>
                    <a:pt x="906932" y="50939"/>
                  </a:lnTo>
                  <a:close/>
                </a:path>
                <a:path w="1250950" h="83185">
                  <a:moveTo>
                    <a:pt x="973035" y="43141"/>
                  </a:moveTo>
                  <a:lnTo>
                    <a:pt x="970368" y="35788"/>
                  </a:lnTo>
                  <a:lnTo>
                    <a:pt x="966889" y="31991"/>
                  </a:lnTo>
                  <a:lnTo>
                    <a:pt x="965250" y="30213"/>
                  </a:lnTo>
                  <a:lnTo>
                    <a:pt x="960234" y="24993"/>
                  </a:lnTo>
                  <a:lnTo>
                    <a:pt x="960234" y="46037"/>
                  </a:lnTo>
                  <a:lnTo>
                    <a:pt x="960196" y="58864"/>
                  </a:lnTo>
                  <a:lnTo>
                    <a:pt x="958786" y="63881"/>
                  </a:lnTo>
                  <a:lnTo>
                    <a:pt x="952995" y="71234"/>
                  </a:lnTo>
                  <a:lnTo>
                    <a:pt x="949096" y="73012"/>
                  </a:lnTo>
                  <a:lnTo>
                    <a:pt x="939063" y="73012"/>
                  </a:lnTo>
                  <a:lnTo>
                    <a:pt x="935062" y="71234"/>
                  </a:lnTo>
                  <a:lnTo>
                    <a:pt x="932167" y="67551"/>
                  </a:lnTo>
                  <a:lnTo>
                    <a:pt x="929271" y="63982"/>
                  </a:lnTo>
                  <a:lnTo>
                    <a:pt x="927811" y="58864"/>
                  </a:lnTo>
                  <a:lnTo>
                    <a:pt x="927849" y="46037"/>
                  </a:lnTo>
                  <a:lnTo>
                    <a:pt x="929271" y="41135"/>
                  </a:lnTo>
                  <a:lnTo>
                    <a:pt x="932167" y="37452"/>
                  </a:lnTo>
                  <a:lnTo>
                    <a:pt x="935062" y="33883"/>
                  </a:lnTo>
                  <a:lnTo>
                    <a:pt x="938961" y="31991"/>
                  </a:lnTo>
                  <a:lnTo>
                    <a:pt x="949096" y="31991"/>
                  </a:lnTo>
                  <a:lnTo>
                    <a:pt x="952995" y="33883"/>
                  </a:lnTo>
                  <a:lnTo>
                    <a:pt x="958786" y="41021"/>
                  </a:lnTo>
                  <a:lnTo>
                    <a:pt x="960234" y="46037"/>
                  </a:lnTo>
                  <a:lnTo>
                    <a:pt x="960234" y="24993"/>
                  </a:lnTo>
                  <a:lnTo>
                    <a:pt x="960005" y="24752"/>
                  </a:lnTo>
                  <a:lnTo>
                    <a:pt x="952995" y="21958"/>
                  </a:lnTo>
                  <a:lnTo>
                    <a:pt x="935393" y="21958"/>
                  </a:lnTo>
                  <a:lnTo>
                    <a:pt x="928268" y="24752"/>
                  </a:lnTo>
                  <a:lnTo>
                    <a:pt x="922921" y="30213"/>
                  </a:lnTo>
                  <a:lnTo>
                    <a:pt x="917575" y="35788"/>
                  </a:lnTo>
                  <a:lnTo>
                    <a:pt x="915009" y="43141"/>
                  </a:lnTo>
                  <a:lnTo>
                    <a:pt x="915009" y="61760"/>
                  </a:lnTo>
                  <a:lnTo>
                    <a:pt x="917575" y="69227"/>
                  </a:lnTo>
                  <a:lnTo>
                    <a:pt x="922921" y="74688"/>
                  </a:lnTo>
                  <a:lnTo>
                    <a:pt x="928154" y="80264"/>
                  </a:lnTo>
                  <a:lnTo>
                    <a:pt x="935278" y="82943"/>
                  </a:lnTo>
                  <a:lnTo>
                    <a:pt x="953096" y="82943"/>
                  </a:lnTo>
                  <a:lnTo>
                    <a:pt x="960120" y="80264"/>
                  </a:lnTo>
                  <a:lnTo>
                    <a:pt x="965250" y="74688"/>
                  </a:lnTo>
                  <a:lnTo>
                    <a:pt x="966812" y="73012"/>
                  </a:lnTo>
                  <a:lnTo>
                    <a:pt x="970368" y="69227"/>
                  </a:lnTo>
                  <a:lnTo>
                    <a:pt x="973035" y="61760"/>
                  </a:lnTo>
                  <a:lnTo>
                    <a:pt x="973035" y="43141"/>
                  </a:lnTo>
                  <a:close/>
                </a:path>
                <a:path w="1250950" h="83185">
                  <a:moveTo>
                    <a:pt x="1034415" y="81153"/>
                  </a:moveTo>
                  <a:lnTo>
                    <a:pt x="1034313" y="35788"/>
                  </a:lnTo>
                  <a:lnTo>
                    <a:pt x="1033297" y="32664"/>
                  </a:lnTo>
                  <a:lnTo>
                    <a:pt x="1033106" y="32105"/>
                  </a:lnTo>
                  <a:lnTo>
                    <a:pt x="1032751" y="30988"/>
                  </a:lnTo>
                  <a:lnTo>
                    <a:pt x="1026287" y="23850"/>
                  </a:lnTo>
                  <a:lnTo>
                    <a:pt x="1021384" y="22072"/>
                  </a:lnTo>
                  <a:lnTo>
                    <a:pt x="1006792" y="22072"/>
                  </a:lnTo>
                  <a:lnTo>
                    <a:pt x="1000442" y="25412"/>
                  </a:lnTo>
                  <a:lnTo>
                    <a:pt x="995883" y="32105"/>
                  </a:lnTo>
                  <a:lnTo>
                    <a:pt x="995883" y="23634"/>
                  </a:lnTo>
                  <a:lnTo>
                    <a:pt x="983843" y="23634"/>
                  </a:lnTo>
                  <a:lnTo>
                    <a:pt x="983843" y="81153"/>
                  </a:lnTo>
                  <a:lnTo>
                    <a:pt x="996543" y="81153"/>
                  </a:lnTo>
                  <a:lnTo>
                    <a:pt x="996543" y="38569"/>
                  </a:lnTo>
                  <a:lnTo>
                    <a:pt x="1001229" y="32664"/>
                  </a:lnTo>
                  <a:lnTo>
                    <a:pt x="1013028" y="32664"/>
                  </a:lnTo>
                  <a:lnTo>
                    <a:pt x="1015034" y="33108"/>
                  </a:lnTo>
                  <a:lnTo>
                    <a:pt x="1021715" y="81153"/>
                  </a:lnTo>
                  <a:lnTo>
                    <a:pt x="1034415" y="81153"/>
                  </a:lnTo>
                  <a:close/>
                </a:path>
                <a:path w="1250950" h="83185">
                  <a:moveTo>
                    <a:pt x="1095286" y="69786"/>
                  </a:moveTo>
                  <a:lnTo>
                    <a:pt x="1077976" y="47485"/>
                  </a:lnTo>
                  <a:lnTo>
                    <a:pt x="1075969" y="46926"/>
                  </a:lnTo>
                  <a:lnTo>
                    <a:pt x="1073073" y="46266"/>
                  </a:lnTo>
                  <a:lnTo>
                    <a:pt x="1072400" y="46151"/>
                  </a:lnTo>
                  <a:lnTo>
                    <a:pt x="1071397" y="45923"/>
                  </a:lnTo>
                  <a:lnTo>
                    <a:pt x="1068832" y="45478"/>
                  </a:lnTo>
                  <a:lnTo>
                    <a:pt x="1067943" y="45262"/>
                  </a:lnTo>
                  <a:lnTo>
                    <a:pt x="1067384" y="45034"/>
                  </a:lnTo>
                  <a:lnTo>
                    <a:pt x="1066838" y="44919"/>
                  </a:lnTo>
                  <a:lnTo>
                    <a:pt x="1066050" y="44704"/>
                  </a:lnTo>
                  <a:lnTo>
                    <a:pt x="1065161" y="44475"/>
                  </a:lnTo>
                  <a:lnTo>
                    <a:pt x="1064158" y="44259"/>
                  </a:lnTo>
                  <a:lnTo>
                    <a:pt x="1063485" y="44030"/>
                  </a:lnTo>
                  <a:lnTo>
                    <a:pt x="1061478" y="43027"/>
                  </a:lnTo>
                  <a:lnTo>
                    <a:pt x="1060818" y="42811"/>
                  </a:lnTo>
                  <a:lnTo>
                    <a:pt x="1060259" y="42468"/>
                  </a:lnTo>
                  <a:lnTo>
                    <a:pt x="1060030" y="42138"/>
                  </a:lnTo>
                  <a:lnTo>
                    <a:pt x="1059484" y="41579"/>
                  </a:lnTo>
                  <a:lnTo>
                    <a:pt x="1058811" y="40690"/>
                  </a:lnTo>
                  <a:lnTo>
                    <a:pt x="1058583" y="40246"/>
                  </a:lnTo>
                  <a:lnTo>
                    <a:pt x="1058367" y="39243"/>
                  </a:lnTo>
                  <a:lnTo>
                    <a:pt x="1058367" y="35890"/>
                  </a:lnTo>
                  <a:lnTo>
                    <a:pt x="1059256" y="34226"/>
                  </a:lnTo>
                  <a:lnTo>
                    <a:pt x="1061034" y="32994"/>
                  </a:lnTo>
                  <a:lnTo>
                    <a:pt x="1062824" y="31877"/>
                  </a:lnTo>
                  <a:lnTo>
                    <a:pt x="1065276" y="31216"/>
                  </a:lnTo>
                  <a:lnTo>
                    <a:pt x="1076185" y="31216"/>
                  </a:lnTo>
                  <a:lnTo>
                    <a:pt x="1080312" y="34328"/>
                  </a:lnTo>
                  <a:lnTo>
                    <a:pt x="1081087" y="40347"/>
                  </a:lnTo>
                  <a:lnTo>
                    <a:pt x="1093228" y="40347"/>
                  </a:lnTo>
                  <a:lnTo>
                    <a:pt x="1076185" y="21958"/>
                  </a:lnTo>
                  <a:lnTo>
                    <a:pt x="1061821" y="21958"/>
                  </a:lnTo>
                  <a:lnTo>
                    <a:pt x="1056030" y="23520"/>
                  </a:lnTo>
                  <a:lnTo>
                    <a:pt x="1051902" y="26644"/>
                  </a:lnTo>
                  <a:lnTo>
                    <a:pt x="1047673" y="29768"/>
                  </a:lnTo>
                  <a:lnTo>
                    <a:pt x="1045667" y="33997"/>
                  </a:lnTo>
                  <a:lnTo>
                    <a:pt x="1045667" y="45262"/>
                  </a:lnTo>
                  <a:lnTo>
                    <a:pt x="1048232" y="49491"/>
                  </a:lnTo>
                  <a:lnTo>
                    <a:pt x="1053579" y="51943"/>
                  </a:lnTo>
                  <a:lnTo>
                    <a:pt x="1055801" y="53060"/>
                  </a:lnTo>
                  <a:lnTo>
                    <a:pt x="1060932" y="54622"/>
                  </a:lnTo>
                  <a:lnTo>
                    <a:pt x="1069174" y="56629"/>
                  </a:lnTo>
                  <a:lnTo>
                    <a:pt x="1069619" y="56857"/>
                  </a:lnTo>
                  <a:lnTo>
                    <a:pt x="1070063" y="56857"/>
                  </a:lnTo>
                  <a:lnTo>
                    <a:pt x="1070394" y="56959"/>
                  </a:lnTo>
                  <a:lnTo>
                    <a:pt x="1082878" y="63982"/>
                  </a:lnTo>
                  <a:lnTo>
                    <a:pt x="1082878" y="67779"/>
                  </a:lnTo>
                  <a:lnTo>
                    <a:pt x="1081646" y="69786"/>
                  </a:lnTo>
                  <a:lnTo>
                    <a:pt x="1077188" y="72910"/>
                  </a:lnTo>
                  <a:lnTo>
                    <a:pt x="1074178" y="73571"/>
                  </a:lnTo>
                  <a:lnTo>
                    <a:pt x="1061821" y="73571"/>
                  </a:lnTo>
                  <a:lnTo>
                    <a:pt x="1057249" y="70002"/>
                  </a:lnTo>
                  <a:lnTo>
                    <a:pt x="1056589" y="62763"/>
                  </a:lnTo>
                  <a:lnTo>
                    <a:pt x="1044448" y="62763"/>
                  </a:lnTo>
                  <a:lnTo>
                    <a:pt x="1044663" y="69342"/>
                  </a:lnTo>
                  <a:lnTo>
                    <a:pt x="1047000" y="74358"/>
                  </a:lnTo>
                  <a:lnTo>
                    <a:pt x="1051458" y="77698"/>
                  </a:lnTo>
                  <a:lnTo>
                    <a:pt x="1055801" y="81153"/>
                  </a:lnTo>
                  <a:lnTo>
                    <a:pt x="1062037" y="82829"/>
                  </a:lnTo>
                  <a:lnTo>
                    <a:pt x="1077861" y="82829"/>
                  </a:lnTo>
                  <a:lnTo>
                    <a:pt x="1083983" y="81153"/>
                  </a:lnTo>
                  <a:lnTo>
                    <a:pt x="1093012" y="74358"/>
                  </a:lnTo>
                  <a:lnTo>
                    <a:pt x="1093393" y="73571"/>
                  </a:lnTo>
                  <a:lnTo>
                    <a:pt x="1095286" y="69786"/>
                  </a:lnTo>
                  <a:close/>
                </a:path>
                <a:path w="1250950" h="83185">
                  <a:moveTo>
                    <a:pt x="1160792" y="43141"/>
                  </a:moveTo>
                  <a:lnTo>
                    <a:pt x="1158113" y="35788"/>
                  </a:lnTo>
                  <a:lnTo>
                    <a:pt x="1154633" y="31991"/>
                  </a:lnTo>
                  <a:lnTo>
                    <a:pt x="1152994" y="30213"/>
                  </a:lnTo>
                  <a:lnTo>
                    <a:pt x="1147978" y="24980"/>
                  </a:lnTo>
                  <a:lnTo>
                    <a:pt x="1147978" y="46037"/>
                  </a:lnTo>
                  <a:lnTo>
                    <a:pt x="1147953" y="58864"/>
                  </a:lnTo>
                  <a:lnTo>
                    <a:pt x="1146530" y="63881"/>
                  </a:lnTo>
                  <a:lnTo>
                    <a:pt x="1140739" y="71234"/>
                  </a:lnTo>
                  <a:lnTo>
                    <a:pt x="1136840" y="73012"/>
                  </a:lnTo>
                  <a:lnTo>
                    <a:pt x="1126820" y="73012"/>
                  </a:lnTo>
                  <a:lnTo>
                    <a:pt x="1122807" y="71234"/>
                  </a:lnTo>
                  <a:lnTo>
                    <a:pt x="1119911" y="67551"/>
                  </a:lnTo>
                  <a:lnTo>
                    <a:pt x="1117015" y="63982"/>
                  </a:lnTo>
                  <a:lnTo>
                    <a:pt x="1115568" y="58864"/>
                  </a:lnTo>
                  <a:lnTo>
                    <a:pt x="1115593" y="46037"/>
                  </a:lnTo>
                  <a:lnTo>
                    <a:pt x="1117015" y="41135"/>
                  </a:lnTo>
                  <a:lnTo>
                    <a:pt x="1119911" y="37452"/>
                  </a:lnTo>
                  <a:lnTo>
                    <a:pt x="1122807" y="33883"/>
                  </a:lnTo>
                  <a:lnTo>
                    <a:pt x="1126705" y="31991"/>
                  </a:lnTo>
                  <a:lnTo>
                    <a:pt x="1136840" y="31991"/>
                  </a:lnTo>
                  <a:lnTo>
                    <a:pt x="1140739" y="33883"/>
                  </a:lnTo>
                  <a:lnTo>
                    <a:pt x="1146530" y="41021"/>
                  </a:lnTo>
                  <a:lnTo>
                    <a:pt x="1147978" y="46037"/>
                  </a:lnTo>
                  <a:lnTo>
                    <a:pt x="1147978" y="24980"/>
                  </a:lnTo>
                  <a:lnTo>
                    <a:pt x="1147762" y="24752"/>
                  </a:lnTo>
                  <a:lnTo>
                    <a:pt x="1140739" y="21958"/>
                  </a:lnTo>
                  <a:lnTo>
                    <a:pt x="1123137" y="21958"/>
                  </a:lnTo>
                  <a:lnTo>
                    <a:pt x="1116012" y="24752"/>
                  </a:lnTo>
                  <a:lnTo>
                    <a:pt x="1110665" y="30213"/>
                  </a:lnTo>
                  <a:lnTo>
                    <a:pt x="1105319" y="35788"/>
                  </a:lnTo>
                  <a:lnTo>
                    <a:pt x="1102753" y="43141"/>
                  </a:lnTo>
                  <a:lnTo>
                    <a:pt x="1102753" y="61760"/>
                  </a:lnTo>
                  <a:lnTo>
                    <a:pt x="1105319" y="69227"/>
                  </a:lnTo>
                  <a:lnTo>
                    <a:pt x="1110665" y="74688"/>
                  </a:lnTo>
                  <a:lnTo>
                    <a:pt x="1115898" y="80264"/>
                  </a:lnTo>
                  <a:lnTo>
                    <a:pt x="1123022" y="82943"/>
                  </a:lnTo>
                  <a:lnTo>
                    <a:pt x="1140853" y="82943"/>
                  </a:lnTo>
                  <a:lnTo>
                    <a:pt x="1147864" y="80264"/>
                  </a:lnTo>
                  <a:lnTo>
                    <a:pt x="1152994" y="74688"/>
                  </a:lnTo>
                  <a:lnTo>
                    <a:pt x="1154557" y="73012"/>
                  </a:lnTo>
                  <a:lnTo>
                    <a:pt x="1158113" y="69227"/>
                  </a:lnTo>
                  <a:lnTo>
                    <a:pt x="1160792" y="61760"/>
                  </a:lnTo>
                  <a:lnTo>
                    <a:pt x="1160792" y="43141"/>
                  </a:lnTo>
                  <a:close/>
                </a:path>
                <a:path w="1250950" h="83185">
                  <a:moveTo>
                    <a:pt x="1184516" y="1778"/>
                  </a:moveTo>
                  <a:lnTo>
                    <a:pt x="1171930" y="1778"/>
                  </a:lnTo>
                  <a:lnTo>
                    <a:pt x="1171930" y="81153"/>
                  </a:lnTo>
                  <a:lnTo>
                    <a:pt x="1184516" y="81153"/>
                  </a:lnTo>
                  <a:lnTo>
                    <a:pt x="1184516" y="1778"/>
                  </a:lnTo>
                  <a:close/>
                </a:path>
                <a:path w="1250950" h="83185">
                  <a:moveTo>
                    <a:pt x="1250569" y="47040"/>
                  </a:moveTo>
                  <a:lnTo>
                    <a:pt x="1250530" y="44145"/>
                  </a:lnTo>
                  <a:lnTo>
                    <a:pt x="1248117" y="36449"/>
                  </a:lnTo>
                  <a:lnTo>
                    <a:pt x="1243876" y="31432"/>
                  </a:lnTo>
                  <a:lnTo>
                    <a:pt x="1238313" y="24853"/>
                  </a:lnTo>
                  <a:lnTo>
                    <a:pt x="1237869" y="24663"/>
                  </a:lnTo>
                  <a:lnTo>
                    <a:pt x="1237869" y="47040"/>
                  </a:lnTo>
                  <a:lnTo>
                    <a:pt x="1208354" y="47040"/>
                  </a:lnTo>
                  <a:lnTo>
                    <a:pt x="1208913" y="42024"/>
                  </a:lnTo>
                  <a:lnTo>
                    <a:pt x="1210475" y="38125"/>
                  </a:lnTo>
                  <a:lnTo>
                    <a:pt x="1215593" y="32778"/>
                  </a:lnTo>
                  <a:lnTo>
                    <a:pt x="1218933" y="31432"/>
                  </a:lnTo>
                  <a:lnTo>
                    <a:pt x="1227289" y="31432"/>
                  </a:lnTo>
                  <a:lnTo>
                    <a:pt x="1230630" y="32880"/>
                  </a:lnTo>
                  <a:lnTo>
                    <a:pt x="1235976" y="38455"/>
                  </a:lnTo>
                  <a:lnTo>
                    <a:pt x="1237424" y="42252"/>
                  </a:lnTo>
                  <a:lnTo>
                    <a:pt x="1237869" y="47040"/>
                  </a:lnTo>
                  <a:lnTo>
                    <a:pt x="1237869" y="24663"/>
                  </a:lnTo>
                  <a:lnTo>
                    <a:pt x="1231633" y="21958"/>
                  </a:lnTo>
                  <a:lnTo>
                    <a:pt x="1215148" y="21958"/>
                  </a:lnTo>
                  <a:lnTo>
                    <a:pt x="1208468" y="24968"/>
                  </a:lnTo>
                  <a:lnTo>
                    <a:pt x="1203223" y="30772"/>
                  </a:lnTo>
                  <a:lnTo>
                    <a:pt x="1197991" y="36677"/>
                  </a:lnTo>
                  <a:lnTo>
                    <a:pt x="1195425" y="44145"/>
                  </a:lnTo>
                  <a:lnTo>
                    <a:pt x="1195425" y="61874"/>
                  </a:lnTo>
                  <a:lnTo>
                    <a:pt x="1197876" y="69113"/>
                  </a:lnTo>
                  <a:lnTo>
                    <a:pt x="1208125" y="80264"/>
                  </a:lnTo>
                  <a:lnTo>
                    <a:pt x="1215034" y="83045"/>
                  </a:lnTo>
                  <a:lnTo>
                    <a:pt x="1230185" y="83045"/>
                  </a:lnTo>
                  <a:lnTo>
                    <a:pt x="1235862" y="81381"/>
                  </a:lnTo>
                  <a:lnTo>
                    <a:pt x="1240548" y="77812"/>
                  </a:lnTo>
                  <a:lnTo>
                    <a:pt x="1245222" y="74358"/>
                  </a:lnTo>
                  <a:lnTo>
                    <a:pt x="1245641" y="73685"/>
                  </a:lnTo>
                  <a:lnTo>
                    <a:pt x="1248346" y="69443"/>
                  </a:lnTo>
                  <a:lnTo>
                    <a:pt x="1249794" y="63207"/>
                  </a:lnTo>
                  <a:lnTo>
                    <a:pt x="1237653" y="63207"/>
                  </a:lnTo>
                  <a:lnTo>
                    <a:pt x="1236306" y="66890"/>
                  </a:lnTo>
                  <a:lnTo>
                    <a:pt x="1234643" y="69557"/>
                  </a:lnTo>
                  <a:lnTo>
                    <a:pt x="1230185" y="72910"/>
                  </a:lnTo>
                  <a:lnTo>
                    <a:pt x="1227404" y="73685"/>
                  </a:lnTo>
                  <a:lnTo>
                    <a:pt x="1219047" y="73685"/>
                  </a:lnTo>
                  <a:lnTo>
                    <a:pt x="1215148" y="72123"/>
                  </a:lnTo>
                  <a:lnTo>
                    <a:pt x="1212469" y="68999"/>
                  </a:lnTo>
                  <a:lnTo>
                    <a:pt x="1209687" y="65887"/>
                  </a:lnTo>
                  <a:lnTo>
                    <a:pt x="1208239" y="61315"/>
                  </a:lnTo>
                  <a:lnTo>
                    <a:pt x="1208125" y="55511"/>
                  </a:lnTo>
                  <a:lnTo>
                    <a:pt x="1250569" y="55511"/>
                  </a:lnTo>
                  <a:lnTo>
                    <a:pt x="1250569" y="47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48935" y="4374133"/>
              <a:ext cx="1267112" cy="25791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1930" y="4072086"/>
              <a:ext cx="858242" cy="8583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76430" y="4199082"/>
              <a:ext cx="96242" cy="9630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2155" y="5398665"/>
              <a:ext cx="858242" cy="8583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655" y="5525665"/>
              <a:ext cx="96242" cy="9630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5968" y="5721957"/>
              <a:ext cx="858242" cy="8583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60468" y="5848957"/>
              <a:ext cx="96242" cy="9630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290648" y="5571527"/>
              <a:ext cx="5802630" cy="412750"/>
            </a:xfrm>
            <a:custGeom>
              <a:avLst/>
              <a:gdLst/>
              <a:ahLst/>
              <a:cxnLst/>
              <a:rect l="l" t="t" r="r" b="b"/>
              <a:pathLst>
                <a:path w="5802630" h="412750">
                  <a:moveTo>
                    <a:pt x="63080" y="378802"/>
                  </a:moveTo>
                  <a:lnTo>
                    <a:pt x="56629" y="367868"/>
                  </a:lnTo>
                  <a:lnTo>
                    <a:pt x="0" y="401320"/>
                  </a:lnTo>
                  <a:lnTo>
                    <a:pt x="6464" y="412254"/>
                  </a:lnTo>
                  <a:lnTo>
                    <a:pt x="63080" y="378802"/>
                  </a:lnTo>
                  <a:close/>
                </a:path>
                <a:path w="5802630" h="412750">
                  <a:moveTo>
                    <a:pt x="289572" y="245033"/>
                  </a:moveTo>
                  <a:lnTo>
                    <a:pt x="283121" y="234099"/>
                  </a:lnTo>
                  <a:lnTo>
                    <a:pt x="169875" y="300990"/>
                  </a:lnTo>
                  <a:lnTo>
                    <a:pt x="176326" y="311924"/>
                  </a:lnTo>
                  <a:lnTo>
                    <a:pt x="289572" y="245033"/>
                  </a:lnTo>
                  <a:close/>
                </a:path>
                <a:path w="5802630" h="412750">
                  <a:moveTo>
                    <a:pt x="516064" y="111264"/>
                  </a:moveTo>
                  <a:lnTo>
                    <a:pt x="509612" y="100330"/>
                  </a:lnTo>
                  <a:lnTo>
                    <a:pt x="396367" y="167208"/>
                  </a:lnTo>
                  <a:lnTo>
                    <a:pt x="402818" y="178142"/>
                  </a:lnTo>
                  <a:lnTo>
                    <a:pt x="516064" y="111264"/>
                  </a:lnTo>
                  <a:close/>
                </a:path>
                <a:path w="5802630" h="412750">
                  <a:moveTo>
                    <a:pt x="685939" y="10934"/>
                  </a:moveTo>
                  <a:lnTo>
                    <a:pt x="679475" y="0"/>
                  </a:lnTo>
                  <a:lnTo>
                    <a:pt x="622858" y="33439"/>
                  </a:lnTo>
                  <a:lnTo>
                    <a:pt x="629310" y="44373"/>
                  </a:lnTo>
                  <a:lnTo>
                    <a:pt x="685939" y="10934"/>
                  </a:lnTo>
                  <a:close/>
                </a:path>
                <a:path w="5802630" h="412750">
                  <a:moveTo>
                    <a:pt x="5407736" y="322021"/>
                  </a:moveTo>
                  <a:lnTo>
                    <a:pt x="5351348" y="322021"/>
                  </a:lnTo>
                  <a:lnTo>
                    <a:pt x="5351348" y="334721"/>
                  </a:lnTo>
                  <a:lnTo>
                    <a:pt x="5407736" y="334721"/>
                  </a:lnTo>
                  <a:lnTo>
                    <a:pt x="5407736" y="322021"/>
                  </a:lnTo>
                  <a:close/>
                </a:path>
                <a:path w="5802630" h="412750">
                  <a:moveTo>
                    <a:pt x="5633301" y="322021"/>
                  </a:moveTo>
                  <a:lnTo>
                    <a:pt x="5520525" y="322021"/>
                  </a:lnTo>
                  <a:lnTo>
                    <a:pt x="5520525" y="334721"/>
                  </a:lnTo>
                  <a:lnTo>
                    <a:pt x="5633301" y="334721"/>
                  </a:lnTo>
                  <a:lnTo>
                    <a:pt x="5633301" y="322021"/>
                  </a:lnTo>
                  <a:close/>
                </a:path>
                <a:path w="5802630" h="412750">
                  <a:moveTo>
                    <a:pt x="5802477" y="322021"/>
                  </a:moveTo>
                  <a:lnTo>
                    <a:pt x="5746089" y="322021"/>
                  </a:lnTo>
                  <a:lnTo>
                    <a:pt x="5746089" y="334721"/>
                  </a:lnTo>
                  <a:lnTo>
                    <a:pt x="5802477" y="334721"/>
                  </a:lnTo>
                  <a:lnTo>
                    <a:pt x="5802477" y="32202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96246" y="947005"/>
              <a:ext cx="1013589" cy="97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9964" y="1114214"/>
              <a:ext cx="587117" cy="972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458" y="1892696"/>
              <a:ext cx="7419082" cy="4514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72518" y="2023256"/>
              <a:ext cx="6650355" cy="3745865"/>
            </a:xfrm>
            <a:custGeom>
              <a:avLst/>
              <a:gdLst/>
              <a:ahLst/>
              <a:cxnLst/>
              <a:rect l="l" t="t" r="r" b="b"/>
              <a:pathLst>
                <a:path w="6650355" h="3745865">
                  <a:moveTo>
                    <a:pt x="6538568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3634175"/>
                  </a:lnTo>
                  <a:lnTo>
                    <a:pt x="8753" y="3677567"/>
                  </a:lnTo>
                  <a:lnTo>
                    <a:pt x="32625" y="3713002"/>
                  </a:lnTo>
                  <a:lnTo>
                    <a:pt x="68031" y="3736893"/>
                  </a:lnTo>
                  <a:lnTo>
                    <a:pt x="111389" y="3745653"/>
                  </a:lnTo>
                  <a:lnTo>
                    <a:pt x="6538568" y="3745653"/>
                  </a:lnTo>
                  <a:lnTo>
                    <a:pt x="6581926" y="3736893"/>
                  </a:lnTo>
                  <a:lnTo>
                    <a:pt x="6617332" y="3713002"/>
                  </a:lnTo>
                  <a:lnTo>
                    <a:pt x="6641204" y="3677567"/>
                  </a:lnTo>
                  <a:lnTo>
                    <a:pt x="6649957" y="3634175"/>
                  </a:lnTo>
                  <a:lnTo>
                    <a:pt x="6649957" y="111477"/>
                  </a:lnTo>
                  <a:lnTo>
                    <a:pt x="6641204" y="68085"/>
                  </a:lnTo>
                  <a:lnTo>
                    <a:pt x="6617332" y="32651"/>
                  </a:lnTo>
                  <a:lnTo>
                    <a:pt x="6581926" y="8760"/>
                  </a:lnTo>
                  <a:lnTo>
                    <a:pt x="6538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68958" y="2019696"/>
              <a:ext cx="6657340" cy="3752850"/>
            </a:xfrm>
            <a:custGeom>
              <a:avLst/>
              <a:gdLst/>
              <a:ahLst/>
              <a:cxnLst/>
              <a:rect l="l" t="t" r="r" b="b"/>
              <a:pathLst>
                <a:path w="6657340" h="3752850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3637738"/>
                  </a:lnTo>
                  <a:lnTo>
                    <a:pt x="9033" y="3682515"/>
                  </a:lnTo>
                  <a:lnTo>
                    <a:pt x="33667" y="3719082"/>
                  </a:lnTo>
                  <a:lnTo>
                    <a:pt x="70207" y="3743738"/>
                  </a:lnTo>
                  <a:lnTo>
                    <a:pt x="114954" y="3752779"/>
                  </a:lnTo>
                  <a:lnTo>
                    <a:pt x="114954" y="3740079"/>
                  </a:lnTo>
                  <a:lnTo>
                    <a:pt x="75154" y="3732037"/>
                  </a:lnTo>
                  <a:lnTo>
                    <a:pt x="42651" y="3710106"/>
                  </a:lnTo>
                  <a:lnTo>
                    <a:pt x="20736" y="3677576"/>
                  </a:lnTo>
                  <a:lnTo>
                    <a:pt x="12700" y="3637738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6657340" h="3752850">
                  <a:moveTo>
                    <a:pt x="6542133" y="3740079"/>
                  </a:moveTo>
                  <a:lnTo>
                    <a:pt x="114954" y="3740079"/>
                  </a:lnTo>
                  <a:lnTo>
                    <a:pt x="114954" y="3752779"/>
                  </a:lnTo>
                  <a:lnTo>
                    <a:pt x="6542133" y="3752779"/>
                  </a:lnTo>
                  <a:lnTo>
                    <a:pt x="6542133" y="3740079"/>
                  </a:lnTo>
                  <a:close/>
                </a:path>
                <a:path w="6657340" h="3752850">
                  <a:moveTo>
                    <a:pt x="6542133" y="0"/>
                  </a:moveTo>
                  <a:lnTo>
                    <a:pt x="6542133" y="12700"/>
                  </a:lnTo>
                  <a:lnTo>
                    <a:pt x="6581933" y="20741"/>
                  </a:lnTo>
                  <a:lnTo>
                    <a:pt x="6614436" y="42673"/>
                  </a:lnTo>
                  <a:lnTo>
                    <a:pt x="6636351" y="75203"/>
                  </a:lnTo>
                  <a:lnTo>
                    <a:pt x="6644388" y="115040"/>
                  </a:lnTo>
                  <a:lnTo>
                    <a:pt x="6644388" y="3637738"/>
                  </a:lnTo>
                  <a:lnTo>
                    <a:pt x="6636351" y="3677576"/>
                  </a:lnTo>
                  <a:lnTo>
                    <a:pt x="6614436" y="3710106"/>
                  </a:lnTo>
                  <a:lnTo>
                    <a:pt x="6581933" y="3732037"/>
                  </a:lnTo>
                  <a:lnTo>
                    <a:pt x="6542133" y="3740079"/>
                  </a:lnTo>
                  <a:lnTo>
                    <a:pt x="6542133" y="3752779"/>
                  </a:lnTo>
                  <a:lnTo>
                    <a:pt x="6586881" y="3743738"/>
                  </a:lnTo>
                  <a:lnTo>
                    <a:pt x="6623420" y="3719082"/>
                  </a:lnTo>
                  <a:lnTo>
                    <a:pt x="6648055" y="3682515"/>
                  </a:lnTo>
                  <a:lnTo>
                    <a:pt x="6657088" y="3637738"/>
                  </a:lnTo>
                  <a:lnTo>
                    <a:pt x="6657088" y="115040"/>
                  </a:lnTo>
                  <a:lnTo>
                    <a:pt x="6648055" y="70263"/>
                  </a:lnTo>
                  <a:lnTo>
                    <a:pt x="6623420" y="33696"/>
                  </a:lnTo>
                  <a:lnTo>
                    <a:pt x="6586881" y="9041"/>
                  </a:lnTo>
                  <a:lnTo>
                    <a:pt x="6542133" y="0"/>
                  </a:lnTo>
                  <a:close/>
                </a:path>
                <a:path w="6657340" h="3752850">
                  <a:moveTo>
                    <a:pt x="6542133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6542133" y="12700"/>
                  </a:lnTo>
                  <a:lnTo>
                    <a:pt x="6542133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41503" y="2306067"/>
              <a:ext cx="311150" cy="80010"/>
            </a:xfrm>
            <a:custGeom>
              <a:avLst/>
              <a:gdLst/>
              <a:ahLst/>
              <a:cxnLst/>
              <a:rect l="l" t="t" r="r" b="b"/>
              <a:pathLst>
                <a:path w="311150" h="80010">
                  <a:moveTo>
                    <a:pt x="45447" y="0"/>
                  </a:moveTo>
                  <a:lnTo>
                    <a:pt x="30632" y="0"/>
                  </a:lnTo>
                  <a:lnTo>
                    <a:pt x="0" y="79483"/>
                  </a:lnTo>
                  <a:lnTo>
                    <a:pt x="14369" y="79483"/>
                  </a:lnTo>
                  <a:lnTo>
                    <a:pt x="22166" y="58414"/>
                  </a:lnTo>
                  <a:lnTo>
                    <a:pt x="67959" y="58414"/>
                  </a:lnTo>
                  <a:lnTo>
                    <a:pt x="63920" y="47935"/>
                  </a:lnTo>
                  <a:lnTo>
                    <a:pt x="25730" y="47935"/>
                  </a:lnTo>
                  <a:lnTo>
                    <a:pt x="38095" y="14492"/>
                  </a:lnTo>
                  <a:lnTo>
                    <a:pt x="51032" y="14492"/>
                  </a:lnTo>
                  <a:lnTo>
                    <a:pt x="45447" y="0"/>
                  </a:lnTo>
                  <a:close/>
                </a:path>
                <a:path w="311150" h="80010">
                  <a:moveTo>
                    <a:pt x="67959" y="58414"/>
                  </a:moveTo>
                  <a:lnTo>
                    <a:pt x="53578" y="58414"/>
                  </a:lnTo>
                  <a:lnTo>
                    <a:pt x="61152" y="79483"/>
                  </a:lnTo>
                  <a:lnTo>
                    <a:pt x="76079" y="79483"/>
                  </a:lnTo>
                  <a:lnTo>
                    <a:pt x="67959" y="58414"/>
                  </a:lnTo>
                  <a:close/>
                </a:path>
                <a:path w="311150" h="80010">
                  <a:moveTo>
                    <a:pt x="51032" y="14492"/>
                  </a:moveTo>
                  <a:lnTo>
                    <a:pt x="38095" y="14492"/>
                  </a:lnTo>
                  <a:lnTo>
                    <a:pt x="49902" y="47935"/>
                  </a:lnTo>
                  <a:lnTo>
                    <a:pt x="63920" y="47935"/>
                  </a:lnTo>
                  <a:lnTo>
                    <a:pt x="51032" y="14492"/>
                  </a:lnTo>
                  <a:close/>
                </a:path>
                <a:path w="311150" h="80010">
                  <a:moveTo>
                    <a:pt x="126650" y="111"/>
                  </a:moveTo>
                  <a:lnTo>
                    <a:pt x="83765" y="111"/>
                  </a:lnTo>
                  <a:lnTo>
                    <a:pt x="83765" y="79483"/>
                  </a:lnTo>
                  <a:lnTo>
                    <a:pt x="97688" y="79483"/>
                  </a:lnTo>
                  <a:lnTo>
                    <a:pt x="97688" y="48938"/>
                  </a:lnTo>
                  <a:lnTo>
                    <a:pt x="127986" y="48938"/>
                  </a:lnTo>
                  <a:lnTo>
                    <a:pt x="134224" y="46820"/>
                  </a:lnTo>
                  <a:lnTo>
                    <a:pt x="138902" y="42361"/>
                  </a:lnTo>
                  <a:lnTo>
                    <a:pt x="143469" y="37902"/>
                  </a:lnTo>
                  <a:lnTo>
                    <a:pt x="143556" y="37679"/>
                  </a:lnTo>
                  <a:lnTo>
                    <a:pt x="97688" y="37679"/>
                  </a:lnTo>
                  <a:lnTo>
                    <a:pt x="97688" y="11705"/>
                  </a:lnTo>
                  <a:lnTo>
                    <a:pt x="143863" y="11705"/>
                  </a:lnTo>
                  <a:lnTo>
                    <a:pt x="143247" y="10255"/>
                  </a:lnTo>
                  <a:lnTo>
                    <a:pt x="133444" y="2229"/>
                  </a:lnTo>
                  <a:lnTo>
                    <a:pt x="126650" y="111"/>
                  </a:lnTo>
                  <a:close/>
                </a:path>
                <a:path w="311150" h="80010">
                  <a:moveTo>
                    <a:pt x="143863" y="11705"/>
                  </a:moveTo>
                  <a:lnTo>
                    <a:pt x="126761" y="11705"/>
                  </a:lnTo>
                  <a:lnTo>
                    <a:pt x="132219" y="16052"/>
                  </a:lnTo>
                  <a:lnTo>
                    <a:pt x="132219" y="33331"/>
                  </a:lnTo>
                  <a:lnTo>
                    <a:pt x="127095" y="37679"/>
                  </a:lnTo>
                  <a:lnTo>
                    <a:pt x="143556" y="37679"/>
                  </a:lnTo>
                  <a:lnTo>
                    <a:pt x="145808" y="31882"/>
                  </a:lnTo>
                  <a:lnTo>
                    <a:pt x="145714" y="16052"/>
                  </a:lnTo>
                  <a:lnTo>
                    <a:pt x="143863" y="11705"/>
                  </a:lnTo>
                  <a:close/>
                </a:path>
                <a:path w="311150" h="80010">
                  <a:moveTo>
                    <a:pt x="200946" y="111"/>
                  </a:moveTo>
                  <a:lnTo>
                    <a:pt x="158061" y="111"/>
                  </a:lnTo>
                  <a:lnTo>
                    <a:pt x="158061" y="79483"/>
                  </a:lnTo>
                  <a:lnTo>
                    <a:pt x="171985" y="79483"/>
                  </a:lnTo>
                  <a:lnTo>
                    <a:pt x="171985" y="48938"/>
                  </a:lnTo>
                  <a:lnTo>
                    <a:pt x="202283" y="48938"/>
                  </a:lnTo>
                  <a:lnTo>
                    <a:pt x="208521" y="46820"/>
                  </a:lnTo>
                  <a:lnTo>
                    <a:pt x="213199" y="42361"/>
                  </a:lnTo>
                  <a:lnTo>
                    <a:pt x="217766" y="37902"/>
                  </a:lnTo>
                  <a:lnTo>
                    <a:pt x="217853" y="37679"/>
                  </a:lnTo>
                  <a:lnTo>
                    <a:pt x="171985" y="37679"/>
                  </a:lnTo>
                  <a:lnTo>
                    <a:pt x="171985" y="11705"/>
                  </a:lnTo>
                  <a:lnTo>
                    <a:pt x="218160" y="11705"/>
                  </a:lnTo>
                  <a:lnTo>
                    <a:pt x="217543" y="10255"/>
                  </a:lnTo>
                  <a:lnTo>
                    <a:pt x="207741" y="2229"/>
                  </a:lnTo>
                  <a:lnTo>
                    <a:pt x="200946" y="111"/>
                  </a:lnTo>
                  <a:close/>
                </a:path>
                <a:path w="311150" h="80010">
                  <a:moveTo>
                    <a:pt x="218160" y="11705"/>
                  </a:moveTo>
                  <a:lnTo>
                    <a:pt x="201058" y="11705"/>
                  </a:lnTo>
                  <a:lnTo>
                    <a:pt x="206516" y="16052"/>
                  </a:lnTo>
                  <a:lnTo>
                    <a:pt x="206516" y="33331"/>
                  </a:lnTo>
                  <a:lnTo>
                    <a:pt x="201392" y="37679"/>
                  </a:lnTo>
                  <a:lnTo>
                    <a:pt x="217853" y="37679"/>
                  </a:lnTo>
                  <a:lnTo>
                    <a:pt x="220105" y="31882"/>
                  </a:lnTo>
                  <a:lnTo>
                    <a:pt x="220011" y="16052"/>
                  </a:lnTo>
                  <a:lnTo>
                    <a:pt x="218160" y="11705"/>
                  </a:lnTo>
                  <a:close/>
                </a:path>
                <a:path w="311150" h="80010">
                  <a:moveTo>
                    <a:pt x="308451" y="11593"/>
                  </a:moveTo>
                  <a:lnTo>
                    <a:pt x="288977" y="11593"/>
                  </a:lnTo>
                  <a:lnTo>
                    <a:pt x="292096" y="12819"/>
                  </a:lnTo>
                  <a:lnTo>
                    <a:pt x="296552" y="17502"/>
                  </a:lnTo>
                  <a:lnTo>
                    <a:pt x="297777" y="20734"/>
                  </a:lnTo>
                  <a:lnTo>
                    <a:pt x="297666" y="26977"/>
                  </a:lnTo>
                  <a:lnTo>
                    <a:pt x="297332" y="28984"/>
                  </a:lnTo>
                  <a:lnTo>
                    <a:pt x="296997" y="30322"/>
                  </a:lnTo>
                  <a:lnTo>
                    <a:pt x="296441" y="31548"/>
                  </a:lnTo>
                  <a:lnTo>
                    <a:pt x="295550" y="32774"/>
                  </a:lnTo>
                  <a:lnTo>
                    <a:pt x="293544" y="35784"/>
                  </a:lnTo>
                  <a:lnTo>
                    <a:pt x="285859" y="42250"/>
                  </a:lnTo>
                  <a:lnTo>
                    <a:pt x="280846" y="45594"/>
                  </a:lnTo>
                  <a:lnTo>
                    <a:pt x="257343" y="76027"/>
                  </a:lnTo>
                  <a:lnTo>
                    <a:pt x="257343" y="79483"/>
                  </a:lnTo>
                  <a:lnTo>
                    <a:pt x="310587" y="79483"/>
                  </a:lnTo>
                  <a:lnTo>
                    <a:pt x="310587" y="68224"/>
                  </a:lnTo>
                  <a:lnTo>
                    <a:pt x="272603" y="68224"/>
                  </a:lnTo>
                  <a:lnTo>
                    <a:pt x="274385" y="63765"/>
                  </a:lnTo>
                  <a:lnTo>
                    <a:pt x="279955" y="58525"/>
                  </a:lnTo>
                  <a:lnTo>
                    <a:pt x="289312" y="52506"/>
                  </a:lnTo>
                  <a:lnTo>
                    <a:pt x="292430" y="50388"/>
                  </a:lnTo>
                  <a:lnTo>
                    <a:pt x="294659" y="48938"/>
                  </a:lnTo>
                  <a:lnTo>
                    <a:pt x="295884" y="48046"/>
                  </a:lnTo>
                  <a:lnTo>
                    <a:pt x="296998" y="47266"/>
                  </a:lnTo>
                  <a:lnTo>
                    <a:pt x="298891" y="45817"/>
                  </a:lnTo>
                  <a:lnTo>
                    <a:pt x="301342" y="43699"/>
                  </a:lnTo>
                  <a:lnTo>
                    <a:pt x="303792" y="41692"/>
                  </a:lnTo>
                  <a:lnTo>
                    <a:pt x="305463" y="39797"/>
                  </a:lnTo>
                  <a:lnTo>
                    <a:pt x="307468" y="36676"/>
                  </a:lnTo>
                  <a:lnTo>
                    <a:pt x="308471" y="34669"/>
                  </a:lnTo>
                  <a:lnTo>
                    <a:pt x="309362" y="32105"/>
                  </a:lnTo>
                  <a:lnTo>
                    <a:pt x="310253" y="29653"/>
                  </a:lnTo>
                  <a:lnTo>
                    <a:pt x="310699" y="26977"/>
                  </a:lnTo>
                  <a:lnTo>
                    <a:pt x="310699" y="17056"/>
                  </a:lnTo>
                  <a:lnTo>
                    <a:pt x="308451" y="11593"/>
                  </a:lnTo>
                  <a:close/>
                </a:path>
                <a:path w="311150" h="80010">
                  <a:moveTo>
                    <a:pt x="293099" y="668"/>
                  </a:moveTo>
                  <a:lnTo>
                    <a:pt x="277504" y="668"/>
                  </a:lnTo>
                  <a:lnTo>
                    <a:pt x="271044" y="3232"/>
                  </a:lnTo>
                  <a:lnTo>
                    <a:pt x="261687" y="13043"/>
                  </a:lnTo>
                  <a:lnTo>
                    <a:pt x="259348" y="19731"/>
                  </a:lnTo>
                  <a:lnTo>
                    <a:pt x="259348" y="30099"/>
                  </a:lnTo>
                  <a:lnTo>
                    <a:pt x="271712" y="30099"/>
                  </a:lnTo>
                  <a:lnTo>
                    <a:pt x="271824" y="26197"/>
                  </a:lnTo>
                  <a:lnTo>
                    <a:pt x="272269" y="23075"/>
                  </a:lnTo>
                  <a:lnTo>
                    <a:pt x="272603" y="21515"/>
                  </a:lnTo>
                  <a:lnTo>
                    <a:pt x="273272" y="19731"/>
                  </a:lnTo>
                  <a:lnTo>
                    <a:pt x="273829" y="17947"/>
                  </a:lnTo>
                  <a:lnTo>
                    <a:pt x="274608" y="16498"/>
                  </a:lnTo>
                  <a:lnTo>
                    <a:pt x="276390" y="14269"/>
                  </a:lnTo>
                  <a:lnTo>
                    <a:pt x="277727" y="13377"/>
                  </a:lnTo>
                  <a:lnTo>
                    <a:pt x="279398" y="12708"/>
                  </a:lnTo>
                  <a:lnTo>
                    <a:pt x="280958" y="12039"/>
                  </a:lnTo>
                  <a:lnTo>
                    <a:pt x="282962" y="11593"/>
                  </a:lnTo>
                  <a:lnTo>
                    <a:pt x="308451" y="11593"/>
                  </a:lnTo>
                  <a:lnTo>
                    <a:pt x="308359" y="11370"/>
                  </a:lnTo>
                  <a:lnTo>
                    <a:pt x="303792" y="7134"/>
                  </a:lnTo>
                  <a:lnTo>
                    <a:pt x="299114" y="2898"/>
                  </a:lnTo>
                  <a:lnTo>
                    <a:pt x="293099" y="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37294" y="2134730"/>
              <a:ext cx="4986655" cy="3522979"/>
            </a:xfrm>
            <a:custGeom>
              <a:avLst/>
              <a:gdLst/>
              <a:ahLst/>
              <a:cxnLst/>
              <a:rect l="l" t="t" r="r" b="b"/>
              <a:pathLst>
                <a:path w="4986655" h="3522979">
                  <a:moveTo>
                    <a:pt x="18262" y="12"/>
                  </a:moveTo>
                  <a:lnTo>
                    <a:pt x="5562" y="0"/>
                  </a:lnTo>
                  <a:lnTo>
                    <a:pt x="0" y="3522688"/>
                  </a:lnTo>
                  <a:lnTo>
                    <a:pt x="12700" y="3522713"/>
                  </a:lnTo>
                  <a:lnTo>
                    <a:pt x="18262" y="12"/>
                  </a:lnTo>
                  <a:close/>
                </a:path>
                <a:path w="4986655" h="3522979">
                  <a:moveTo>
                    <a:pt x="4986236" y="12"/>
                  </a:moveTo>
                  <a:lnTo>
                    <a:pt x="4973536" y="0"/>
                  </a:lnTo>
                  <a:lnTo>
                    <a:pt x="4967960" y="3522688"/>
                  </a:lnTo>
                  <a:lnTo>
                    <a:pt x="4980660" y="3522713"/>
                  </a:lnTo>
                  <a:lnTo>
                    <a:pt x="4986236" y="1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37816" y="1802967"/>
              <a:ext cx="6398260" cy="582930"/>
            </a:xfrm>
            <a:custGeom>
              <a:avLst/>
              <a:gdLst/>
              <a:ahLst/>
              <a:cxnLst/>
              <a:rect l="l" t="t" r="r" b="b"/>
              <a:pathLst>
                <a:path w="6398259" h="582930">
                  <a:moveTo>
                    <a:pt x="67830" y="39916"/>
                  </a:moveTo>
                  <a:lnTo>
                    <a:pt x="67094" y="30632"/>
                  </a:lnTo>
                  <a:lnTo>
                    <a:pt x="64909" y="22504"/>
                  </a:lnTo>
                  <a:lnTo>
                    <a:pt x="61252" y="15532"/>
                  </a:lnTo>
                  <a:lnTo>
                    <a:pt x="59359" y="13385"/>
                  </a:lnTo>
                  <a:lnTo>
                    <a:pt x="56134" y="9702"/>
                  </a:lnTo>
                  <a:lnTo>
                    <a:pt x="53911" y="7759"/>
                  </a:lnTo>
                  <a:lnTo>
                    <a:pt x="53911" y="32105"/>
                  </a:lnTo>
                  <a:lnTo>
                    <a:pt x="53848" y="49834"/>
                  </a:lnTo>
                  <a:lnTo>
                    <a:pt x="52120" y="56629"/>
                  </a:lnTo>
                  <a:lnTo>
                    <a:pt x="48564" y="61645"/>
                  </a:lnTo>
                  <a:lnTo>
                    <a:pt x="44996" y="66776"/>
                  </a:lnTo>
                  <a:lnTo>
                    <a:pt x="38874" y="69227"/>
                  </a:lnTo>
                  <a:lnTo>
                    <a:pt x="13804" y="69227"/>
                  </a:lnTo>
                  <a:lnTo>
                    <a:pt x="13804" y="13385"/>
                  </a:lnTo>
                  <a:lnTo>
                    <a:pt x="37642" y="13385"/>
                  </a:lnTo>
                  <a:lnTo>
                    <a:pt x="43878" y="15836"/>
                  </a:lnTo>
                  <a:lnTo>
                    <a:pt x="51904" y="25425"/>
                  </a:lnTo>
                  <a:lnTo>
                    <a:pt x="53911" y="32105"/>
                  </a:lnTo>
                  <a:lnTo>
                    <a:pt x="53911" y="7759"/>
                  </a:lnTo>
                  <a:lnTo>
                    <a:pt x="52565" y="6578"/>
                  </a:lnTo>
                  <a:lnTo>
                    <a:pt x="48780" y="4457"/>
                  </a:lnTo>
                  <a:lnTo>
                    <a:pt x="40424" y="2235"/>
                  </a:lnTo>
                  <a:lnTo>
                    <a:pt x="35636" y="1562"/>
                  </a:lnTo>
                  <a:lnTo>
                    <a:pt x="0" y="1562"/>
                  </a:lnTo>
                  <a:lnTo>
                    <a:pt x="0" y="80937"/>
                  </a:lnTo>
                  <a:lnTo>
                    <a:pt x="37198" y="80937"/>
                  </a:lnTo>
                  <a:lnTo>
                    <a:pt x="58966" y="69227"/>
                  </a:lnTo>
                  <a:lnTo>
                    <a:pt x="61531" y="65963"/>
                  </a:lnTo>
                  <a:lnTo>
                    <a:pt x="65024" y="58534"/>
                  </a:lnTo>
                  <a:lnTo>
                    <a:pt x="67119" y="49834"/>
                  </a:lnTo>
                  <a:lnTo>
                    <a:pt x="67830" y="39916"/>
                  </a:lnTo>
                  <a:close/>
                </a:path>
                <a:path w="6398259" h="582930">
                  <a:moveTo>
                    <a:pt x="176733" y="1562"/>
                  </a:moveTo>
                  <a:lnTo>
                    <a:pt x="162585" y="1562"/>
                  </a:lnTo>
                  <a:lnTo>
                    <a:pt x="147662" y="61988"/>
                  </a:lnTo>
                  <a:lnTo>
                    <a:pt x="136728" y="19964"/>
                  </a:lnTo>
                  <a:lnTo>
                    <a:pt x="131953" y="1562"/>
                  </a:lnTo>
                  <a:lnTo>
                    <a:pt x="117805" y="1562"/>
                  </a:lnTo>
                  <a:lnTo>
                    <a:pt x="101536" y="61988"/>
                  </a:lnTo>
                  <a:lnTo>
                    <a:pt x="87058" y="1562"/>
                  </a:lnTo>
                  <a:lnTo>
                    <a:pt x="72910" y="1562"/>
                  </a:lnTo>
                  <a:lnTo>
                    <a:pt x="93853" y="80937"/>
                  </a:lnTo>
                  <a:lnTo>
                    <a:pt x="108229" y="80937"/>
                  </a:lnTo>
                  <a:lnTo>
                    <a:pt x="113309" y="61988"/>
                  </a:lnTo>
                  <a:lnTo>
                    <a:pt x="124599" y="19964"/>
                  </a:lnTo>
                  <a:lnTo>
                    <a:pt x="140639" y="80937"/>
                  </a:lnTo>
                  <a:lnTo>
                    <a:pt x="154787" y="80937"/>
                  </a:lnTo>
                  <a:lnTo>
                    <a:pt x="160020" y="61988"/>
                  </a:lnTo>
                  <a:lnTo>
                    <a:pt x="176733" y="1562"/>
                  </a:lnTo>
                  <a:close/>
                </a:path>
                <a:path w="6398259" h="582930">
                  <a:moveTo>
                    <a:pt x="243268" y="69011"/>
                  </a:moveTo>
                  <a:lnTo>
                    <a:pt x="199275" y="69011"/>
                  </a:lnTo>
                  <a:lnTo>
                    <a:pt x="199275" y="45593"/>
                  </a:lnTo>
                  <a:lnTo>
                    <a:pt x="239483" y="45593"/>
                  </a:lnTo>
                  <a:lnTo>
                    <a:pt x="239483" y="34340"/>
                  </a:lnTo>
                  <a:lnTo>
                    <a:pt x="199275" y="34340"/>
                  </a:lnTo>
                  <a:lnTo>
                    <a:pt x="199275" y="13271"/>
                  </a:lnTo>
                  <a:lnTo>
                    <a:pt x="242595" y="13271"/>
                  </a:lnTo>
                  <a:lnTo>
                    <a:pt x="242595" y="1562"/>
                  </a:lnTo>
                  <a:lnTo>
                    <a:pt x="185458" y="1562"/>
                  </a:lnTo>
                  <a:lnTo>
                    <a:pt x="185458" y="80937"/>
                  </a:lnTo>
                  <a:lnTo>
                    <a:pt x="243268" y="80937"/>
                  </a:lnTo>
                  <a:lnTo>
                    <a:pt x="243268" y="69011"/>
                  </a:lnTo>
                  <a:close/>
                </a:path>
                <a:path w="6398259" h="582930">
                  <a:moveTo>
                    <a:pt x="321119" y="52514"/>
                  </a:moveTo>
                  <a:lnTo>
                    <a:pt x="319786" y="48272"/>
                  </a:lnTo>
                  <a:lnTo>
                    <a:pt x="316928" y="44704"/>
                  </a:lnTo>
                  <a:lnTo>
                    <a:pt x="314439" y="41579"/>
                  </a:lnTo>
                  <a:lnTo>
                    <a:pt x="310756" y="39357"/>
                  </a:lnTo>
                  <a:lnTo>
                    <a:pt x="307200" y="38493"/>
                  </a:lnTo>
                  <a:lnTo>
                    <a:pt x="307200" y="54622"/>
                  </a:lnTo>
                  <a:lnTo>
                    <a:pt x="307200" y="61874"/>
                  </a:lnTo>
                  <a:lnTo>
                    <a:pt x="305638" y="65112"/>
                  </a:lnTo>
                  <a:lnTo>
                    <a:pt x="302628" y="66890"/>
                  </a:lnTo>
                  <a:lnTo>
                    <a:pt x="299504" y="68668"/>
                  </a:lnTo>
                  <a:lnTo>
                    <a:pt x="295389" y="69570"/>
                  </a:lnTo>
                  <a:lnTo>
                    <a:pt x="269214" y="69570"/>
                  </a:lnTo>
                  <a:lnTo>
                    <a:pt x="269214" y="44704"/>
                  </a:lnTo>
                  <a:lnTo>
                    <a:pt x="292265" y="44704"/>
                  </a:lnTo>
                  <a:lnTo>
                    <a:pt x="307200" y="54622"/>
                  </a:lnTo>
                  <a:lnTo>
                    <a:pt x="307200" y="38493"/>
                  </a:lnTo>
                  <a:lnTo>
                    <a:pt x="306197" y="38239"/>
                  </a:lnTo>
                  <a:lnTo>
                    <a:pt x="309537" y="36906"/>
                  </a:lnTo>
                  <a:lnTo>
                    <a:pt x="312318" y="34785"/>
                  </a:lnTo>
                  <a:lnTo>
                    <a:pt x="314439" y="31775"/>
                  </a:lnTo>
                  <a:lnTo>
                    <a:pt x="316445" y="28765"/>
                  </a:lnTo>
                  <a:lnTo>
                    <a:pt x="317550" y="25311"/>
                  </a:lnTo>
                  <a:lnTo>
                    <a:pt x="317550" y="15494"/>
                  </a:lnTo>
                  <a:lnTo>
                    <a:pt x="316344" y="12827"/>
                  </a:lnTo>
                  <a:lnTo>
                    <a:pt x="315328" y="10591"/>
                  </a:lnTo>
                  <a:lnTo>
                    <a:pt x="306412" y="3454"/>
                  </a:lnTo>
                  <a:lnTo>
                    <a:pt x="303745" y="2667"/>
                  </a:lnTo>
                  <a:lnTo>
                    <a:pt x="303745" y="19291"/>
                  </a:lnTo>
                  <a:lnTo>
                    <a:pt x="303745" y="27762"/>
                  </a:lnTo>
                  <a:lnTo>
                    <a:pt x="302399" y="30543"/>
                  </a:lnTo>
                  <a:lnTo>
                    <a:pt x="299961" y="32219"/>
                  </a:lnTo>
                  <a:lnTo>
                    <a:pt x="297395" y="33896"/>
                  </a:lnTo>
                  <a:lnTo>
                    <a:pt x="293497" y="34671"/>
                  </a:lnTo>
                  <a:lnTo>
                    <a:pt x="269214" y="34671"/>
                  </a:lnTo>
                  <a:lnTo>
                    <a:pt x="269214" y="12827"/>
                  </a:lnTo>
                  <a:lnTo>
                    <a:pt x="293382" y="12827"/>
                  </a:lnTo>
                  <a:lnTo>
                    <a:pt x="297053" y="13601"/>
                  </a:lnTo>
                  <a:lnTo>
                    <a:pt x="299732" y="14947"/>
                  </a:lnTo>
                  <a:lnTo>
                    <a:pt x="302399" y="16395"/>
                  </a:lnTo>
                  <a:lnTo>
                    <a:pt x="303745" y="19291"/>
                  </a:lnTo>
                  <a:lnTo>
                    <a:pt x="303745" y="2667"/>
                  </a:lnTo>
                  <a:lnTo>
                    <a:pt x="300062" y="1562"/>
                  </a:lnTo>
                  <a:lnTo>
                    <a:pt x="255625" y="1562"/>
                  </a:lnTo>
                  <a:lnTo>
                    <a:pt x="255625" y="80937"/>
                  </a:lnTo>
                  <a:lnTo>
                    <a:pt x="303403" y="80937"/>
                  </a:lnTo>
                  <a:lnTo>
                    <a:pt x="309422" y="78816"/>
                  </a:lnTo>
                  <a:lnTo>
                    <a:pt x="314096" y="74472"/>
                  </a:lnTo>
                  <a:lnTo>
                    <a:pt x="318782" y="70231"/>
                  </a:lnTo>
                  <a:lnTo>
                    <a:pt x="319049" y="69570"/>
                  </a:lnTo>
                  <a:lnTo>
                    <a:pt x="321119" y="64554"/>
                  </a:lnTo>
                  <a:lnTo>
                    <a:pt x="321119" y="52514"/>
                  </a:lnTo>
                  <a:close/>
                </a:path>
                <a:path w="6398259" h="582930">
                  <a:moveTo>
                    <a:pt x="431990" y="80937"/>
                  </a:moveTo>
                  <a:lnTo>
                    <a:pt x="423875" y="59867"/>
                  </a:lnTo>
                  <a:lnTo>
                    <a:pt x="419836" y="49390"/>
                  </a:lnTo>
                  <a:lnTo>
                    <a:pt x="406946" y="15951"/>
                  </a:lnTo>
                  <a:lnTo>
                    <a:pt x="405815" y="13030"/>
                  </a:lnTo>
                  <a:lnTo>
                    <a:pt x="405815" y="49390"/>
                  </a:lnTo>
                  <a:lnTo>
                    <a:pt x="381647" y="49390"/>
                  </a:lnTo>
                  <a:lnTo>
                    <a:pt x="394017" y="15951"/>
                  </a:lnTo>
                  <a:lnTo>
                    <a:pt x="405815" y="49390"/>
                  </a:lnTo>
                  <a:lnTo>
                    <a:pt x="405815" y="13030"/>
                  </a:lnTo>
                  <a:lnTo>
                    <a:pt x="401358" y="1447"/>
                  </a:lnTo>
                  <a:lnTo>
                    <a:pt x="386549" y="1447"/>
                  </a:lnTo>
                  <a:lnTo>
                    <a:pt x="355917" y="80937"/>
                  </a:lnTo>
                  <a:lnTo>
                    <a:pt x="370281" y="80937"/>
                  </a:lnTo>
                  <a:lnTo>
                    <a:pt x="378079" y="59867"/>
                  </a:lnTo>
                  <a:lnTo>
                    <a:pt x="409498" y="59867"/>
                  </a:lnTo>
                  <a:lnTo>
                    <a:pt x="417068" y="80937"/>
                  </a:lnTo>
                  <a:lnTo>
                    <a:pt x="431990" y="80937"/>
                  </a:lnTo>
                  <a:close/>
                </a:path>
                <a:path w="6398259" h="582930">
                  <a:moveTo>
                    <a:pt x="501726" y="33337"/>
                  </a:moveTo>
                  <a:lnTo>
                    <a:pt x="488137" y="3314"/>
                  </a:lnTo>
                  <a:lnTo>
                    <a:pt x="488137" y="17500"/>
                  </a:lnTo>
                  <a:lnTo>
                    <a:pt x="488137" y="34785"/>
                  </a:lnTo>
                  <a:lnTo>
                    <a:pt x="483006" y="39128"/>
                  </a:lnTo>
                  <a:lnTo>
                    <a:pt x="453605" y="39128"/>
                  </a:lnTo>
                  <a:lnTo>
                    <a:pt x="453605" y="13157"/>
                  </a:lnTo>
                  <a:lnTo>
                    <a:pt x="482676" y="13157"/>
                  </a:lnTo>
                  <a:lnTo>
                    <a:pt x="488137" y="17500"/>
                  </a:lnTo>
                  <a:lnTo>
                    <a:pt x="488137" y="3314"/>
                  </a:lnTo>
                  <a:lnTo>
                    <a:pt x="482561" y="1562"/>
                  </a:lnTo>
                  <a:lnTo>
                    <a:pt x="439686" y="1562"/>
                  </a:lnTo>
                  <a:lnTo>
                    <a:pt x="439686" y="80937"/>
                  </a:lnTo>
                  <a:lnTo>
                    <a:pt x="453605" y="80937"/>
                  </a:lnTo>
                  <a:lnTo>
                    <a:pt x="453605" y="50393"/>
                  </a:lnTo>
                  <a:lnTo>
                    <a:pt x="483908" y="50393"/>
                  </a:lnTo>
                  <a:lnTo>
                    <a:pt x="490143" y="48272"/>
                  </a:lnTo>
                  <a:lnTo>
                    <a:pt x="494817" y="43815"/>
                  </a:lnTo>
                  <a:lnTo>
                    <a:pt x="499389" y="39357"/>
                  </a:lnTo>
                  <a:lnTo>
                    <a:pt x="499478" y="39128"/>
                  </a:lnTo>
                  <a:lnTo>
                    <a:pt x="501726" y="33337"/>
                  </a:lnTo>
                  <a:close/>
                </a:path>
                <a:path w="6398259" h="582930">
                  <a:moveTo>
                    <a:pt x="576021" y="33337"/>
                  </a:moveTo>
                  <a:lnTo>
                    <a:pt x="562432" y="3302"/>
                  </a:lnTo>
                  <a:lnTo>
                    <a:pt x="562432" y="17500"/>
                  </a:lnTo>
                  <a:lnTo>
                    <a:pt x="562432" y="34785"/>
                  </a:lnTo>
                  <a:lnTo>
                    <a:pt x="557314" y="39128"/>
                  </a:lnTo>
                  <a:lnTo>
                    <a:pt x="527900" y="39128"/>
                  </a:lnTo>
                  <a:lnTo>
                    <a:pt x="527900" y="13157"/>
                  </a:lnTo>
                  <a:lnTo>
                    <a:pt x="556971" y="13157"/>
                  </a:lnTo>
                  <a:lnTo>
                    <a:pt x="562432" y="17500"/>
                  </a:lnTo>
                  <a:lnTo>
                    <a:pt x="562432" y="3302"/>
                  </a:lnTo>
                  <a:lnTo>
                    <a:pt x="556869" y="1562"/>
                  </a:lnTo>
                  <a:lnTo>
                    <a:pt x="513981" y="1562"/>
                  </a:lnTo>
                  <a:lnTo>
                    <a:pt x="513981" y="80937"/>
                  </a:lnTo>
                  <a:lnTo>
                    <a:pt x="527900" y="80937"/>
                  </a:lnTo>
                  <a:lnTo>
                    <a:pt x="527900" y="50393"/>
                  </a:lnTo>
                  <a:lnTo>
                    <a:pt x="558203" y="50393"/>
                  </a:lnTo>
                  <a:lnTo>
                    <a:pt x="564438" y="48272"/>
                  </a:lnTo>
                  <a:lnTo>
                    <a:pt x="569112" y="43815"/>
                  </a:lnTo>
                  <a:lnTo>
                    <a:pt x="573684" y="39357"/>
                  </a:lnTo>
                  <a:lnTo>
                    <a:pt x="573773" y="39128"/>
                  </a:lnTo>
                  <a:lnTo>
                    <a:pt x="576021" y="33337"/>
                  </a:lnTo>
                  <a:close/>
                </a:path>
                <a:path w="6398259" h="582930">
                  <a:moveTo>
                    <a:pt x="648208" y="49834"/>
                  </a:moveTo>
                  <a:lnTo>
                    <a:pt x="644639" y="43929"/>
                  </a:lnTo>
                  <a:lnTo>
                    <a:pt x="637616" y="40132"/>
                  </a:lnTo>
                  <a:lnTo>
                    <a:pt x="634390" y="38354"/>
                  </a:lnTo>
                  <a:lnTo>
                    <a:pt x="628370" y="36347"/>
                  </a:lnTo>
                  <a:lnTo>
                    <a:pt x="619582" y="34112"/>
                  </a:lnTo>
                  <a:lnTo>
                    <a:pt x="618578" y="33896"/>
                  </a:lnTo>
                  <a:lnTo>
                    <a:pt x="617232" y="33553"/>
                  </a:lnTo>
                  <a:lnTo>
                    <a:pt x="615454" y="33007"/>
                  </a:lnTo>
                  <a:lnTo>
                    <a:pt x="608660" y="31330"/>
                  </a:lnTo>
                  <a:lnTo>
                    <a:pt x="604316" y="29883"/>
                  </a:lnTo>
                  <a:lnTo>
                    <a:pt x="602310" y="28651"/>
                  </a:lnTo>
                  <a:lnTo>
                    <a:pt x="600303" y="27533"/>
                  </a:lnTo>
                  <a:lnTo>
                    <a:pt x="599414" y="25311"/>
                  </a:lnTo>
                  <a:lnTo>
                    <a:pt x="599414" y="18732"/>
                  </a:lnTo>
                  <a:lnTo>
                    <a:pt x="600748" y="16052"/>
                  </a:lnTo>
                  <a:lnTo>
                    <a:pt x="606094" y="12039"/>
                  </a:lnTo>
                  <a:lnTo>
                    <a:pt x="609777" y="11036"/>
                  </a:lnTo>
                  <a:lnTo>
                    <a:pt x="625259" y="11036"/>
                  </a:lnTo>
                  <a:lnTo>
                    <a:pt x="630936" y="15722"/>
                  </a:lnTo>
                  <a:lnTo>
                    <a:pt x="631825" y="24980"/>
                  </a:lnTo>
                  <a:lnTo>
                    <a:pt x="645083" y="24980"/>
                  </a:lnTo>
                  <a:lnTo>
                    <a:pt x="644753" y="16497"/>
                  </a:lnTo>
                  <a:lnTo>
                    <a:pt x="642213" y="11036"/>
                  </a:lnTo>
                  <a:lnTo>
                    <a:pt x="641858" y="10261"/>
                  </a:lnTo>
                  <a:lnTo>
                    <a:pt x="636511" y="6134"/>
                  </a:lnTo>
                  <a:lnTo>
                    <a:pt x="631050" y="2120"/>
                  </a:lnTo>
                  <a:lnTo>
                    <a:pt x="624027" y="0"/>
                  </a:lnTo>
                  <a:lnTo>
                    <a:pt x="606539" y="0"/>
                  </a:lnTo>
                  <a:lnTo>
                    <a:pt x="599414" y="2120"/>
                  </a:lnTo>
                  <a:lnTo>
                    <a:pt x="588721" y="10591"/>
                  </a:lnTo>
                  <a:lnTo>
                    <a:pt x="586206" y="16052"/>
                  </a:lnTo>
                  <a:lnTo>
                    <a:pt x="586193" y="25311"/>
                  </a:lnTo>
                  <a:lnTo>
                    <a:pt x="586600" y="31775"/>
                  </a:lnTo>
                  <a:lnTo>
                    <a:pt x="590054" y="36906"/>
                  </a:lnTo>
                  <a:lnTo>
                    <a:pt x="596519" y="40246"/>
                  </a:lnTo>
                  <a:lnTo>
                    <a:pt x="599643" y="41922"/>
                  </a:lnTo>
                  <a:lnTo>
                    <a:pt x="606094" y="44043"/>
                  </a:lnTo>
                  <a:lnTo>
                    <a:pt x="616013" y="46494"/>
                  </a:lnTo>
                  <a:lnTo>
                    <a:pt x="616229" y="46596"/>
                  </a:lnTo>
                  <a:lnTo>
                    <a:pt x="634504" y="56743"/>
                  </a:lnTo>
                  <a:lnTo>
                    <a:pt x="634504" y="63207"/>
                  </a:lnTo>
                  <a:lnTo>
                    <a:pt x="632942" y="66217"/>
                  </a:lnTo>
                  <a:lnTo>
                    <a:pt x="626922" y="70675"/>
                  </a:lnTo>
                  <a:lnTo>
                    <a:pt x="622808" y="71678"/>
                  </a:lnTo>
                  <a:lnTo>
                    <a:pt x="611327" y="71678"/>
                  </a:lnTo>
                  <a:lnTo>
                    <a:pt x="606437" y="70345"/>
                  </a:lnTo>
                  <a:lnTo>
                    <a:pt x="598855" y="64770"/>
                  </a:lnTo>
                  <a:lnTo>
                    <a:pt x="596963" y="60426"/>
                  </a:lnTo>
                  <a:lnTo>
                    <a:pt x="596963" y="54622"/>
                  </a:lnTo>
                  <a:lnTo>
                    <a:pt x="583260" y="54622"/>
                  </a:lnTo>
                  <a:lnTo>
                    <a:pt x="583260" y="63881"/>
                  </a:lnTo>
                  <a:lnTo>
                    <a:pt x="586270" y="70904"/>
                  </a:lnTo>
                  <a:lnTo>
                    <a:pt x="592505" y="75590"/>
                  </a:lnTo>
                  <a:lnTo>
                    <a:pt x="598639" y="80378"/>
                  </a:lnTo>
                  <a:lnTo>
                    <a:pt x="606653" y="82715"/>
                  </a:lnTo>
                  <a:lnTo>
                    <a:pt x="619798" y="82715"/>
                  </a:lnTo>
                  <a:lnTo>
                    <a:pt x="622922" y="82499"/>
                  </a:lnTo>
                  <a:lnTo>
                    <a:pt x="628827" y="81381"/>
                  </a:lnTo>
                  <a:lnTo>
                    <a:pt x="631723" y="80492"/>
                  </a:lnTo>
                  <a:lnTo>
                    <a:pt x="634504" y="79159"/>
                  </a:lnTo>
                  <a:lnTo>
                    <a:pt x="637171" y="77927"/>
                  </a:lnTo>
                  <a:lnTo>
                    <a:pt x="639622" y="76365"/>
                  </a:lnTo>
                  <a:lnTo>
                    <a:pt x="643636" y="72580"/>
                  </a:lnTo>
                  <a:lnTo>
                    <a:pt x="644232" y="71678"/>
                  </a:lnTo>
                  <a:lnTo>
                    <a:pt x="645198" y="70231"/>
                  </a:lnTo>
                  <a:lnTo>
                    <a:pt x="646417" y="67335"/>
                  </a:lnTo>
                  <a:lnTo>
                    <a:pt x="647534" y="64554"/>
                  </a:lnTo>
                  <a:lnTo>
                    <a:pt x="648208" y="61429"/>
                  </a:lnTo>
                  <a:lnTo>
                    <a:pt x="648208" y="49834"/>
                  </a:lnTo>
                  <a:close/>
                </a:path>
                <a:path w="6398259" h="582930">
                  <a:moveTo>
                    <a:pt x="5832995" y="39916"/>
                  </a:moveTo>
                  <a:lnTo>
                    <a:pt x="5832272" y="30632"/>
                  </a:lnTo>
                  <a:lnTo>
                    <a:pt x="5830074" y="22504"/>
                  </a:lnTo>
                  <a:lnTo>
                    <a:pt x="5826417" y="15532"/>
                  </a:lnTo>
                  <a:lnTo>
                    <a:pt x="5824525" y="13385"/>
                  </a:lnTo>
                  <a:lnTo>
                    <a:pt x="5821299" y="9702"/>
                  </a:lnTo>
                  <a:lnTo>
                    <a:pt x="5819076" y="7759"/>
                  </a:lnTo>
                  <a:lnTo>
                    <a:pt x="5819076" y="32105"/>
                  </a:lnTo>
                  <a:lnTo>
                    <a:pt x="5819013" y="49834"/>
                  </a:lnTo>
                  <a:lnTo>
                    <a:pt x="5817286" y="56642"/>
                  </a:lnTo>
                  <a:lnTo>
                    <a:pt x="5813730" y="61658"/>
                  </a:lnTo>
                  <a:lnTo>
                    <a:pt x="5810161" y="66776"/>
                  </a:lnTo>
                  <a:lnTo>
                    <a:pt x="5804039" y="69227"/>
                  </a:lnTo>
                  <a:lnTo>
                    <a:pt x="5778970" y="69227"/>
                  </a:lnTo>
                  <a:lnTo>
                    <a:pt x="5778970" y="13385"/>
                  </a:lnTo>
                  <a:lnTo>
                    <a:pt x="5802808" y="13385"/>
                  </a:lnTo>
                  <a:lnTo>
                    <a:pt x="5809043" y="15836"/>
                  </a:lnTo>
                  <a:lnTo>
                    <a:pt x="5817070" y="25425"/>
                  </a:lnTo>
                  <a:lnTo>
                    <a:pt x="5819076" y="32105"/>
                  </a:lnTo>
                  <a:lnTo>
                    <a:pt x="5819076" y="7759"/>
                  </a:lnTo>
                  <a:lnTo>
                    <a:pt x="5817743" y="6578"/>
                  </a:lnTo>
                  <a:lnTo>
                    <a:pt x="5813945" y="4470"/>
                  </a:lnTo>
                  <a:lnTo>
                    <a:pt x="5805602" y="2235"/>
                  </a:lnTo>
                  <a:lnTo>
                    <a:pt x="5800801" y="1562"/>
                  </a:lnTo>
                  <a:lnTo>
                    <a:pt x="5765165" y="1562"/>
                  </a:lnTo>
                  <a:lnTo>
                    <a:pt x="5765165" y="80937"/>
                  </a:lnTo>
                  <a:lnTo>
                    <a:pt x="5802363" y="80937"/>
                  </a:lnTo>
                  <a:lnTo>
                    <a:pt x="5824131" y="69227"/>
                  </a:lnTo>
                  <a:lnTo>
                    <a:pt x="5826696" y="65963"/>
                  </a:lnTo>
                  <a:lnTo>
                    <a:pt x="5830189" y="58534"/>
                  </a:lnTo>
                  <a:lnTo>
                    <a:pt x="5832297" y="49834"/>
                  </a:lnTo>
                  <a:lnTo>
                    <a:pt x="5832995" y="39916"/>
                  </a:lnTo>
                  <a:close/>
                </a:path>
                <a:path w="6398259" h="582930">
                  <a:moveTo>
                    <a:pt x="5842355" y="582587"/>
                  </a:moveTo>
                  <a:lnTo>
                    <a:pt x="5834240" y="561517"/>
                  </a:lnTo>
                  <a:lnTo>
                    <a:pt x="5830201" y="551040"/>
                  </a:lnTo>
                  <a:lnTo>
                    <a:pt x="5817311" y="517601"/>
                  </a:lnTo>
                  <a:lnTo>
                    <a:pt x="5816181" y="514680"/>
                  </a:lnTo>
                  <a:lnTo>
                    <a:pt x="5816181" y="551040"/>
                  </a:lnTo>
                  <a:lnTo>
                    <a:pt x="5792013" y="551040"/>
                  </a:lnTo>
                  <a:lnTo>
                    <a:pt x="5804370" y="517601"/>
                  </a:lnTo>
                  <a:lnTo>
                    <a:pt x="5816181" y="551040"/>
                  </a:lnTo>
                  <a:lnTo>
                    <a:pt x="5816181" y="514680"/>
                  </a:lnTo>
                  <a:lnTo>
                    <a:pt x="5811723" y="503110"/>
                  </a:lnTo>
                  <a:lnTo>
                    <a:pt x="5796915" y="503110"/>
                  </a:lnTo>
                  <a:lnTo>
                    <a:pt x="5766282" y="582587"/>
                  </a:lnTo>
                  <a:lnTo>
                    <a:pt x="5780646" y="582587"/>
                  </a:lnTo>
                  <a:lnTo>
                    <a:pt x="5788444" y="561517"/>
                  </a:lnTo>
                  <a:lnTo>
                    <a:pt x="5819851" y="561517"/>
                  </a:lnTo>
                  <a:lnTo>
                    <a:pt x="5827433" y="582587"/>
                  </a:lnTo>
                  <a:lnTo>
                    <a:pt x="5842355" y="582587"/>
                  </a:lnTo>
                  <a:close/>
                </a:path>
                <a:path w="6398259" h="582930">
                  <a:moveTo>
                    <a:pt x="5912091" y="534987"/>
                  </a:moveTo>
                  <a:lnTo>
                    <a:pt x="5911989" y="519163"/>
                  </a:lnTo>
                  <a:lnTo>
                    <a:pt x="5910135" y="514807"/>
                  </a:lnTo>
                  <a:lnTo>
                    <a:pt x="5909526" y="513359"/>
                  </a:lnTo>
                  <a:lnTo>
                    <a:pt x="5899721" y="505333"/>
                  </a:lnTo>
                  <a:lnTo>
                    <a:pt x="5898502" y="504964"/>
                  </a:lnTo>
                  <a:lnTo>
                    <a:pt x="5898502" y="519163"/>
                  </a:lnTo>
                  <a:lnTo>
                    <a:pt x="5898502" y="536435"/>
                  </a:lnTo>
                  <a:lnTo>
                    <a:pt x="5893371" y="540778"/>
                  </a:lnTo>
                  <a:lnTo>
                    <a:pt x="5863971" y="540778"/>
                  </a:lnTo>
                  <a:lnTo>
                    <a:pt x="5863971" y="514807"/>
                  </a:lnTo>
                  <a:lnTo>
                    <a:pt x="5893041" y="514807"/>
                  </a:lnTo>
                  <a:lnTo>
                    <a:pt x="5898502" y="519163"/>
                  </a:lnTo>
                  <a:lnTo>
                    <a:pt x="5898502" y="504964"/>
                  </a:lnTo>
                  <a:lnTo>
                    <a:pt x="5892927" y="503212"/>
                  </a:lnTo>
                  <a:lnTo>
                    <a:pt x="5850039" y="503212"/>
                  </a:lnTo>
                  <a:lnTo>
                    <a:pt x="5850039" y="582587"/>
                  </a:lnTo>
                  <a:lnTo>
                    <a:pt x="5863971" y="582587"/>
                  </a:lnTo>
                  <a:lnTo>
                    <a:pt x="5863971" y="552043"/>
                  </a:lnTo>
                  <a:lnTo>
                    <a:pt x="5894260" y="552043"/>
                  </a:lnTo>
                  <a:lnTo>
                    <a:pt x="5900496" y="549922"/>
                  </a:lnTo>
                  <a:lnTo>
                    <a:pt x="5905182" y="545465"/>
                  </a:lnTo>
                  <a:lnTo>
                    <a:pt x="5909742" y="541007"/>
                  </a:lnTo>
                  <a:lnTo>
                    <a:pt x="5909830" y="540778"/>
                  </a:lnTo>
                  <a:lnTo>
                    <a:pt x="5912091" y="534987"/>
                  </a:lnTo>
                  <a:close/>
                </a:path>
                <a:path w="6398259" h="582930">
                  <a:moveTo>
                    <a:pt x="5912421" y="80937"/>
                  </a:moveTo>
                  <a:lnTo>
                    <a:pt x="5904293" y="59867"/>
                  </a:lnTo>
                  <a:lnTo>
                    <a:pt x="5900255" y="49390"/>
                  </a:lnTo>
                  <a:lnTo>
                    <a:pt x="5887377" y="15951"/>
                  </a:lnTo>
                  <a:lnTo>
                    <a:pt x="5886247" y="13030"/>
                  </a:lnTo>
                  <a:lnTo>
                    <a:pt x="5886247" y="49390"/>
                  </a:lnTo>
                  <a:lnTo>
                    <a:pt x="5862066" y="49390"/>
                  </a:lnTo>
                  <a:lnTo>
                    <a:pt x="5874436" y="15951"/>
                  </a:lnTo>
                  <a:lnTo>
                    <a:pt x="5886247" y="49390"/>
                  </a:lnTo>
                  <a:lnTo>
                    <a:pt x="5886247" y="13030"/>
                  </a:lnTo>
                  <a:lnTo>
                    <a:pt x="5881789" y="1460"/>
                  </a:lnTo>
                  <a:lnTo>
                    <a:pt x="5866968" y="1460"/>
                  </a:lnTo>
                  <a:lnTo>
                    <a:pt x="5836336" y="80937"/>
                  </a:lnTo>
                  <a:lnTo>
                    <a:pt x="5850712" y="80937"/>
                  </a:lnTo>
                  <a:lnTo>
                    <a:pt x="5858510" y="59867"/>
                  </a:lnTo>
                  <a:lnTo>
                    <a:pt x="5889917" y="59867"/>
                  </a:lnTo>
                  <a:lnTo>
                    <a:pt x="5897486" y="80937"/>
                  </a:lnTo>
                  <a:lnTo>
                    <a:pt x="5912421" y="80937"/>
                  </a:lnTo>
                  <a:close/>
                </a:path>
                <a:path w="6398259" h="582930">
                  <a:moveTo>
                    <a:pt x="5966549" y="1562"/>
                  </a:moveTo>
                  <a:lnTo>
                    <a:pt x="5902058" y="1562"/>
                  </a:lnTo>
                  <a:lnTo>
                    <a:pt x="5902058" y="13601"/>
                  </a:lnTo>
                  <a:lnTo>
                    <a:pt x="5927344" y="13601"/>
                  </a:lnTo>
                  <a:lnTo>
                    <a:pt x="5927344" y="80937"/>
                  </a:lnTo>
                  <a:lnTo>
                    <a:pt x="5941263" y="80937"/>
                  </a:lnTo>
                  <a:lnTo>
                    <a:pt x="5941263" y="13601"/>
                  </a:lnTo>
                  <a:lnTo>
                    <a:pt x="5966549" y="13601"/>
                  </a:lnTo>
                  <a:lnTo>
                    <a:pt x="5966549" y="1562"/>
                  </a:lnTo>
                  <a:close/>
                </a:path>
                <a:path w="6398259" h="582930">
                  <a:moveTo>
                    <a:pt x="5986386" y="534987"/>
                  </a:moveTo>
                  <a:lnTo>
                    <a:pt x="5972797" y="504964"/>
                  </a:lnTo>
                  <a:lnTo>
                    <a:pt x="5972797" y="519163"/>
                  </a:lnTo>
                  <a:lnTo>
                    <a:pt x="5972797" y="536435"/>
                  </a:lnTo>
                  <a:lnTo>
                    <a:pt x="5967666" y="540778"/>
                  </a:lnTo>
                  <a:lnTo>
                    <a:pt x="5938266" y="540778"/>
                  </a:lnTo>
                  <a:lnTo>
                    <a:pt x="5938266" y="514807"/>
                  </a:lnTo>
                  <a:lnTo>
                    <a:pt x="5967336" y="514807"/>
                  </a:lnTo>
                  <a:lnTo>
                    <a:pt x="5972797" y="519163"/>
                  </a:lnTo>
                  <a:lnTo>
                    <a:pt x="5972797" y="504964"/>
                  </a:lnTo>
                  <a:lnTo>
                    <a:pt x="5967222" y="503212"/>
                  </a:lnTo>
                  <a:lnTo>
                    <a:pt x="5924334" y="503212"/>
                  </a:lnTo>
                  <a:lnTo>
                    <a:pt x="5924334" y="582587"/>
                  </a:lnTo>
                  <a:lnTo>
                    <a:pt x="5938266" y="582587"/>
                  </a:lnTo>
                  <a:lnTo>
                    <a:pt x="5938266" y="552043"/>
                  </a:lnTo>
                  <a:lnTo>
                    <a:pt x="5968555" y="552043"/>
                  </a:lnTo>
                  <a:lnTo>
                    <a:pt x="5974804" y="549922"/>
                  </a:lnTo>
                  <a:lnTo>
                    <a:pt x="5979477" y="545465"/>
                  </a:lnTo>
                  <a:lnTo>
                    <a:pt x="5984049" y="541007"/>
                  </a:lnTo>
                  <a:lnTo>
                    <a:pt x="5984125" y="540778"/>
                  </a:lnTo>
                  <a:lnTo>
                    <a:pt x="5986386" y="534987"/>
                  </a:lnTo>
                  <a:close/>
                </a:path>
                <a:path w="6398259" h="582930">
                  <a:moveTo>
                    <a:pt x="6032271" y="80937"/>
                  </a:moveTo>
                  <a:lnTo>
                    <a:pt x="6024156" y="59867"/>
                  </a:lnTo>
                  <a:lnTo>
                    <a:pt x="6020117" y="49390"/>
                  </a:lnTo>
                  <a:lnTo>
                    <a:pt x="6007227" y="15951"/>
                  </a:lnTo>
                  <a:lnTo>
                    <a:pt x="6006096" y="13030"/>
                  </a:lnTo>
                  <a:lnTo>
                    <a:pt x="6006096" y="49390"/>
                  </a:lnTo>
                  <a:lnTo>
                    <a:pt x="5981928" y="49390"/>
                  </a:lnTo>
                  <a:lnTo>
                    <a:pt x="5994285" y="15951"/>
                  </a:lnTo>
                  <a:lnTo>
                    <a:pt x="6006096" y="49390"/>
                  </a:lnTo>
                  <a:lnTo>
                    <a:pt x="6006096" y="13030"/>
                  </a:lnTo>
                  <a:lnTo>
                    <a:pt x="6001639" y="1460"/>
                  </a:lnTo>
                  <a:lnTo>
                    <a:pt x="5986831" y="1460"/>
                  </a:lnTo>
                  <a:lnTo>
                    <a:pt x="5956198" y="80937"/>
                  </a:lnTo>
                  <a:lnTo>
                    <a:pt x="5970562" y="80937"/>
                  </a:lnTo>
                  <a:lnTo>
                    <a:pt x="5978360" y="59867"/>
                  </a:lnTo>
                  <a:lnTo>
                    <a:pt x="6009767" y="59867"/>
                  </a:lnTo>
                  <a:lnTo>
                    <a:pt x="6017349" y="80937"/>
                  </a:lnTo>
                  <a:lnTo>
                    <a:pt x="6032271" y="80937"/>
                  </a:lnTo>
                  <a:close/>
                </a:path>
                <a:path w="6398259" h="582930">
                  <a:moveTo>
                    <a:pt x="6076937" y="520166"/>
                  </a:moveTo>
                  <a:lnTo>
                    <a:pt x="6059348" y="503770"/>
                  </a:lnTo>
                  <a:lnTo>
                    <a:pt x="6043752" y="503770"/>
                  </a:lnTo>
                  <a:lnTo>
                    <a:pt x="6037288" y="506336"/>
                  </a:lnTo>
                  <a:lnTo>
                    <a:pt x="6027928" y="516153"/>
                  </a:lnTo>
                  <a:lnTo>
                    <a:pt x="6025591" y="522833"/>
                  </a:lnTo>
                  <a:lnTo>
                    <a:pt x="6025591" y="533209"/>
                  </a:lnTo>
                  <a:lnTo>
                    <a:pt x="6037961" y="533209"/>
                  </a:lnTo>
                  <a:lnTo>
                    <a:pt x="6038062" y="529297"/>
                  </a:lnTo>
                  <a:lnTo>
                    <a:pt x="6038520" y="526186"/>
                  </a:lnTo>
                  <a:lnTo>
                    <a:pt x="6038850" y="524624"/>
                  </a:lnTo>
                  <a:lnTo>
                    <a:pt x="6039510" y="522833"/>
                  </a:lnTo>
                  <a:lnTo>
                    <a:pt x="6040069" y="521055"/>
                  </a:lnTo>
                  <a:lnTo>
                    <a:pt x="6040856" y="519607"/>
                  </a:lnTo>
                  <a:lnTo>
                    <a:pt x="6042634" y="517372"/>
                  </a:lnTo>
                  <a:lnTo>
                    <a:pt x="6043968" y="516483"/>
                  </a:lnTo>
                  <a:lnTo>
                    <a:pt x="6045644" y="515810"/>
                  </a:lnTo>
                  <a:lnTo>
                    <a:pt x="6047206" y="515150"/>
                  </a:lnTo>
                  <a:lnTo>
                    <a:pt x="6049213" y="514692"/>
                  </a:lnTo>
                  <a:lnTo>
                    <a:pt x="6055220" y="514692"/>
                  </a:lnTo>
                  <a:lnTo>
                    <a:pt x="6058344" y="515924"/>
                  </a:lnTo>
                  <a:lnTo>
                    <a:pt x="6062802" y="520611"/>
                  </a:lnTo>
                  <a:lnTo>
                    <a:pt x="6064021" y="523836"/>
                  </a:lnTo>
                  <a:lnTo>
                    <a:pt x="6063907" y="530085"/>
                  </a:lnTo>
                  <a:lnTo>
                    <a:pt x="6063577" y="532091"/>
                  </a:lnTo>
                  <a:lnTo>
                    <a:pt x="6063246" y="533425"/>
                  </a:lnTo>
                  <a:lnTo>
                    <a:pt x="6062688" y="534657"/>
                  </a:lnTo>
                  <a:lnTo>
                    <a:pt x="6061799" y="535876"/>
                  </a:lnTo>
                  <a:lnTo>
                    <a:pt x="6059792" y="538886"/>
                  </a:lnTo>
                  <a:lnTo>
                    <a:pt x="6052109" y="545350"/>
                  </a:lnTo>
                  <a:lnTo>
                    <a:pt x="6047092" y="548703"/>
                  </a:lnTo>
                  <a:lnTo>
                    <a:pt x="6023584" y="579132"/>
                  </a:lnTo>
                  <a:lnTo>
                    <a:pt x="6023584" y="582587"/>
                  </a:lnTo>
                  <a:lnTo>
                    <a:pt x="6076835" y="582587"/>
                  </a:lnTo>
                  <a:lnTo>
                    <a:pt x="6076835" y="571334"/>
                  </a:lnTo>
                  <a:lnTo>
                    <a:pt x="6038850" y="571334"/>
                  </a:lnTo>
                  <a:lnTo>
                    <a:pt x="6040628" y="566864"/>
                  </a:lnTo>
                  <a:lnTo>
                    <a:pt x="6046203" y="561632"/>
                  </a:lnTo>
                  <a:lnTo>
                    <a:pt x="6055550" y="555612"/>
                  </a:lnTo>
                  <a:lnTo>
                    <a:pt x="6058674" y="553491"/>
                  </a:lnTo>
                  <a:lnTo>
                    <a:pt x="6060897" y="552043"/>
                  </a:lnTo>
                  <a:lnTo>
                    <a:pt x="6062129" y="551154"/>
                  </a:lnTo>
                  <a:lnTo>
                    <a:pt x="6063246" y="550367"/>
                  </a:lnTo>
                  <a:lnTo>
                    <a:pt x="6065139" y="548919"/>
                  </a:lnTo>
                  <a:lnTo>
                    <a:pt x="6067590" y="546798"/>
                  </a:lnTo>
                  <a:lnTo>
                    <a:pt x="6070041" y="544791"/>
                  </a:lnTo>
                  <a:lnTo>
                    <a:pt x="6071705" y="542899"/>
                  </a:lnTo>
                  <a:lnTo>
                    <a:pt x="6073711" y="539775"/>
                  </a:lnTo>
                  <a:lnTo>
                    <a:pt x="6074715" y="537768"/>
                  </a:lnTo>
                  <a:lnTo>
                    <a:pt x="6075604" y="535216"/>
                  </a:lnTo>
                  <a:lnTo>
                    <a:pt x="6076493" y="532752"/>
                  </a:lnTo>
                  <a:lnTo>
                    <a:pt x="6076937" y="530085"/>
                  </a:lnTo>
                  <a:lnTo>
                    <a:pt x="6076937" y="520166"/>
                  </a:lnTo>
                  <a:close/>
                </a:path>
                <a:path w="6398259" h="582930">
                  <a:moveTo>
                    <a:pt x="6131128" y="1562"/>
                  </a:moveTo>
                  <a:lnTo>
                    <a:pt x="6116980" y="1562"/>
                  </a:lnTo>
                  <a:lnTo>
                    <a:pt x="6096495" y="64325"/>
                  </a:lnTo>
                  <a:lnTo>
                    <a:pt x="6076442" y="1562"/>
                  </a:lnTo>
                  <a:lnTo>
                    <a:pt x="6061849" y="1562"/>
                  </a:lnTo>
                  <a:lnTo>
                    <a:pt x="6088469" y="80937"/>
                  </a:lnTo>
                  <a:lnTo>
                    <a:pt x="6103950" y="80937"/>
                  </a:lnTo>
                  <a:lnTo>
                    <a:pt x="6109640" y="64325"/>
                  </a:lnTo>
                  <a:lnTo>
                    <a:pt x="6131128" y="1562"/>
                  </a:lnTo>
                  <a:close/>
                </a:path>
                <a:path w="6398259" h="582930">
                  <a:moveTo>
                    <a:pt x="6190119" y="541566"/>
                  </a:moveTo>
                  <a:lnTo>
                    <a:pt x="6189383" y="532282"/>
                  </a:lnTo>
                  <a:lnTo>
                    <a:pt x="6187186" y="524154"/>
                  </a:lnTo>
                  <a:lnTo>
                    <a:pt x="6183541" y="517182"/>
                  </a:lnTo>
                  <a:lnTo>
                    <a:pt x="6181649" y="515035"/>
                  </a:lnTo>
                  <a:lnTo>
                    <a:pt x="6178423" y="511352"/>
                  </a:lnTo>
                  <a:lnTo>
                    <a:pt x="6176188" y="509397"/>
                  </a:lnTo>
                  <a:lnTo>
                    <a:pt x="6176188" y="533755"/>
                  </a:lnTo>
                  <a:lnTo>
                    <a:pt x="6176137" y="551484"/>
                  </a:lnTo>
                  <a:lnTo>
                    <a:pt x="6174410" y="558292"/>
                  </a:lnTo>
                  <a:lnTo>
                    <a:pt x="6170841" y="563308"/>
                  </a:lnTo>
                  <a:lnTo>
                    <a:pt x="6167285" y="568426"/>
                  </a:lnTo>
                  <a:lnTo>
                    <a:pt x="6161151" y="570877"/>
                  </a:lnTo>
                  <a:lnTo>
                    <a:pt x="6136094" y="570877"/>
                  </a:lnTo>
                  <a:lnTo>
                    <a:pt x="6136094" y="515035"/>
                  </a:lnTo>
                  <a:lnTo>
                    <a:pt x="6159932" y="515035"/>
                  </a:lnTo>
                  <a:lnTo>
                    <a:pt x="6166167" y="517486"/>
                  </a:lnTo>
                  <a:lnTo>
                    <a:pt x="6174181" y="527075"/>
                  </a:lnTo>
                  <a:lnTo>
                    <a:pt x="6176188" y="533755"/>
                  </a:lnTo>
                  <a:lnTo>
                    <a:pt x="6176188" y="509397"/>
                  </a:lnTo>
                  <a:lnTo>
                    <a:pt x="6174854" y="508228"/>
                  </a:lnTo>
                  <a:lnTo>
                    <a:pt x="6171069" y="506120"/>
                  </a:lnTo>
                  <a:lnTo>
                    <a:pt x="6162713" y="503885"/>
                  </a:lnTo>
                  <a:lnTo>
                    <a:pt x="6157925" y="503212"/>
                  </a:lnTo>
                  <a:lnTo>
                    <a:pt x="6122276" y="503212"/>
                  </a:lnTo>
                  <a:lnTo>
                    <a:pt x="6122276" y="582587"/>
                  </a:lnTo>
                  <a:lnTo>
                    <a:pt x="6159487" y="582587"/>
                  </a:lnTo>
                  <a:lnTo>
                    <a:pt x="6181255" y="570877"/>
                  </a:lnTo>
                  <a:lnTo>
                    <a:pt x="6183820" y="567613"/>
                  </a:lnTo>
                  <a:lnTo>
                    <a:pt x="6187300" y="560184"/>
                  </a:lnTo>
                  <a:lnTo>
                    <a:pt x="6189408" y="551484"/>
                  </a:lnTo>
                  <a:lnTo>
                    <a:pt x="6190119" y="541566"/>
                  </a:lnTo>
                  <a:close/>
                </a:path>
                <a:path w="6398259" h="582930">
                  <a:moveTo>
                    <a:pt x="6199581" y="80937"/>
                  </a:moveTo>
                  <a:lnTo>
                    <a:pt x="6191466" y="59867"/>
                  </a:lnTo>
                  <a:lnTo>
                    <a:pt x="6187427" y="49390"/>
                  </a:lnTo>
                  <a:lnTo>
                    <a:pt x="6174537" y="15951"/>
                  </a:lnTo>
                  <a:lnTo>
                    <a:pt x="6173406" y="13030"/>
                  </a:lnTo>
                  <a:lnTo>
                    <a:pt x="6173406" y="49390"/>
                  </a:lnTo>
                  <a:lnTo>
                    <a:pt x="6149238" y="49390"/>
                  </a:lnTo>
                  <a:lnTo>
                    <a:pt x="6161595" y="15951"/>
                  </a:lnTo>
                  <a:lnTo>
                    <a:pt x="6173406" y="49390"/>
                  </a:lnTo>
                  <a:lnTo>
                    <a:pt x="6173406" y="13030"/>
                  </a:lnTo>
                  <a:lnTo>
                    <a:pt x="6168949" y="1460"/>
                  </a:lnTo>
                  <a:lnTo>
                    <a:pt x="6154128" y="1460"/>
                  </a:lnTo>
                  <a:lnTo>
                    <a:pt x="6123495" y="80937"/>
                  </a:lnTo>
                  <a:lnTo>
                    <a:pt x="6137872" y="80937"/>
                  </a:lnTo>
                  <a:lnTo>
                    <a:pt x="6145669" y="59867"/>
                  </a:lnTo>
                  <a:lnTo>
                    <a:pt x="6177077" y="59867"/>
                  </a:lnTo>
                  <a:lnTo>
                    <a:pt x="6184658" y="80937"/>
                  </a:lnTo>
                  <a:lnTo>
                    <a:pt x="6199581" y="80937"/>
                  </a:lnTo>
                  <a:close/>
                </a:path>
                <a:path w="6398259" h="582930">
                  <a:moveTo>
                    <a:pt x="6269533" y="582587"/>
                  </a:moveTo>
                  <a:lnTo>
                    <a:pt x="6261417" y="561517"/>
                  </a:lnTo>
                  <a:lnTo>
                    <a:pt x="6257379" y="551040"/>
                  </a:lnTo>
                  <a:lnTo>
                    <a:pt x="6244488" y="517601"/>
                  </a:lnTo>
                  <a:lnTo>
                    <a:pt x="6243358" y="514680"/>
                  </a:lnTo>
                  <a:lnTo>
                    <a:pt x="6243358" y="551040"/>
                  </a:lnTo>
                  <a:lnTo>
                    <a:pt x="6219190" y="551040"/>
                  </a:lnTo>
                  <a:lnTo>
                    <a:pt x="6231547" y="517601"/>
                  </a:lnTo>
                  <a:lnTo>
                    <a:pt x="6243358" y="551040"/>
                  </a:lnTo>
                  <a:lnTo>
                    <a:pt x="6243358" y="514680"/>
                  </a:lnTo>
                  <a:lnTo>
                    <a:pt x="6238900" y="503110"/>
                  </a:lnTo>
                  <a:lnTo>
                    <a:pt x="6224092" y="503110"/>
                  </a:lnTo>
                  <a:lnTo>
                    <a:pt x="6193460" y="582587"/>
                  </a:lnTo>
                  <a:lnTo>
                    <a:pt x="6207823" y="582587"/>
                  </a:lnTo>
                  <a:lnTo>
                    <a:pt x="6215621" y="561517"/>
                  </a:lnTo>
                  <a:lnTo>
                    <a:pt x="6247041" y="561517"/>
                  </a:lnTo>
                  <a:lnTo>
                    <a:pt x="6254610" y="582587"/>
                  </a:lnTo>
                  <a:lnTo>
                    <a:pt x="6269533" y="582587"/>
                  </a:lnTo>
                  <a:close/>
                </a:path>
                <a:path w="6398259" h="582930">
                  <a:moveTo>
                    <a:pt x="6271425" y="1562"/>
                  </a:moveTo>
                  <a:lnTo>
                    <a:pt x="6257506" y="1562"/>
                  </a:lnTo>
                  <a:lnTo>
                    <a:pt x="6257468" y="52730"/>
                  </a:lnTo>
                  <a:lnTo>
                    <a:pt x="6257277" y="55295"/>
                  </a:lnTo>
                  <a:lnTo>
                    <a:pt x="6248819" y="69456"/>
                  </a:lnTo>
                  <a:lnTo>
                    <a:pt x="6246368" y="70573"/>
                  </a:lnTo>
                  <a:lnTo>
                    <a:pt x="6243129" y="71018"/>
                  </a:lnTo>
                  <a:lnTo>
                    <a:pt x="6239345" y="71018"/>
                  </a:lnTo>
                  <a:lnTo>
                    <a:pt x="6231013" y="69888"/>
                  </a:lnTo>
                  <a:lnTo>
                    <a:pt x="6225057" y="66471"/>
                  </a:lnTo>
                  <a:lnTo>
                    <a:pt x="6221488" y="60769"/>
                  </a:lnTo>
                  <a:lnTo>
                    <a:pt x="6220295" y="52730"/>
                  </a:lnTo>
                  <a:lnTo>
                    <a:pt x="6220295" y="1562"/>
                  </a:lnTo>
                  <a:lnTo>
                    <a:pt x="6206375" y="1562"/>
                  </a:lnTo>
                  <a:lnTo>
                    <a:pt x="6206388" y="50165"/>
                  </a:lnTo>
                  <a:lnTo>
                    <a:pt x="6231242" y="82003"/>
                  </a:lnTo>
                  <a:lnTo>
                    <a:pt x="6239129" y="82499"/>
                  </a:lnTo>
                  <a:lnTo>
                    <a:pt x="6253238" y="80492"/>
                  </a:lnTo>
                  <a:lnTo>
                    <a:pt x="6263335" y="74447"/>
                  </a:lnTo>
                  <a:lnTo>
                    <a:pt x="6265392" y="71018"/>
                  </a:lnTo>
                  <a:lnTo>
                    <a:pt x="6269406" y="64338"/>
                  </a:lnTo>
                  <a:lnTo>
                    <a:pt x="6271425" y="50165"/>
                  </a:lnTo>
                  <a:lnTo>
                    <a:pt x="6271425" y="1562"/>
                  </a:lnTo>
                  <a:close/>
                </a:path>
                <a:path w="6398259" h="582930">
                  <a:moveTo>
                    <a:pt x="6323673" y="503212"/>
                  </a:moveTo>
                  <a:lnTo>
                    <a:pt x="6259182" y="503212"/>
                  </a:lnTo>
                  <a:lnTo>
                    <a:pt x="6259182" y="515251"/>
                  </a:lnTo>
                  <a:lnTo>
                    <a:pt x="6284455" y="515251"/>
                  </a:lnTo>
                  <a:lnTo>
                    <a:pt x="6284455" y="582587"/>
                  </a:lnTo>
                  <a:lnTo>
                    <a:pt x="6298387" y="582587"/>
                  </a:lnTo>
                  <a:lnTo>
                    <a:pt x="6298387" y="515251"/>
                  </a:lnTo>
                  <a:lnTo>
                    <a:pt x="6323673" y="515251"/>
                  </a:lnTo>
                  <a:lnTo>
                    <a:pt x="6323673" y="503212"/>
                  </a:lnTo>
                  <a:close/>
                </a:path>
                <a:path w="6398259" h="582930">
                  <a:moveTo>
                    <a:pt x="6341656" y="68897"/>
                  </a:moveTo>
                  <a:lnTo>
                    <a:pt x="6301333" y="68897"/>
                  </a:lnTo>
                  <a:lnTo>
                    <a:pt x="6301333" y="1562"/>
                  </a:lnTo>
                  <a:lnTo>
                    <a:pt x="6287300" y="1562"/>
                  </a:lnTo>
                  <a:lnTo>
                    <a:pt x="6287300" y="80937"/>
                  </a:lnTo>
                  <a:lnTo>
                    <a:pt x="6341656" y="80937"/>
                  </a:lnTo>
                  <a:lnTo>
                    <a:pt x="6341656" y="68897"/>
                  </a:lnTo>
                  <a:close/>
                </a:path>
                <a:path w="6398259" h="582930">
                  <a:moveTo>
                    <a:pt x="6389395" y="582587"/>
                  </a:moveTo>
                  <a:lnTo>
                    <a:pt x="6381267" y="561517"/>
                  </a:lnTo>
                  <a:lnTo>
                    <a:pt x="6377229" y="551040"/>
                  </a:lnTo>
                  <a:lnTo>
                    <a:pt x="6364338" y="517601"/>
                  </a:lnTo>
                  <a:lnTo>
                    <a:pt x="6363208" y="514667"/>
                  </a:lnTo>
                  <a:lnTo>
                    <a:pt x="6363208" y="551040"/>
                  </a:lnTo>
                  <a:lnTo>
                    <a:pt x="6339040" y="551040"/>
                  </a:lnTo>
                  <a:lnTo>
                    <a:pt x="6351410" y="517601"/>
                  </a:lnTo>
                  <a:lnTo>
                    <a:pt x="6363208" y="551040"/>
                  </a:lnTo>
                  <a:lnTo>
                    <a:pt x="6363208" y="514667"/>
                  </a:lnTo>
                  <a:lnTo>
                    <a:pt x="6358763" y="503110"/>
                  </a:lnTo>
                  <a:lnTo>
                    <a:pt x="6343942" y="503110"/>
                  </a:lnTo>
                  <a:lnTo>
                    <a:pt x="6313309" y="582587"/>
                  </a:lnTo>
                  <a:lnTo>
                    <a:pt x="6327686" y="582587"/>
                  </a:lnTo>
                  <a:lnTo>
                    <a:pt x="6335484" y="561517"/>
                  </a:lnTo>
                  <a:lnTo>
                    <a:pt x="6366891" y="561517"/>
                  </a:lnTo>
                  <a:lnTo>
                    <a:pt x="6374460" y="582587"/>
                  </a:lnTo>
                  <a:lnTo>
                    <a:pt x="6389395" y="582587"/>
                  </a:lnTo>
                  <a:close/>
                </a:path>
                <a:path w="6398259" h="582930">
                  <a:moveTo>
                    <a:pt x="6398082" y="1562"/>
                  </a:moveTo>
                  <a:lnTo>
                    <a:pt x="6333579" y="1562"/>
                  </a:lnTo>
                  <a:lnTo>
                    <a:pt x="6333579" y="13601"/>
                  </a:lnTo>
                  <a:lnTo>
                    <a:pt x="6358864" y="13601"/>
                  </a:lnTo>
                  <a:lnTo>
                    <a:pt x="6358864" y="80937"/>
                  </a:lnTo>
                  <a:lnTo>
                    <a:pt x="6372796" y="80937"/>
                  </a:lnTo>
                  <a:lnTo>
                    <a:pt x="6372796" y="13601"/>
                  </a:lnTo>
                  <a:lnTo>
                    <a:pt x="6398082" y="13601"/>
                  </a:lnTo>
                  <a:lnTo>
                    <a:pt x="6398082" y="15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40991" y="2303338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5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37816" y="2300172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5">
                  <a:moveTo>
                    <a:pt x="182130" y="119405"/>
                  </a:moveTo>
                  <a:lnTo>
                    <a:pt x="169824" y="119405"/>
                  </a:lnTo>
                  <a:lnTo>
                    <a:pt x="166992" y="127381"/>
                  </a:lnTo>
                  <a:lnTo>
                    <a:pt x="161505" y="133070"/>
                  </a:lnTo>
                  <a:lnTo>
                    <a:pt x="153365" y="136474"/>
                  </a:lnTo>
                  <a:lnTo>
                    <a:pt x="142557" y="137604"/>
                  </a:lnTo>
                  <a:lnTo>
                    <a:pt x="142557" y="148831"/>
                  </a:lnTo>
                  <a:lnTo>
                    <a:pt x="165811" y="148831"/>
                  </a:lnTo>
                  <a:lnTo>
                    <a:pt x="165811" y="213588"/>
                  </a:lnTo>
                  <a:lnTo>
                    <a:pt x="182130" y="213588"/>
                  </a:lnTo>
                  <a:lnTo>
                    <a:pt x="182130" y="119405"/>
                  </a:lnTo>
                  <a:close/>
                </a:path>
                <a:path w="337819" h="338455">
                  <a:moveTo>
                    <a:pt x="337731" y="168998"/>
                  </a:moveTo>
                  <a:lnTo>
                    <a:pt x="331698" y="124066"/>
                  </a:lnTo>
                  <a:lnTo>
                    <a:pt x="331381" y="123317"/>
                  </a:lnTo>
                  <a:lnTo>
                    <a:pt x="331381" y="168998"/>
                  </a:lnTo>
                  <a:lnTo>
                    <a:pt x="325577" y="212229"/>
                  </a:lnTo>
                  <a:lnTo>
                    <a:pt x="309194" y="251091"/>
                  </a:lnTo>
                  <a:lnTo>
                    <a:pt x="283781" y="284010"/>
                  </a:lnTo>
                  <a:lnTo>
                    <a:pt x="250888" y="309435"/>
                  </a:lnTo>
                  <a:lnTo>
                    <a:pt x="212064" y="325831"/>
                  </a:lnTo>
                  <a:lnTo>
                    <a:pt x="168859" y="331647"/>
                  </a:lnTo>
                  <a:lnTo>
                    <a:pt x="125653" y="325831"/>
                  </a:lnTo>
                  <a:lnTo>
                    <a:pt x="86842" y="309435"/>
                  </a:lnTo>
                  <a:lnTo>
                    <a:pt x="53949" y="284010"/>
                  </a:lnTo>
                  <a:lnTo>
                    <a:pt x="28536" y="251091"/>
                  </a:lnTo>
                  <a:lnTo>
                    <a:pt x="12153" y="212229"/>
                  </a:lnTo>
                  <a:lnTo>
                    <a:pt x="6350" y="168998"/>
                  </a:lnTo>
                  <a:lnTo>
                    <a:pt x="12153" y="125755"/>
                  </a:lnTo>
                  <a:lnTo>
                    <a:pt x="28536" y="86906"/>
                  </a:lnTo>
                  <a:lnTo>
                    <a:pt x="53949" y="53987"/>
                  </a:lnTo>
                  <a:lnTo>
                    <a:pt x="86842" y="28549"/>
                  </a:lnTo>
                  <a:lnTo>
                    <a:pt x="125653" y="12153"/>
                  </a:lnTo>
                  <a:lnTo>
                    <a:pt x="168859" y="6350"/>
                  </a:lnTo>
                  <a:lnTo>
                    <a:pt x="212064" y="12153"/>
                  </a:lnTo>
                  <a:lnTo>
                    <a:pt x="250888" y="28549"/>
                  </a:lnTo>
                  <a:lnTo>
                    <a:pt x="283781" y="53987"/>
                  </a:lnTo>
                  <a:lnTo>
                    <a:pt x="309194" y="86906"/>
                  </a:lnTo>
                  <a:lnTo>
                    <a:pt x="325577" y="125755"/>
                  </a:lnTo>
                  <a:lnTo>
                    <a:pt x="331381" y="168998"/>
                  </a:lnTo>
                  <a:lnTo>
                    <a:pt x="331381" y="123317"/>
                  </a:lnTo>
                  <a:lnTo>
                    <a:pt x="314667" y="83693"/>
                  </a:lnTo>
                  <a:lnTo>
                    <a:pt x="288264" y="49491"/>
                  </a:lnTo>
                  <a:lnTo>
                    <a:pt x="254088" y="23075"/>
                  </a:lnTo>
                  <a:lnTo>
                    <a:pt x="213753" y="6032"/>
                  </a:lnTo>
                  <a:lnTo>
                    <a:pt x="168859" y="0"/>
                  </a:lnTo>
                  <a:lnTo>
                    <a:pt x="123964" y="6032"/>
                  </a:lnTo>
                  <a:lnTo>
                    <a:pt x="83629" y="23075"/>
                  </a:lnTo>
                  <a:lnTo>
                    <a:pt x="49453" y="49491"/>
                  </a:lnTo>
                  <a:lnTo>
                    <a:pt x="23050" y="83693"/>
                  </a:lnTo>
                  <a:lnTo>
                    <a:pt x="6032" y="124066"/>
                  </a:lnTo>
                  <a:lnTo>
                    <a:pt x="0" y="168998"/>
                  </a:lnTo>
                  <a:lnTo>
                    <a:pt x="6032" y="213918"/>
                  </a:lnTo>
                  <a:lnTo>
                    <a:pt x="23050" y="254292"/>
                  </a:lnTo>
                  <a:lnTo>
                    <a:pt x="49453" y="288493"/>
                  </a:lnTo>
                  <a:lnTo>
                    <a:pt x="83629" y="314921"/>
                  </a:lnTo>
                  <a:lnTo>
                    <a:pt x="123964" y="331952"/>
                  </a:lnTo>
                  <a:lnTo>
                    <a:pt x="168859" y="337997"/>
                  </a:lnTo>
                  <a:lnTo>
                    <a:pt x="213753" y="331952"/>
                  </a:lnTo>
                  <a:lnTo>
                    <a:pt x="254088" y="314921"/>
                  </a:lnTo>
                  <a:lnTo>
                    <a:pt x="288264" y="288493"/>
                  </a:lnTo>
                  <a:lnTo>
                    <a:pt x="314667" y="254292"/>
                  </a:lnTo>
                  <a:lnTo>
                    <a:pt x="331698" y="213918"/>
                  </a:lnTo>
                  <a:lnTo>
                    <a:pt x="337731" y="16899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491" y="2580642"/>
              <a:ext cx="222779" cy="2229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0965" y="2648148"/>
              <a:ext cx="386080" cy="73660"/>
            </a:xfrm>
            <a:custGeom>
              <a:avLst/>
              <a:gdLst/>
              <a:ahLst/>
              <a:cxnLst/>
              <a:rect l="l" t="t" r="r" b="b"/>
              <a:pathLst>
                <a:path w="386079" h="73660">
                  <a:moveTo>
                    <a:pt x="19826" y="28393"/>
                  </a:moveTo>
                  <a:lnTo>
                    <a:pt x="8520" y="28393"/>
                  </a:lnTo>
                  <a:lnTo>
                    <a:pt x="8520" y="71836"/>
                  </a:lnTo>
                  <a:lnTo>
                    <a:pt x="19826" y="71836"/>
                  </a:lnTo>
                  <a:lnTo>
                    <a:pt x="19826" y="28393"/>
                  </a:lnTo>
                  <a:close/>
                </a:path>
                <a:path w="386079" h="73660">
                  <a:moveTo>
                    <a:pt x="29573" y="20066"/>
                  </a:moveTo>
                  <a:lnTo>
                    <a:pt x="0" y="20066"/>
                  </a:lnTo>
                  <a:lnTo>
                    <a:pt x="0" y="28393"/>
                  </a:lnTo>
                  <a:lnTo>
                    <a:pt x="29573" y="28393"/>
                  </a:lnTo>
                  <a:lnTo>
                    <a:pt x="29573" y="20066"/>
                  </a:lnTo>
                  <a:close/>
                </a:path>
                <a:path w="386079" h="73660">
                  <a:moveTo>
                    <a:pt x="26064" y="0"/>
                  </a:moveTo>
                  <a:lnTo>
                    <a:pt x="18267" y="0"/>
                  </a:lnTo>
                  <a:lnTo>
                    <a:pt x="14313" y="1304"/>
                  </a:lnTo>
                  <a:lnTo>
                    <a:pt x="12029" y="3912"/>
                  </a:lnTo>
                  <a:lnTo>
                    <a:pt x="9634" y="6521"/>
                  </a:lnTo>
                  <a:lnTo>
                    <a:pt x="8632" y="10133"/>
                  </a:lnTo>
                  <a:lnTo>
                    <a:pt x="8520" y="20066"/>
                  </a:lnTo>
                  <a:lnTo>
                    <a:pt x="19771" y="20066"/>
                  </a:lnTo>
                  <a:lnTo>
                    <a:pt x="19771" y="12641"/>
                  </a:lnTo>
                  <a:lnTo>
                    <a:pt x="20160" y="10935"/>
                  </a:lnTo>
                  <a:lnTo>
                    <a:pt x="20940" y="10133"/>
                  </a:lnTo>
                  <a:lnTo>
                    <a:pt x="21776" y="9330"/>
                  </a:lnTo>
                  <a:lnTo>
                    <a:pt x="23280" y="8829"/>
                  </a:lnTo>
                  <a:lnTo>
                    <a:pt x="30687" y="8829"/>
                  </a:lnTo>
                  <a:lnTo>
                    <a:pt x="30687" y="300"/>
                  </a:lnTo>
                  <a:lnTo>
                    <a:pt x="28348" y="100"/>
                  </a:lnTo>
                  <a:lnTo>
                    <a:pt x="26064" y="0"/>
                  </a:lnTo>
                  <a:close/>
                </a:path>
                <a:path w="386079" h="73660">
                  <a:moveTo>
                    <a:pt x="30687" y="8829"/>
                  </a:moveTo>
                  <a:lnTo>
                    <a:pt x="26789" y="8829"/>
                  </a:lnTo>
                  <a:lnTo>
                    <a:pt x="28459" y="8929"/>
                  </a:lnTo>
                  <a:lnTo>
                    <a:pt x="30687" y="9130"/>
                  </a:lnTo>
                  <a:lnTo>
                    <a:pt x="30687" y="8829"/>
                  </a:lnTo>
                  <a:close/>
                </a:path>
                <a:path w="386079" h="73660">
                  <a:moveTo>
                    <a:pt x="66220" y="802"/>
                  </a:moveTo>
                  <a:lnTo>
                    <a:pt x="52074" y="802"/>
                  </a:lnTo>
                  <a:lnTo>
                    <a:pt x="45780" y="4113"/>
                  </a:lnTo>
                  <a:lnTo>
                    <a:pt x="34281" y="38627"/>
                  </a:lnTo>
                  <a:lnTo>
                    <a:pt x="34643" y="46037"/>
                  </a:lnTo>
                  <a:lnTo>
                    <a:pt x="51294" y="73240"/>
                  </a:lnTo>
                  <a:lnTo>
                    <a:pt x="66220" y="73240"/>
                  </a:lnTo>
                  <a:lnTo>
                    <a:pt x="71901" y="70933"/>
                  </a:lnTo>
                  <a:lnTo>
                    <a:pt x="76357" y="66318"/>
                  </a:lnTo>
                  <a:lnTo>
                    <a:pt x="78844" y="63709"/>
                  </a:lnTo>
                  <a:lnTo>
                    <a:pt x="55582" y="63709"/>
                  </a:lnTo>
                  <a:lnTo>
                    <a:pt x="52575" y="62405"/>
                  </a:lnTo>
                  <a:lnTo>
                    <a:pt x="50291" y="59595"/>
                  </a:lnTo>
                  <a:lnTo>
                    <a:pt x="47952" y="56887"/>
                  </a:lnTo>
                  <a:lnTo>
                    <a:pt x="46900" y="53475"/>
                  </a:lnTo>
                  <a:lnTo>
                    <a:pt x="46838" y="44546"/>
                  </a:lnTo>
                  <a:lnTo>
                    <a:pt x="47952" y="41135"/>
                  </a:lnTo>
                  <a:lnTo>
                    <a:pt x="50180" y="38526"/>
                  </a:lnTo>
                  <a:lnTo>
                    <a:pt x="52352" y="35918"/>
                  </a:lnTo>
                  <a:lnTo>
                    <a:pt x="55304" y="34613"/>
                  </a:lnTo>
                  <a:lnTo>
                    <a:pt x="79543" y="34613"/>
                  </a:lnTo>
                  <a:lnTo>
                    <a:pt x="79077" y="34112"/>
                  </a:lnTo>
                  <a:lnTo>
                    <a:pt x="45334" y="34112"/>
                  </a:lnTo>
                  <a:lnTo>
                    <a:pt x="45557" y="32306"/>
                  </a:lnTo>
                  <a:lnTo>
                    <a:pt x="45780" y="29296"/>
                  </a:lnTo>
                  <a:lnTo>
                    <a:pt x="45985" y="27691"/>
                  </a:lnTo>
                  <a:lnTo>
                    <a:pt x="46404" y="25483"/>
                  </a:lnTo>
                  <a:lnTo>
                    <a:pt x="46783" y="23778"/>
                  </a:lnTo>
                  <a:lnTo>
                    <a:pt x="47061" y="22172"/>
                  </a:lnTo>
                  <a:lnTo>
                    <a:pt x="48342" y="18561"/>
                  </a:lnTo>
                  <a:lnTo>
                    <a:pt x="49178" y="16955"/>
                  </a:lnTo>
                  <a:lnTo>
                    <a:pt x="49846" y="15350"/>
                  </a:lnTo>
                  <a:lnTo>
                    <a:pt x="58089" y="9832"/>
                  </a:lnTo>
                  <a:lnTo>
                    <a:pt x="78916" y="9832"/>
                  </a:lnTo>
                  <a:lnTo>
                    <a:pt x="78529" y="9029"/>
                  </a:lnTo>
                  <a:lnTo>
                    <a:pt x="74853" y="5718"/>
                  </a:lnTo>
                  <a:lnTo>
                    <a:pt x="71010" y="2508"/>
                  </a:lnTo>
                  <a:lnTo>
                    <a:pt x="66220" y="802"/>
                  </a:lnTo>
                  <a:close/>
                </a:path>
                <a:path w="386079" h="73660">
                  <a:moveTo>
                    <a:pt x="79543" y="34613"/>
                  </a:moveTo>
                  <a:lnTo>
                    <a:pt x="62879" y="34613"/>
                  </a:lnTo>
                  <a:lnTo>
                    <a:pt x="65886" y="36018"/>
                  </a:lnTo>
                  <a:lnTo>
                    <a:pt x="68226" y="38627"/>
                  </a:lnTo>
                  <a:lnTo>
                    <a:pt x="70398" y="41235"/>
                  </a:lnTo>
                  <a:lnTo>
                    <a:pt x="71553" y="44546"/>
                  </a:lnTo>
                  <a:lnTo>
                    <a:pt x="71623" y="53475"/>
                  </a:lnTo>
                  <a:lnTo>
                    <a:pt x="70398" y="57087"/>
                  </a:lnTo>
                  <a:lnTo>
                    <a:pt x="65998" y="62405"/>
                  </a:lnTo>
                  <a:lnTo>
                    <a:pt x="62990" y="63709"/>
                  </a:lnTo>
                  <a:lnTo>
                    <a:pt x="78844" y="63709"/>
                  </a:lnTo>
                  <a:lnTo>
                    <a:pt x="80757" y="61703"/>
                  </a:lnTo>
                  <a:lnTo>
                    <a:pt x="83040" y="55883"/>
                  </a:lnTo>
                  <a:lnTo>
                    <a:pt x="83040" y="41837"/>
                  </a:lnTo>
                  <a:lnTo>
                    <a:pt x="81035" y="36219"/>
                  </a:lnTo>
                  <a:lnTo>
                    <a:pt x="79543" y="34613"/>
                  </a:lnTo>
                  <a:close/>
                </a:path>
                <a:path w="386079" h="73660">
                  <a:moveTo>
                    <a:pt x="67835" y="25483"/>
                  </a:moveTo>
                  <a:lnTo>
                    <a:pt x="54580" y="25483"/>
                  </a:lnTo>
                  <a:lnTo>
                    <a:pt x="49177" y="28393"/>
                  </a:lnTo>
                  <a:lnTo>
                    <a:pt x="45334" y="34112"/>
                  </a:lnTo>
                  <a:lnTo>
                    <a:pt x="79077" y="34112"/>
                  </a:lnTo>
                  <a:lnTo>
                    <a:pt x="77025" y="31904"/>
                  </a:lnTo>
                  <a:lnTo>
                    <a:pt x="73015" y="27691"/>
                  </a:lnTo>
                  <a:lnTo>
                    <a:pt x="67835" y="25483"/>
                  </a:lnTo>
                  <a:close/>
                </a:path>
                <a:path w="386079" h="73660">
                  <a:moveTo>
                    <a:pt x="78916" y="9832"/>
                  </a:moveTo>
                  <a:lnTo>
                    <a:pt x="65608" y="9832"/>
                  </a:lnTo>
                  <a:lnTo>
                    <a:pt x="69228" y="13042"/>
                  </a:lnTo>
                  <a:lnTo>
                    <a:pt x="70397" y="19464"/>
                  </a:lnTo>
                  <a:lnTo>
                    <a:pt x="81425" y="19464"/>
                  </a:lnTo>
                  <a:lnTo>
                    <a:pt x="80757" y="13644"/>
                  </a:lnTo>
                  <a:lnTo>
                    <a:pt x="78916" y="9832"/>
                  </a:lnTo>
                  <a:close/>
                </a:path>
                <a:path w="386079" h="73660">
                  <a:moveTo>
                    <a:pt x="137928" y="64813"/>
                  </a:moveTo>
                  <a:lnTo>
                    <a:pt x="103146" y="64813"/>
                  </a:lnTo>
                  <a:lnTo>
                    <a:pt x="106599" y="70431"/>
                  </a:lnTo>
                  <a:lnTo>
                    <a:pt x="112280" y="73240"/>
                  </a:lnTo>
                  <a:lnTo>
                    <a:pt x="127150" y="73240"/>
                  </a:lnTo>
                  <a:lnTo>
                    <a:pt x="132832" y="70732"/>
                  </a:lnTo>
                  <a:lnTo>
                    <a:pt x="137176" y="65716"/>
                  </a:lnTo>
                  <a:lnTo>
                    <a:pt x="137928" y="64813"/>
                  </a:lnTo>
                  <a:close/>
                </a:path>
                <a:path w="386079" h="73660">
                  <a:moveTo>
                    <a:pt x="103759" y="401"/>
                  </a:moveTo>
                  <a:lnTo>
                    <a:pt x="92453" y="401"/>
                  </a:lnTo>
                  <a:lnTo>
                    <a:pt x="92453" y="71836"/>
                  </a:lnTo>
                  <a:lnTo>
                    <a:pt x="103146" y="71836"/>
                  </a:lnTo>
                  <a:lnTo>
                    <a:pt x="103146" y="64813"/>
                  </a:lnTo>
                  <a:lnTo>
                    <a:pt x="137928" y="64813"/>
                  </a:lnTo>
                  <a:lnTo>
                    <a:pt x="138596" y="64010"/>
                  </a:lnTo>
                  <a:lnTo>
                    <a:pt x="113282" y="64010"/>
                  </a:lnTo>
                  <a:lnTo>
                    <a:pt x="109774" y="62405"/>
                  </a:lnTo>
                  <a:lnTo>
                    <a:pt x="107076" y="59094"/>
                  </a:lnTo>
                  <a:lnTo>
                    <a:pt x="104594" y="55984"/>
                  </a:lnTo>
                  <a:lnTo>
                    <a:pt x="103369" y="51669"/>
                  </a:lnTo>
                  <a:lnTo>
                    <a:pt x="103396" y="40332"/>
                  </a:lnTo>
                  <a:lnTo>
                    <a:pt x="104594" y="35918"/>
                  </a:lnTo>
                  <a:lnTo>
                    <a:pt x="107156" y="32707"/>
                  </a:lnTo>
                  <a:lnTo>
                    <a:pt x="109774" y="29497"/>
                  </a:lnTo>
                  <a:lnTo>
                    <a:pt x="113282" y="27891"/>
                  </a:lnTo>
                  <a:lnTo>
                    <a:pt x="138776" y="27891"/>
                  </a:lnTo>
                  <a:lnTo>
                    <a:pt x="137822" y="26788"/>
                  </a:lnTo>
                  <a:lnTo>
                    <a:pt x="103759" y="26788"/>
                  </a:lnTo>
                  <a:lnTo>
                    <a:pt x="103759" y="401"/>
                  </a:lnTo>
                  <a:close/>
                </a:path>
                <a:path w="386079" h="73660">
                  <a:moveTo>
                    <a:pt x="138776" y="27891"/>
                  </a:moveTo>
                  <a:lnTo>
                    <a:pt x="122138" y="27891"/>
                  </a:lnTo>
                  <a:lnTo>
                    <a:pt x="125535" y="29497"/>
                  </a:lnTo>
                  <a:lnTo>
                    <a:pt x="128153" y="32707"/>
                  </a:lnTo>
                  <a:lnTo>
                    <a:pt x="130715" y="35918"/>
                  </a:lnTo>
                  <a:lnTo>
                    <a:pt x="132052" y="40332"/>
                  </a:lnTo>
                  <a:lnTo>
                    <a:pt x="131960" y="51669"/>
                  </a:lnTo>
                  <a:lnTo>
                    <a:pt x="130715" y="55783"/>
                  </a:lnTo>
                  <a:lnTo>
                    <a:pt x="128073" y="59194"/>
                  </a:lnTo>
                  <a:lnTo>
                    <a:pt x="125535" y="62405"/>
                  </a:lnTo>
                  <a:lnTo>
                    <a:pt x="122026" y="64010"/>
                  </a:lnTo>
                  <a:lnTo>
                    <a:pt x="138596" y="64010"/>
                  </a:lnTo>
                  <a:lnTo>
                    <a:pt x="141353" y="60699"/>
                  </a:lnTo>
                  <a:lnTo>
                    <a:pt x="143580" y="53977"/>
                  </a:lnTo>
                  <a:lnTo>
                    <a:pt x="143580" y="37523"/>
                  </a:lnTo>
                  <a:lnTo>
                    <a:pt x="141464" y="31001"/>
                  </a:lnTo>
                  <a:lnTo>
                    <a:pt x="138776" y="27891"/>
                  </a:lnTo>
                  <a:close/>
                </a:path>
                <a:path w="386079" h="73660">
                  <a:moveTo>
                    <a:pt x="127540" y="18761"/>
                  </a:moveTo>
                  <a:lnTo>
                    <a:pt x="113171" y="18761"/>
                  </a:lnTo>
                  <a:lnTo>
                    <a:pt x="107602" y="21470"/>
                  </a:lnTo>
                  <a:lnTo>
                    <a:pt x="103759" y="26788"/>
                  </a:lnTo>
                  <a:lnTo>
                    <a:pt x="137822" y="26788"/>
                  </a:lnTo>
                  <a:lnTo>
                    <a:pt x="133054" y="21269"/>
                  </a:lnTo>
                  <a:lnTo>
                    <a:pt x="127540" y="18761"/>
                  </a:lnTo>
                  <a:close/>
                </a:path>
                <a:path w="386079" h="73660">
                  <a:moveTo>
                    <a:pt x="163073" y="54378"/>
                  </a:moveTo>
                  <a:lnTo>
                    <a:pt x="152046" y="54378"/>
                  </a:lnTo>
                  <a:lnTo>
                    <a:pt x="152213" y="59897"/>
                  </a:lnTo>
                  <a:lnTo>
                    <a:pt x="154441" y="64411"/>
                  </a:lnTo>
                  <a:lnTo>
                    <a:pt x="158451" y="67923"/>
                  </a:lnTo>
                  <a:lnTo>
                    <a:pt x="162461" y="71535"/>
                  </a:lnTo>
                  <a:lnTo>
                    <a:pt x="167473" y="73240"/>
                  </a:lnTo>
                  <a:lnTo>
                    <a:pt x="178278" y="73240"/>
                  </a:lnTo>
                  <a:lnTo>
                    <a:pt x="192347" y="64110"/>
                  </a:lnTo>
                  <a:lnTo>
                    <a:pt x="170871" y="64110"/>
                  </a:lnTo>
                  <a:lnTo>
                    <a:pt x="168253" y="63207"/>
                  </a:lnTo>
                  <a:lnTo>
                    <a:pt x="166360" y="61401"/>
                  </a:lnTo>
                  <a:lnTo>
                    <a:pt x="164355" y="59595"/>
                  </a:lnTo>
                  <a:lnTo>
                    <a:pt x="163240" y="57288"/>
                  </a:lnTo>
                  <a:lnTo>
                    <a:pt x="163073" y="54378"/>
                  </a:lnTo>
                  <a:close/>
                </a:path>
                <a:path w="386079" h="73660">
                  <a:moveTo>
                    <a:pt x="199331" y="39530"/>
                  </a:moveTo>
                  <a:lnTo>
                    <a:pt x="187914" y="39530"/>
                  </a:lnTo>
                  <a:lnTo>
                    <a:pt x="186609" y="50312"/>
                  </a:lnTo>
                  <a:lnTo>
                    <a:pt x="183869" y="57990"/>
                  </a:lnTo>
                  <a:lnTo>
                    <a:pt x="179697" y="62584"/>
                  </a:lnTo>
                  <a:lnTo>
                    <a:pt x="174101" y="64110"/>
                  </a:lnTo>
                  <a:lnTo>
                    <a:pt x="192347" y="64110"/>
                  </a:lnTo>
                  <a:lnTo>
                    <a:pt x="199331" y="39931"/>
                  </a:lnTo>
                  <a:lnTo>
                    <a:pt x="199331" y="39530"/>
                  </a:lnTo>
                  <a:close/>
                </a:path>
                <a:path w="386079" h="73660">
                  <a:moveTo>
                    <a:pt x="178278" y="702"/>
                  </a:moveTo>
                  <a:lnTo>
                    <a:pt x="167473" y="702"/>
                  </a:lnTo>
                  <a:lnTo>
                    <a:pt x="161737" y="3110"/>
                  </a:lnTo>
                  <a:lnTo>
                    <a:pt x="157337" y="7725"/>
                  </a:lnTo>
                  <a:lnTo>
                    <a:pt x="152826" y="12340"/>
                  </a:lnTo>
                  <a:lnTo>
                    <a:pt x="150598" y="18259"/>
                  </a:lnTo>
                  <a:lnTo>
                    <a:pt x="150598" y="32205"/>
                  </a:lnTo>
                  <a:lnTo>
                    <a:pt x="152603" y="37724"/>
                  </a:lnTo>
                  <a:lnTo>
                    <a:pt x="156724" y="42038"/>
                  </a:lnTo>
                  <a:lnTo>
                    <a:pt x="160734" y="46352"/>
                  </a:lnTo>
                  <a:lnTo>
                    <a:pt x="165970" y="48459"/>
                  </a:lnTo>
                  <a:lnTo>
                    <a:pt x="178891" y="48459"/>
                  </a:lnTo>
                  <a:lnTo>
                    <a:pt x="184126" y="45549"/>
                  </a:lnTo>
                  <a:lnTo>
                    <a:pt x="187914" y="39530"/>
                  </a:lnTo>
                  <a:lnTo>
                    <a:pt x="199331" y="39530"/>
                  </a:lnTo>
                  <a:lnTo>
                    <a:pt x="199331" y="39229"/>
                  </a:lnTo>
                  <a:lnTo>
                    <a:pt x="170592" y="39229"/>
                  </a:lnTo>
                  <a:lnTo>
                    <a:pt x="167641" y="38025"/>
                  </a:lnTo>
                  <a:lnTo>
                    <a:pt x="165379" y="35316"/>
                  </a:lnTo>
                  <a:lnTo>
                    <a:pt x="163241" y="32908"/>
                  </a:lnTo>
                  <a:lnTo>
                    <a:pt x="162127" y="29497"/>
                  </a:lnTo>
                  <a:lnTo>
                    <a:pt x="162127" y="20667"/>
                  </a:lnTo>
                  <a:lnTo>
                    <a:pt x="163129" y="17156"/>
                  </a:lnTo>
                  <a:lnTo>
                    <a:pt x="167585" y="11738"/>
                  </a:lnTo>
                  <a:lnTo>
                    <a:pt x="170481" y="10334"/>
                  </a:lnTo>
                  <a:lnTo>
                    <a:pt x="193483" y="10334"/>
                  </a:lnTo>
                  <a:lnTo>
                    <a:pt x="191812" y="8327"/>
                  </a:lnTo>
                  <a:lnTo>
                    <a:pt x="190030" y="6120"/>
                  </a:lnTo>
                  <a:lnTo>
                    <a:pt x="187635" y="4213"/>
                  </a:lnTo>
                  <a:lnTo>
                    <a:pt x="181620" y="1404"/>
                  </a:lnTo>
                  <a:lnTo>
                    <a:pt x="178278" y="702"/>
                  </a:lnTo>
                  <a:close/>
                </a:path>
                <a:path w="386079" h="73660">
                  <a:moveTo>
                    <a:pt x="193483" y="10334"/>
                  </a:moveTo>
                  <a:lnTo>
                    <a:pt x="177888" y="10334"/>
                  </a:lnTo>
                  <a:lnTo>
                    <a:pt x="180896" y="11738"/>
                  </a:lnTo>
                  <a:lnTo>
                    <a:pt x="183179" y="14347"/>
                  </a:lnTo>
                  <a:lnTo>
                    <a:pt x="185407" y="17056"/>
                  </a:lnTo>
                  <a:lnTo>
                    <a:pt x="186632" y="20667"/>
                  </a:lnTo>
                  <a:lnTo>
                    <a:pt x="186560" y="29497"/>
                  </a:lnTo>
                  <a:lnTo>
                    <a:pt x="185407" y="32707"/>
                  </a:lnTo>
                  <a:lnTo>
                    <a:pt x="183091" y="35416"/>
                  </a:lnTo>
                  <a:lnTo>
                    <a:pt x="180896" y="37924"/>
                  </a:lnTo>
                  <a:lnTo>
                    <a:pt x="177888" y="39229"/>
                  </a:lnTo>
                  <a:lnTo>
                    <a:pt x="199331" y="39229"/>
                  </a:lnTo>
                  <a:lnTo>
                    <a:pt x="199331" y="31904"/>
                  </a:lnTo>
                  <a:lnTo>
                    <a:pt x="199052" y="28694"/>
                  </a:lnTo>
                  <a:lnTo>
                    <a:pt x="198662" y="25584"/>
                  </a:lnTo>
                  <a:lnTo>
                    <a:pt x="198217" y="22574"/>
                  </a:lnTo>
                  <a:lnTo>
                    <a:pt x="197437" y="19463"/>
                  </a:lnTo>
                  <a:lnTo>
                    <a:pt x="196212" y="16353"/>
                  </a:lnTo>
                  <a:lnTo>
                    <a:pt x="195043" y="13243"/>
                  </a:lnTo>
                  <a:lnTo>
                    <a:pt x="193650" y="10534"/>
                  </a:lnTo>
                  <a:lnTo>
                    <a:pt x="193483" y="10334"/>
                  </a:lnTo>
                  <a:close/>
                </a:path>
                <a:path w="386079" h="73660">
                  <a:moveTo>
                    <a:pt x="237705" y="702"/>
                  </a:moveTo>
                  <a:lnTo>
                    <a:pt x="224895" y="702"/>
                  </a:lnTo>
                  <a:lnTo>
                    <a:pt x="219548" y="2508"/>
                  </a:lnTo>
                  <a:lnTo>
                    <a:pt x="215427" y="5919"/>
                  </a:lnTo>
                  <a:lnTo>
                    <a:pt x="211361" y="9431"/>
                  </a:lnTo>
                  <a:lnTo>
                    <a:pt x="209445" y="13745"/>
                  </a:lnTo>
                  <a:lnTo>
                    <a:pt x="209460" y="23276"/>
                  </a:lnTo>
                  <a:lnTo>
                    <a:pt x="219381" y="34011"/>
                  </a:lnTo>
                  <a:lnTo>
                    <a:pt x="215259" y="35316"/>
                  </a:lnTo>
                  <a:lnTo>
                    <a:pt x="212029" y="37523"/>
                  </a:lnTo>
                  <a:lnTo>
                    <a:pt x="209857" y="40533"/>
                  </a:lnTo>
                  <a:lnTo>
                    <a:pt x="207629" y="43543"/>
                  </a:lnTo>
                  <a:lnTo>
                    <a:pt x="206726" y="46553"/>
                  </a:lnTo>
                  <a:lnTo>
                    <a:pt x="206601" y="58191"/>
                  </a:lnTo>
                  <a:lnTo>
                    <a:pt x="208743" y="63207"/>
                  </a:lnTo>
                  <a:lnTo>
                    <a:pt x="213254" y="67120"/>
                  </a:lnTo>
                  <a:lnTo>
                    <a:pt x="217766" y="71133"/>
                  </a:lnTo>
                  <a:lnTo>
                    <a:pt x="223670" y="73040"/>
                  </a:lnTo>
                  <a:lnTo>
                    <a:pt x="238485" y="73040"/>
                  </a:lnTo>
                  <a:lnTo>
                    <a:pt x="244444" y="71033"/>
                  </a:lnTo>
                  <a:lnTo>
                    <a:pt x="249011" y="67020"/>
                  </a:lnTo>
                  <a:lnTo>
                    <a:pt x="252394" y="64010"/>
                  </a:lnTo>
                  <a:lnTo>
                    <a:pt x="227290" y="64010"/>
                  </a:lnTo>
                  <a:lnTo>
                    <a:pt x="224059" y="62906"/>
                  </a:lnTo>
                  <a:lnTo>
                    <a:pt x="221664" y="60499"/>
                  </a:lnTo>
                  <a:lnTo>
                    <a:pt x="219269" y="58191"/>
                  </a:lnTo>
                  <a:lnTo>
                    <a:pt x="218159" y="55281"/>
                  </a:lnTo>
                  <a:lnTo>
                    <a:pt x="218085" y="47255"/>
                  </a:lnTo>
                  <a:lnTo>
                    <a:pt x="219269" y="44345"/>
                  </a:lnTo>
                  <a:lnTo>
                    <a:pt x="224059" y="39730"/>
                  </a:lnTo>
                  <a:lnTo>
                    <a:pt x="227179" y="38526"/>
                  </a:lnTo>
                  <a:lnTo>
                    <a:pt x="251211" y="38526"/>
                  </a:lnTo>
                  <a:lnTo>
                    <a:pt x="250459" y="37623"/>
                  </a:lnTo>
                  <a:lnTo>
                    <a:pt x="247229" y="35516"/>
                  </a:lnTo>
                  <a:lnTo>
                    <a:pt x="242996" y="34011"/>
                  </a:lnTo>
                  <a:lnTo>
                    <a:pt x="249624" y="31202"/>
                  </a:lnTo>
                  <a:lnTo>
                    <a:pt x="250237" y="30299"/>
                  </a:lnTo>
                  <a:lnTo>
                    <a:pt x="227902" y="30299"/>
                  </a:lnTo>
                  <a:lnTo>
                    <a:pt x="225173" y="29396"/>
                  </a:lnTo>
                  <a:lnTo>
                    <a:pt x="223168" y="27490"/>
                  </a:lnTo>
                  <a:lnTo>
                    <a:pt x="221052" y="25684"/>
                  </a:lnTo>
                  <a:lnTo>
                    <a:pt x="220089" y="23276"/>
                  </a:lnTo>
                  <a:lnTo>
                    <a:pt x="220049" y="17056"/>
                  </a:lnTo>
                  <a:lnTo>
                    <a:pt x="221052" y="14547"/>
                  </a:lnTo>
                  <a:lnTo>
                    <a:pt x="225062" y="10936"/>
                  </a:lnTo>
                  <a:lnTo>
                    <a:pt x="227902" y="9932"/>
                  </a:lnTo>
                  <a:lnTo>
                    <a:pt x="251233" y="9932"/>
                  </a:lnTo>
                  <a:lnTo>
                    <a:pt x="250960" y="9330"/>
                  </a:lnTo>
                  <a:lnTo>
                    <a:pt x="242940" y="2508"/>
                  </a:lnTo>
                  <a:lnTo>
                    <a:pt x="237705" y="702"/>
                  </a:lnTo>
                  <a:close/>
                </a:path>
                <a:path w="386079" h="73660">
                  <a:moveTo>
                    <a:pt x="251211" y="38526"/>
                  </a:moveTo>
                  <a:lnTo>
                    <a:pt x="235087" y="38526"/>
                  </a:lnTo>
                  <a:lnTo>
                    <a:pt x="238317" y="39730"/>
                  </a:lnTo>
                  <a:lnTo>
                    <a:pt x="243107" y="44345"/>
                  </a:lnTo>
                  <a:lnTo>
                    <a:pt x="244254" y="47255"/>
                  </a:lnTo>
                  <a:lnTo>
                    <a:pt x="244333" y="55281"/>
                  </a:lnTo>
                  <a:lnTo>
                    <a:pt x="243107" y="58492"/>
                  </a:lnTo>
                  <a:lnTo>
                    <a:pt x="240935" y="60699"/>
                  </a:lnTo>
                  <a:lnTo>
                    <a:pt x="238595" y="62907"/>
                  </a:lnTo>
                  <a:lnTo>
                    <a:pt x="235477" y="64010"/>
                  </a:lnTo>
                  <a:lnTo>
                    <a:pt x="252394" y="64010"/>
                  </a:lnTo>
                  <a:lnTo>
                    <a:pt x="253522" y="63007"/>
                  </a:lnTo>
                  <a:lnTo>
                    <a:pt x="255861" y="57589"/>
                  </a:lnTo>
                  <a:lnTo>
                    <a:pt x="255861" y="46553"/>
                  </a:lnTo>
                  <a:lnTo>
                    <a:pt x="254747" y="42941"/>
                  </a:lnTo>
                  <a:lnTo>
                    <a:pt x="252631" y="40232"/>
                  </a:lnTo>
                  <a:lnTo>
                    <a:pt x="251211" y="38526"/>
                  </a:lnTo>
                  <a:close/>
                </a:path>
                <a:path w="386079" h="73660">
                  <a:moveTo>
                    <a:pt x="251233" y="9932"/>
                  </a:moveTo>
                  <a:lnTo>
                    <a:pt x="234697" y="9932"/>
                  </a:lnTo>
                  <a:lnTo>
                    <a:pt x="237315" y="10936"/>
                  </a:lnTo>
                  <a:lnTo>
                    <a:pt x="241325" y="14547"/>
                  </a:lnTo>
                  <a:lnTo>
                    <a:pt x="242327" y="17056"/>
                  </a:lnTo>
                  <a:lnTo>
                    <a:pt x="242327" y="23276"/>
                  </a:lnTo>
                  <a:lnTo>
                    <a:pt x="241325" y="25784"/>
                  </a:lnTo>
                  <a:lnTo>
                    <a:pt x="237315" y="29396"/>
                  </a:lnTo>
                  <a:lnTo>
                    <a:pt x="234585" y="30299"/>
                  </a:lnTo>
                  <a:lnTo>
                    <a:pt x="250237" y="30299"/>
                  </a:lnTo>
                  <a:lnTo>
                    <a:pt x="252965" y="26286"/>
                  </a:lnTo>
                  <a:lnTo>
                    <a:pt x="252965" y="13745"/>
                  </a:lnTo>
                  <a:lnTo>
                    <a:pt x="251233" y="9932"/>
                  </a:lnTo>
                  <a:close/>
                </a:path>
                <a:path w="386079" h="73660">
                  <a:moveTo>
                    <a:pt x="305318" y="20066"/>
                  </a:moveTo>
                  <a:lnTo>
                    <a:pt x="263212" y="20066"/>
                  </a:lnTo>
                  <a:lnTo>
                    <a:pt x="263212" y="29095"/>
                  </a:lnTo>
                  <a:lnTo>
                    <a:pt x="290113" y="29095"/>
                  </a:lnTo>
                  <a:lnTo>
                    <a:pt x="261208" y="63107"/>
                  </a:lnTo>
                  <a:lnTo>
                    <a:pt x="261208" y="71836"/>
                  </a:lnTo>
                  <a:lnTo>
                    <a:pt x="306822" y="71836"/>
                  </a:lnTo>
                  <a:lnTo>
                    <a:pt x="306822" y="62605"/>
                  </a:lnTo>
                  <a:lnTo>
                    <a:pt x="276078" y="62605"/>
                  </a:lnTo>
                  <a:lnTo>
                    <a:pt x="305318" y="28092"/>
                  </a:lnTo>
                  <a:lnTo>
                    <a:pt x="305318" y="20066"/>
                  </a:lnTo>
                  <a:close/>
                </a:path>
                <a:path w="386079" h="73660">
                  <a:moveTo>
                    <a:pt x="329880" y="58291"/>
                  </a:moveTo>
                  <a:lnTo>
                    <a:pt x="316290" y="58291"/>
                  </a:lnTo>
                  <a:lnTo>
                    <a:pt x="316290" y="71836"/>
                  </a:lnTo>
                  <a:lnTo>
                    <a:pt x="329880" y="71836"/>
                  </a:lnTo>
                  <a:lnTo>
                    <a:pt x="329880" y="58291"/>
                  </a:lnTo>
                  <a:close/>
                </a:path>
                <a:path w="386079" h="73660">
                  <a:moveTo>
                    <a:pt x="357783" y="58291"/>
                  </a:moveTo>
                  <a:lnTo>
                    <a:pt x="344193" y="58291"/>
                  </a:lnTo>
                  <a:lnTo>
                    <a:pt x="344193" y="71836"/>
                  </a:lnTo>
                  <a:lnTo>
                    <a:pt x="357783" y="71836"/>
                  </a:lnTo>
                  <a:lnTo>
                    <a:pt x="357783" y="58291"/>
                  </a:lnTo>
                  <a:close/>
                </a:path>
                <a:path w="386079" h="73660">
                  <a:moveTo>
                    <a:pt x="385686" y="58291"/>
                  </a:moveTo>
                  <a:lnTo>
                    <a:pt x="372096" y="58291"/>
                  </a:lnTo>
                  <a:lnTo>
                    <a:pt x="372096" y="71836"/>
                  </a:lnTo>
                  <a:lnTo>
                    <a:pt x="385686" y="71836"/>
                  </a:lnTo>
                  <a:lnTo>
                    <a:pt x="385686" y="5829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491" y="2942939"/>
              <a:ext cx="222779" cy="2229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63281" y="3010855"/>
              <a:ext cx="413384" cy="92075"/>
            </a:xfrm>
            <a:custGeom>
              <a:avLst/>
              <a:gdLst/>
              <a:ahLst/>
              <a:cxnLst/>
              <a:rect l="l" t="t" r="r" b="b"/>
              <a:pathLst>
                <a:path w="413384" h="92075">
                  <a:moveTo>
                    <a:pt x="31050" y="301"/>
                  </a:moveTo>
                  <a:lnTo>
                    <a:pt x="18240" y="301"/>
                  </a:lnTo>
                  <a:lnTo>
                    <a:pt x="12949" y="2107"/>
                  </a:lnTo>
                  <a:lnTo>
                    <a:pt x="8828" y="5518"/>
                  </a:lnTo>
                  <a:lnTo>
                    <a:pt x="4706" y="9029"/>
                  </a:lnTo>
                  <a:lnTo>
                    <a:pt x="2790" y="13344"/>
                  </a:lnTo>
                  <a:lnTo>
                    <a:pt x="2805" y="22875"/>
                  </a:lnTo>
                  <a:lnTo>
                    <a:pt x="3481" y="25483"/>
                  </a:lnTo>
                  <a:lnTo>
                    <a:pt x="5936" y="28995"/>
                  </a:lnTo>
                  <a:lnTo>
                    <a:pt x="7101" y="30701"/>
                  </a:lnTo>
                  <a:lnTo>
                    <a:pt x="9496" y="32506"/>
                  </a:lnTo>
                  <a:lnTo>
                    <a:pt x="12726" y="33610"/>
                  </a:lnTo>
                  <a:lnTo>
                    <a:pt x="8605" y="34914"/>
                  </a:lnTo>
                  <a:lnTo>
                    <a:pt x="5430" y="37122"/>
                  </a:lnTo>
                  <a:lnTo>
                    <a:pt x="975" y="43141"/>
                  </a:lnTo>
                  <a:lnTo>
                    <a:pt x="116" y="46151"/>
                  </a:lnTo>
                  <a:lnTo>
                    <a:pt x="0" y="57790"/>
                  </a:lnTo>
                  <a:lnTo>
                    <a:pt x="2088" y="62806"/>
                  </a:lnTo>
                  <a:lnTo>
                    <a:pt x="6600" y="66719"/>
                  </a:lnTo>
                  <a:lnTo>
                    <a:pt x="11111" y="70732"/>
                  </a:lnTo>
                  <a:lnTo>
                    <a:pt x="17014" y="72638"/>
                  </a:lnTo>
                  <a:lnTo>
                    <a:pt x="31885" y="72638"/>
                  </a:lnTo>
                  <a:lnTo>
                    <a:pt x="37788" y="70632"/>
                  </a:lnTo>
                  <a:lnTo>
                    <a:pt x="42411" y="66619"/>
                  </a:lnTo>
                  <a:lnTo>
                    <a:pt x="45794" y="63609"/>
                  </a:lnTo>
                  <a:lnTo>
                    <a:pt x="20635" y="63609"/>
                  </a:lnTo>
                  <a:lnTo>
                    <a:pt x="17460" y="62505"/>
                  </a:lnTo>
                  <a:lnTo>
                    <a:pt x="15010" y="60097"/>
                  </a:lnTo>
                  <a:lnTo>
                    <a:pt x="12615" y="57790"/>
                  </a:lnTo>
                  <a:lnTo>
                    <a:pt x="11555" y="54880"/>
                  </a:lnTo>
                  <a:lnTo>
                    <a:pt x="20523" y="38125"/>
                  </a:lnTo>
                  <a:lnTo>
                    <a:pt x="44575" y="38125"/>
                  </a:lnTo>
                  <a:lnTo>
                    <a:pt x="43804" y="37222"/>
                  </a:lnTo>
                  <a:lnTo>
                    <a:pt x="40573" y="35115"/>
                  </a:lnTo>
                  <a:lnTo>
                    <a:pt x="36396" y="33610"/>
                  </a:lnTo>
                  <a:lnTo>
                    <a:pt x="43024" y="30801"/>
                  </a:lnTo>
                  <a:lnTo>
                    <a:pt x="43628" y="29898"/>
                  </a:lnTo>
                  <a:lnTo>
                    <a:pt x="21247" y="29898"/>
                  </a:lnTo>
                  <a:lnTo>
                    <a:pt x="18519" y="28995"/>
                  </a:lnTo>
                  <a:lnTo>
                    <a:pt x="16514" y="27089"/>
                  </a:lnTo>
                  <a:lnTo>
                    <a:pt x="14453" y="25283"/>
                  </a:lnTo>
                  <a:lnTo>
                    <a:pt x="13490" y="22875"/>
                  </a:lnTo>
                  <a:lnTo>
                    <a:pt x="13450" y="16654"/>
                  </a:lnTo>
                  <a:lnTo>
                    <a:pt x="14453" y="14146"/>
                  </a:lnTo>
                  <a:lnTo>
                    <a:pt x="18463" y="10534"/>
                  </a:lnTo>
                  <a:lnTo>
                    <a:pt x="21248" y="9531"/>
                  </a:lnTo>
                  <a:lnTo>
                    <a:pt x="44578" y="9531"/>
                  </a:lnTo>
                  <a:lnTo>
                    <a:pt x="44305" y="8929"/>
                  </a:lnTo>
                  <a:lnTo>
                    <a:pt x="36285" y="2107"/>
                  </a:lnTo>
                  <a:lnTo>
                    <a:pt x="31050" y="301"/>
                  </a:lnTo>
                  <a:close/>
                </a:path>
                <a:path w="413384" h="92075">
                  <a:moveTo>
                    <a:pt x="44575" y="38125"/>
                  </a:moveTo>
                  <a:lnTo>
                    <a:pt x="28488" y="38125"/>
                  </a:lnTo>
                  <a:lnTo>
                    <a:pt x="31662" y="39329"/>
                  </a:lnTo>
                  <a:lnTo>
                    <a:pt x="34057" y="41636"/>
                  </a:lnTo>
                  <a:lnTo>
                    <a:pt x="36507" y="43944"/>
                  </a:lnTo>
                  <a:lnTo>
                    <a:pt x="37602" y="46854"/>
                  </a:lnTo>
                  <a:lnTo>
                    <a:pt x="37677" y="54880"/>
                  </a:lnTo>
                  <a:lnTo>
                    <a:pt x="36508" y="58091"/>
                  </a:lnTo>
                  <a:lnTo>
                    <a:pt x="34280" y="60298"/>
                  </a:lnTo>
                  <a:lnTo>
                    <a:pt x="31996" y="62505"/>
                  </a:lnTo>
                  <a:lnTo>
                    <a:pt x="28878" y="63609"/>
                  </a:lnTo>
                  <a:lnTo>
                    <a:pt x="45794" y="63609"/>
                  </a:lnTo>
                  <a:lnTo>
                    <a:pt x="46922" y="62605"/>
                  </a:lnTo>
                  <a:lnTo>
                    <a:pt x="49206" y="57188"/>
                  </a:lnTo>
                  <a:lnTo>
                    <a:pt x="49206" y="46151"/>
                  </a:lnTo>
                  <a:lnTo>
                    <a:pt x="48092" y="42539"/>
                  </a:lnTo>
                  <a:lnTo>
                    <a:pt x="46031" y="39830"/>
                  </a:lnTo>
                  <a:lnTo>
                    <a:pt x="44575" y="38125"/>
                  </a:lnTo>
                  <a:close/>
                </a:path>
                <a:path w="413384" h="92075">
                  <a:moveTo>
                    <a:pt x="44578" y="9531"/>
                  </a:moveTo>
                  <a:lnTo>
                    <a:pt x="28042" y="9531"/>
                  </a:lnTo>
                  <a:lnTo>
                    <a:pt x="30660" y="10534"/>
                  </a:lnTo>
                  <a:lnTo>
                    <a:pt x="34670" y="14146"/>
                  </a:lnTo>
                  <a:lnTo>
                    <a:pt x="35672" y="16654"/>
                  </a:lnTo>
                  <a:lnTo>
                    <a:pt x="35672" y="22875"/>
                  </a:lnTo>
                  <a:lnTo>
                    <a:pt x="34670" y="25383"/>
                  </a:lnTo>
                  <a:lnTo>
                    <a:pt x="30660" y="28995"/>
                  </a:lnTo>
                  <a:lnTo>
                    <a:pt x="27986" y="29898"/>
                  </a:lnTo>
                  <a:lnTo>
                    <a:pt x="43628" y="29898"/>
                  </a:lnTo>
                  <a:lnTo>
                    <a:pt x="46310" y="25885"/>
                  </a:lnTo>
                  <a:lnTo>
                    <a:pt x="46310" y="13344"/>
                  </a:lnTo>
                  <a:lnTo>
                    <a:pt x="44578" y="9531"/>
                  </a:lnTo>
                  <a:close/>
                </a:path>
                <a:path w="413384" h="92075">
                  <a:moveTo>
                    <a:pt x="103898" y="1605"/>
                  </a:moveTo>
                  <a:lnTo>
                    <a:pt x="56113" y="1605"/>
                  </a:lnTo>
                  <a:lnTo>
                    <a:pt x="56113" y="12139"/>
                  </a:lnTo>
                  <a:lnTo>
                    <a:pt x="92592" y="12139"/>
                  </a:lnTo>
                  <a:lnTo>
                    <a:pt x="87480" y="17578"/>
                  </a:lnTo>
                  <a:lnTo>
                    <a:pt x="68059" y="56398"/>
                  </a:lnTo>
                  <a:lnTo>
                    <a:pt x="65803" y="71435"/>
                  </a:lnTo>
                  <a:lnTo>
                    <a:pt x="78335" y="71435"/>
                  </a:lnTo>
                  <a:lnTo>
                    <a:pt x="79057" y="63477"/>
                  </a:lnTo>
                  <a:lnTo>
                    <a:pt x="80562" y="55407"/>
                  </a:lnTo>
                  <a:lnTo>
                    <a:pt x="98668" y="17087"/>
                  </a:lnTo>
                  <a:lnTo>
                    <a:pt x="103898" y="11237"/>
                  </a:lnTo>
                  <a:lnTo>
                    <a:pt x="103898" y="1605"/>
                  </a:lnTo>
                  <a:close/>
                </a:path>
                <a:path w="413384" h="92075">
                  <a:moveTo>
                    <a:pt x="125564" y="0"/>
                  </a:moveTo>
                  <a:lnTo>
                    <a:pt x="114202" y="0"/>
                  </a:lnTo>
                  <a:lnTo>
                    <a:pt x="114202" y="71435"/>
                  </a:lnTo>
                  <a:lnTo>
                    <a:pt x="125564" y="71435"/>
                  </a:lnTo>
                  <a:lnTo>
                    <a:pt x="125564" y="38928"/>
                  </a:lnTo>
                  <a:lnTo>
                    <a:pt x="126566" y="35115"/>
                  </a:lnTo>
                  <a:lnTo>
                    <a:pt x="128571" y="32206"/>
                  </a:lnTo>
                  <a:lnTo>
                    <a:pt x="130576" y="29396"/>
                  </a:lnTo>
                  <a:lnTo>
                    <a:pt x="133751" y="27891"/>
                  </a:lnTo>
                  <a:lnTo>
                    <a:pt x="158804" y="27891"/>
                  </a:lnTo>
                  <a:lnTo>
                    <a:pt x="158423" y="26788"/>
                  </a:lnTo>
                  <a:lnTo>
                    <a:pt x="125564" y="26788"/>
                  </a:lnTo>
                  <a:lnTo>
                    <a:pt x="125564" y="0"/>
                  </a:lnTo>
                  <a:close/>
                </a:path>
                <a:path w="413384" h="92075">
                  <a:moveTo>
                    <a:pt x="158804" y="27891"/>
                  </a:moveTo>
                  <a:lnTo>
                    <a:pt x="142105" y="27891"/>
                  </a:lnTo>
                  <a:lnTo>
                    <a:pt x="144667" y="28995"/>
                  </a:lnTo>
                  <a:lnTo>
                    <a:pt x="146115" y="31002"/>
                  </a:lnTo>
                  <a:lnTo>
                    <a:pt x="147507" y="33108"/>
                  </a:lnTo>
                  <a:lnTo>
                    <a:pt x="148175" y="36118"/>
                  </a:lnTo>
                  <a:lnTo>
                    <a:pt x="148175" y="71435"/>
                  </a:lnTo>
                  <a:lnTo>
                    <a:pt x="159705" y="71435"/>
                  </a:lnTo>
                  <a:lnTo>
                    <a:pt x="159705" y="30500"/>
                  </a:lnTo>
                  <a:lnTo>
                    <a:pt x="158804" y="27891"/>
                  </a:lnTo>
                  <a:close/>
                </a:path>
                <a:path w="413384" h="92075">
                  <a:moveTo>
                    <a:pt x="147507" y="18360"/>
                  </a:moveTo>
                  <a:lnTo>
                    <a:pt x="134753" y="18360"/>
                  </a:lnTo>
                  <a:lnTo>
                    <a:pt x="129351" y="21169"/>
                  </a:lnTo>
                  <a:lnTo>
                    <a:pt x="125564" y="26788"/>
                  </a:lnTo>
                  <a:lnTo>
                    <a:pt x="158423" y="26788"/>
                  </a:lnTo>
                  <a:lnTo>
                    <a:pt x="158145" y="25985"/>
                  </a:lnTo>
                  <a:lnTo>
                    <a:pt x="155027" y="22975"/>
                  </a:lnTo>
                  <a:lnTo>
                    <a:pt x="151796" y="19965"/>
                  </a:lnTo>
                  <a:lnTo>
                    <a:pt x="147507" y="18360"/>
                  </a:lnTo>
                  <a:close/>
                </a:path>
                <a:path w="413384" h="92075">
                  <a:moveTo>
                    <a:pt x="182484" y="75849"/>
                  </a:moveTo>
                  <a:lnTo>
                    <a:pt x="171067" y="75849"/>
                  </a:lnTo>
                  <a:lnTo>
                    <a:pt x="173199" y="82755"/>
                  </a:lnTo>
                  <a:lnTo>
                    <a:pt x="177764" y="87675"/>
                  </a:lnTo>
                  <a:lnTo>
                    <a:pt x="184772" y="90621"/>
                  </a:lnTo>
                  <a:lnTo>
                    <a:pt x="194235" y="91601"/>
                  </a:lnTo>
                  <a:lnTo>
                    <a:pt x="203258" y="91601"/>
                  </a:lnTo>
                  <a:lnTo>
                    <a:pt x="209552" y="89494"/>
                  </a:lnTo>
                  <a:lnTo>
                    <a:pt x="214848" y="83575"/>
                  </a:lnTo>
                  <a:lnTo>
                    <a:pt x="187496" y="83575"/>
                  </a:lnTo>
                  <a:lnTo>
                    <a:pt x="183486" y="81066"/>
                  </a:lnTo>
                  <a:lnTo>
                    <a:pt x="182484" y="75849"/>
                  </a:lnTo>
                  <a:close/>
                </a:path>
                <a:path w="413384" h="92075">
                  <a:moveTo>
                    <a:pt x="219076" y="62204"/>
                  </a:moveTo>
                  <a:lnTo>
                    <a:pt x="208159" y="62204"/>
                  </a:lnTo>
                  <a:lnTo>
                    <a:pt x="208159" y="73742"/>
                  </a:lnTo>
                  <a:lnTo>
                    <a:pt x="207045" y="77555"/>
                  </a:lnTo>
                  <a:lnTo>
                    <a:pt x="202645" y="82370"/>
                  </a:lnTo>
                  <a:lnTo>
                    <a:pt x="199248" y="83575"/>
                  </a:lnTo>
                  <a:lnTo>
                    <a:pt x="214848" y="83575"/>
                  </a:lnTo>
                  <a:lnTo>
                    <a:pt x="217182" y="80966"/>
                  </a:lnTo>
                  <a:lnTo>
                    <a:pt x="219076" y="74344"/>
                  </a:lnTo>
                  <a:lnTo>
                    <a:pt x="219076" y="62204"/>
                  </a:lnTo>
                  <a:close/>
                </a:path>
                <a:path w="413384" h="92075">
                  <a:moveTo>
                    <a:pt x="195962" y="18260"/>
                  </a:moveTo>
                  <a:lnTo>
                    <a:pt x="185324" y="18260"/>
                  </a:lnTo>
                  <a:lnTo>
                    <a:pt x="179810" y="20768"/>
                  </a:lnTo>
                  <a:lnTo>
                    <a:pt x="175578" y="25684"/>
                  </a:lnTo>
                  <a:lnTo>
                    <a:pt x="171400" y="30600"/>
                  </a:lnTo>
                  <a:lnTo>
                    <a:pt x="169284" y="37122"/>
                  </a:lnTo>
                  <a:lnTo>
                    <a:pt x="169284" y="53074"/>
                  </a:lnTo>
                  <a:lnTo>
                    <a:pt x="171289" y="59395"/>
                  </a:lnTo>
                  <a:lnTo>
                    <a:pt x="179309" y="68625"/>
                  </a:lnTo>
                  <a:lnTo>
                    <a:pt x="184823" y="70933"/>
                  </a:lnTo>
                  <a:lnTo>
                    <a:pt x="198970" y="70933"/>
                  </a:lnTo>
                  <a:lnTo>
                    <a:pt x="204372" y="68023"/>
                  </a:lnTo>
                  <a:lnTo>
                    <a:pt x="208159" y="62204"/>
                  </a:lnTo>
                  <a:lnTo>
                    <a:pt x="219076" y="62204"/>
                  </a:lnTo>
                  <a:lnTo>
                    <a:pt x="219076" y="62004"/>
                  </a:lnTo>
                  <a:lnTo>
                    <a:pt x="190114" y="62004"/>
                  </a:lnTo>
                  <a:lnTo>
                    <a:pt x="186828" y="60499"/>
                  </a:lnTo>
                  <a:lnTo>
                    <a:pt x="184238" y="57288"/>
                  </a:lnTo>
                  <a:lnTo>
                    <a:pt x="181815" y="54378"/>
                  </a:lnTo>
                  <a:lnTo>
                    <a:pt x="180590" y="50164"/>
                  </a:lnTo>
                  <a:lnTo>
                    <a:pt x="190002" y="27490"/>
                  </a:lnTo>
                  <a:lnTo>
                    <a:pt x="219076" y="27490"/>
                  </a:lnTo>
                  <a:lnTo>
                    <a:pt x="219076" y="26888"/>
                  </a:lnTo>
                  <a:lnTo>
                    <a:pt x="208493" y="26888"/>
                  </a:lnTo>
                  <a:lnTo>
                    <a:pt x="206266" y="23878"/>
                  </a:lnTo>
                  <a:lnTo>
                    <a:pt x="203982" y="21771"/>
                  </a:lnTo>
                  <a:lnTo>
                    <a:pt x="201532" y="20367"/>
                  </a:lnTo>
                  <a:lnTo>
                    <a:pt x="199025" y="18962"/>
                  </a:lnTo>
                  <a:lnTo>
                    <a:pt x="195962" y="18260"/>
                  </a:lnTo>
                  <a:close/>
                </a:path>
                <a:path w="413384" h="92075">
                  <a:moveTo>
                    <a:pt x="219076" y="27490"/>
                  </a:moveTo>
                  <a:lnTo>
                    <a:pt x="198635" y="27490"/>
                  </a:lnTo>
                  <a:lnTo>
                    <a:pt x="202033" y="28995"/>
                  </a:lnTo>
                  <a:lnTo>
                    <a:pt x="204563" y="32105"/>
                  </a:lnTo>
                  <a:lnTo>
                    <a:pt x="206878" y="35015"/>
                  </a:lnTo>
                  <a:lnTo>
                    <a:pt x="208159" y="39128"/>
                  </a:lnTo>
                  <a:lnTo>
                    <a:pt x="208040" y="50164"/>
                  </a:lnTo>
                  <a:lnTo>
                    <a:pt x="206878" y="54077"/>
                  </a:lnTo>
                  <a:lnTo>
                    <a:pt x="204405" y="57388"/>
                  </a:lnTo>
                  <a:lnTo>
                    <a:pt x="201977" y="60499"/>
                  </a:lnTo>
                  <a:lnTo>
                    <a:pt x="198524" y="62004"/>
                  </a:lnTo>
                  <a:lnTo>
                    <a:pt x="219076" y="62004"/>
                  </a:lnTo>
                  <a:lnTo>
                    <a:pt x="219076" y="27490"/>
                  </a:lnTo>
                  <a:close/>
                </a:path>
                <a:path w="413384" h="92075">
                  <a:moveTo>
                    <a:pt x="219076" y="19664"/>
                  </a:moveTo>
                  <a:lnTo>
                    <a:pt x="208493" y="19664"/>
                  </a:lnTo>
                  <a:lnTo>
                    <a:pt x="208493" y="26888"/>
                  </a:lnTo>
                  <a:lnTo>
                    <a:pt x="219076" y="26888"/>
                  </a:lnTo>
                  <a:lnTo>
                    <a:pt x="219076" y="19664"/>
                  </a:lnTo>
                  <a:close/>
                </a:path>
                <a:path w="413384" h="92075">
                  <a:moveTo>
                    <a:pt x="260679" y="401"/>
                  </a:moveTo>
                  <a:lnTo>
                    <a:pt x="246533" y="401"/>
                  </a:lnTo>
                  <a:lnTo>
                    <a:pt x="240239" y="3712"/>
                  </a:lnTo>
                  <a:lnTo>
                    <a:pt x="228741" y="38225"/>
                  </a:lnTo>
                  <a:lnTo>
                    <a:pt x="229110" y="45636"/>
                  </a:lnTo>
                  <a:lnTo>
                    <a:pt x="245753" y="72839"/>
                  </a:lnTo>
                  <a:lnTo>
                    <a:pt x="260680" y="72839"/>
                  </a:lnTo>
                  <a:lnTo>
                    <a:pt x="266416" y="70532"/>
                  </a:lnTo>
                  <a:lnTo>
                    <a:pt x="273302" y="63308"/>
                  </a:lnTo>
                  <a:lnTo>
                    <a:pt x="250042" y="63308"/>
                  </a:lnTo>
                  <a:lnTo>
                    <a:pt x="247034" y="62003"/>
                  </a:lnTo>
                  <a:lnTo>
                    <a:pt x="244751" y="59194"/>
                  </a:lnTo>
                  <a:lnTo>
                    <a:pt x="242412" y="56485"/>
                  </a:lnTo>
                  <a:lnTo>
                    <a:pt x="241412" y="53074"/>
                  </a:lnTo>
                  <a:lnTo>
                    <a:pt x="241353" y="44145"/>
                  </a:lnTo>
                  <a:lnTo>
                    <a:pt x="242411" y="40733"/>
                  </a:lnTo>
                  <a:lnTo>
                    <a:pt x="246867" y="35516"/>
                  </a:lnTo>
                  <a:lnTo>
                    <a:pt x="249763" y="34212"/>
                  </a:lnTo>
                  <a:lnTo>
                    <a:pt x="274002" y="34212"/>
                  </a:lnTo>
                  <a:lnTo>
                    <a:pt x="273535" y="33710"/>
                  </a:lnTo>
                  <a:lnTo>
                    <a:pt x="239850" y="33710"/>
                  </a:lnTo>
                  <a:lnTo>
                    <a:pt x="240128" y="30500"/>
                  </a:lnTo>
                  <a:lnTo>
                    <a:pt x="240239" y="28895"/>
                  </a:lnTo>
                  <a:lnTo>
                    <a:pt x="240449" y="27289"/>
                  </a:lnTo>
                  <a:lnTo>
                    <a:pt x="240910" y="25082"/>
                  </a:lnTo>
                  <a:lnTo>
                    <a:pt x="241242" y="23376"/>
                  </a:lnTo>
                  <a:lnTo>
                    <a:pt x="241520" y="21771"/>
                  </a:lnTo>
                  <a:lnTo>
                    <a:pt x="241910" y="20668"/>
                  </a:lnTo>
                  <a:lnTo>
                    <a:pt x="242356" y="19564"/>
                  </a:lnTo>
                  <a:lnTo>
                    <a:pt x="242857" y="18159"/>
                  </a:lnTo>
                  <a:lnTo>
                    <a:pt x="243636" y="16554"/>
                  </a:lnTo>
                  <a:lnTo>
                    <a:pt x="244360" y="14949"/>
                  </a:lnTo>
                  <a:lnTo>
                    <a:pt x="245141" y="13644"/>
                  </a:lnTo>
                  <a:lnTo>
                    <a:pt x="252548" y="9431"/>
                  </a:lnTo>
                  <a:lnTo>
                    <a:pt x="273375" y="9431"/>
                  </a:lnTo>
                  <a:lnTo>
                    <a:pt x="272988" y="8628"/>
                  </a:lnTo>
                  <a:lnTo>
                    <a:pt x="269312" y="5317"/>
                  </a:lnTo>
                  <a:lnTo>
                    <a:pt x="265469" y="2106"/>
                  </a:lnTo>
                  <a:lnTo>
                    <a:pt x="260679" y="401"/>
                  </a:lnTo>
                  <a:close/>
                </a:path>
                <a:path w="413384" h="92075">
                  <a:moveTo>
                    <a:pt x="274002" y="34212"/>
                  </a:moveTo>
                  <a:lnTo>
                    <a:pt x="257393" y="34212"/>
                  </a:lnTo>
                  <a:lnTo>
                    <a:pt x="260401" y="35617"/>
                  </a:lnTo>
                  <a:lnTo>
                    <a:pt x="262684" y="38225"/>
                  </a:lnTo>
                  <a:lnTo>
                    <a:pt x="264912" y="40834"/>
                  </a:lnTo>
                  <a:lnTo>
                    <a:pt x="266015" y="44145"/>
                  </a:lnTo>
                  <a:lnTo>
                    <a:pt x="266082" y="53074"/>
                  </a:lnTo>
                  <a:lnTo>
                    <a:pt x="264912" y="56686"/>
                  </a:lnTo>
                  <a:lnTo>
                    <a:pt x="262684" y="59295"/>
                  </a:lnTo>
                  <a:lnTo>
                    <a:pt x="260456" y="62003"/>
                  </a:lnTo>
                  <a:lnTo>
                    <a:pt x="257449" y="63308"/>
                  </a:lnTo>
                  <a:lnTo>
                    <a:pt x="273302" y="63308"/>
                  </a:lnTo>
                  <a:lnTo>
                    <a:pt x="275215" y="61301"/>
                  </a:lnTo>
                  <a:lnTo>
                    <a:pt x="277499" y="55482"/>
                  </a:lnTo>
                  <a:lnTo>
                    <a:pt x="277499" y="41436"/>
                  </a:lnTo>
                  <a:lnTo>
                    <a:pt x="275494" y="35817"/>
                  </a:lnTo>
                  <a:lnTo>
                    <a:pt x="274002" y="34212"/>
                  </a:lnTo>
                  <a:close/>
                </a:path>
                <a:path w="413384" h="92075">
                  <a:moveTo>
                    <a:pt x="262295" y="25082"/>
                  </a:moveTo>
                  <a:lnTo>
                    <a:pt x="249039" y="25082"/>
                  </a:lnTo>
                  <a:lnTo>
                    <a:pt x="243637" y="27992"/>
                  </a:lnTo>
                  <a:lnTo>
                    <a:pt x="239850" y="33710"/>
                  </a:lnTo>
                  <a:lnTo>
                    <a:pt x="273535" y="33710"/>
                  </a:lnTo>
                  <a:lnTo>
                    <a:pt x="271484" y="31503"/>
                  </a:lnTo>
                  <a:lnTo>
                    <a:pt x="267474" y="27289"/>
                  </a:lnTo>
                  <a:lnTo>
                    <a:pt x="262295" y="25082"/>
                  </a:lnTo>
                  <a:close/>
                </a:path>
                <a:path w="413384" h="92075">
                  <a:moveTo>
                    <a:pt x="273375" y="9431"/>
                  </a:moveTo>
                  <a:lnTo>
                    <a:pt x="260067" y="9431"/>
                  </a:lnTo>
                  <a:lnTo>
                    <a:pt x="263687" y="12641"/>
                  </a:lnTo>
                  <a:lnTo>
                    <a:pt x="264912" y="19062"/>
                  </a:lnTo>
                  <a:lnTo>
                    <a:pt x="275940" y="19062"/>
                  </a:lnTo>
                  <a:lnTo>
                    <a:pt x="275216" y="13243"/>
                  </a:lnTo>
                  <a:lnTo>
                    <a:pt x="273375" y="9431"/>
                  </a:lnTo>
                  <a:close/>
                </a:path>
                <a:path w="413384" h="92075">
                  <a:moveTo>
                    <a:pt x="316374" y="401"/>
                  </a:moveTo>
                  <a:lnTo>
                    <a:pt x="302227" y="401"/>
                  </a:lnTo>
                  <a:lnTo>
                    <a:pt x="295934" y="3712"/>
                  </a:lnTo>
                  <a:lnTo>
                    <a:pt x="284435" y="38225"/>
                  </a:lnTo>
                  <a:lnTo>
                    <a:pt x="284805" y="45636"/>
                  </a:lnTo>
                  <a:lnTo>
                    <a:pt x="301448" y="72839"/>
                  </a:lnTo>
                  <a:lnTo>
                    <a:pt x="316374" y="72839"/>
                  </a:lnTo>
                  <a:lnTo>
                    <a:pt x="322110" y="70532"/>
                  </a:lnTo>
                  <a:lnTo>
                    <a:pt x="328997" y="63308"/>
                  </a:lnTo>
                  <a:lnTo>
                    <a:pt x="305737" y="63308"/>
                  </a:lnTo>
                  <a:lnTo>
                    <a:pt x="302729" y="62003"/>
                  </a:lnTo>
                  <a:lnTo>
                    <a:pt x="300446" y="59194"/>
                  </a:lnTo>
                  <a:lnTo>
                    <a:pt x="298162" y="56485"/>
                  </a:lnTo>
                  <a:lnTo>
                    <a:pt x="297110" y="53074"/>
                  </a:lnTo>
                  <a:lnTo>
                    <a:pt x="305458" y="34212"/>
                  </a:lnTo>
                  <a:lnTo>
                    <a:pt x="329752" y="34212"/>
                  </a:lnTo>
                  <a:lnTo>
                    <a:pt x="329286" y="33710"/>
                  </a:lnTo>
                  <a:lnTo>
                    <a:pt x="295544" y="33710"/>
                  </a:lnTo>
                  <a:lnTo>
                    <a:pt x="295823" y="30500"/>
                  </a:lnTo>
                  <a:lnTo>
                    <a:pt x="295934" y="28895"/>
                  </a:lnTo>
                  <a:lnTo>
                    <a:pt x="296195" y="27289"/>
                  </a:lnTo>
                  <a:lnTo>
                    <a:pt x="296936" y="23376"/>
                  </a:lnTo>
                  <a:lnTo>
                    <a:pt x="297215" y="21771"/>
                  </a:lnTo>
                  <a:lnTo>
                    <a:pt x="297661" y="20668"/>
                  </a:lnTo>
                  <a:lnTo>
                    <a:pt x="298551" y="18159"/>
                  </a:lnTo>
                  <a:lnTo>
                    <a:pt x="299331" y="16554"/>
                  </a:lnTo>
                  <a:lnTo>
                    <a:pt x="308243" y="9431"/>
                  </a:lnTo>
                  <a:lnTo>
                    <a:pt x="329116" y="9431"/>
                  </a:lnTo>
                  <a:lnTo>
                    <a:pt x="328738" y="8628"/>
                  </a:lnTo>
                  <a:lnTo>
                    <a:pt x="325006" y="5317"/>
                  </a:lnTo>
                  <a:lnTo>
                    <a:pt x="321219" y="2106"/>
                  </a:lnTo>
                  <a:lnTo>
                    <a:pt x="316374" y="401"/>
                  </a:lnTo>
                  <a:close/>
                </a:path>
                <a:path w="413384" h="92075">
                  <a:moveTo>
                    <a:pt x="329752" y="34212"/>
                  </a:moveTo>
                  <a:lnTo>
                    <a:pt x="313088" y="34212"/>
                  </a:lnTo>
                  <a:lnTo>
                    <a:pt x="316096" y="35617"/>
                  </a:lnTo>
                  <a:lnTo>
                    <a:pt x="318379" y="38225"/>
                  </a:lnTo>
                  <a:lnTo>
                    <a:pt x="320607" y="40834"/>
                  </a:lnTo>
                  <a:lnTo>
                    <a:pt x="321710" y="44145"/>
                  </a:lnTo>
                  <a:lnTo>
                    <a:pt x="321776" y="53074"/>
                  </a:lnTo>
                  <a:lnTo>
                    <a:pt x="320607" y="56686"/>
                  </a:lnTo>
                  <a:lnTo>
                    <a:pt x="318379" y="59295"/>
                  </a:lnTo>
                  <a:lnTo>
                    <a:pt x="316207" y="62003"/>
                  </a:lnTo>
                  <a:lnTo>
                    <a:pt x="313200" y="63308"/>
                  </a:lnTo>
                  <a:lnTo>
                    <a:pt x="328997" y="63308"/>
                  </a:lnTo>
                  <a:lnTo>
                    <a:pt x="330910" y="61301"/>
                  </a:lnTo>
                  <a:lnTo>
                    <a:pt x="333250" y="55482"/>
                  </a:lnTo>
                  <a:lnTo>
                    <a:pt x="333250" y="41436"/>
                  </a:lnTo>
                  <a:lnTo>
                    <a:pt x="331244" y="35817"/>
                  </a:lnTo>
                  <a:lnTo>
                    <a:pt x="329752" y="34212"/>
                  </a:lnTo>
                  <a:close/>
                </a:path>
                <a:path w="413384" h="92075">
                  <a:moveTo>
                    <a:pt x="317989" y="25082"/>
                  </a:moveTo>
                  <a:lnTo>
                    <a:pt x="304734" y="25082"/>
                  </a:lnTo>
                  <a:lnTo>
                    <a:pt x="299332" y="27992"/>
                  </a:lnTo>
                  <a:lnTo>
                    <a:pt x="295544" y="33710"/>
                  </a:lnTo>
                  <a:lnTo>
                    <a:pt x="329286" y="33710"/>
                  </a:lnTo>
                  <a:lnTo>
                    <a:pt x="327234" y="31503"/>
                  </a:lnTo>
                  <a:lnTo>
                    <a:pt x="323224" y="27289"/>
                  </a:lnTo>
                  <a:lnTo>
                    <a:pt x="317989" y="25082"/>
                  </a:lnTo>
                  <a:close/>
                </a:path>
                <a:path w="413384" h="92075">
                  <a:moveTo>
                    <a:pt x="329116" y="9431"/>
                  </a:moveTo>
                  <a:lnTo>
                    <a:pt x="315761" y="9431"/>
                  </a:lnTo>
                  <a:lnTo>
                    <a:pt x="319382" y="12641"/>
                  </a:lnTo>
                  <a:lnTo>
                    <a:pt x="320607" y="19062"/>
                  </a:lnTo>
                  <a:lnTo>
                    <a:pt x="331634" y="19062"/>
                  </a:lnTo>
                  <a:lnTo>
                    <a:pt x="330910" y="13243"/>
                  </a:lnTo>
                  <a:lnTo>
                    <a:pt x="329116" y="9431"/>
                  </a:lnTo>
                  <a:close/>
                </a:path>
                <a:path w="413384" h="92075">
                  <a:moveTo>
                    <a:pt x="357254" y="57890"/>
                  </a:moveTo>
                  <a:lnTo>
                    <a:pt x="343609" y="57890"/>
                  </a:lnTo>
                  <a:lnTo>
                    <a:pt x="343609" y="71435"/>
                  </a:lnTo>
                  <a:lnTo>
                    <a:pt x="357254" y="71435"/>
                  </a:lnTo>
                  <a:lnTo>
                    <a:pt x="357254" y="57890"/>
                  </a:lnTo>
                  <a:close/>
                </a:path>
                <a:path w="413384" h="92075">
                  <a:moveTo>
                    <a:pt x="385157" y="57890"/>
                  </a:moveTo>
                  <a:lnTo>
                    <a:pt x="371512" y="57890"/>
                  </a:lnTo>
                  <a:lnTo>
                    <a:pt x="371512" y="71435"/>
                  </a:lnTo>
                  <a:lnTo>
                    <a:pt x="385157" y="71435"/>
                  </a:lnTo>
                  <a:lnTo>
                    <a:pt x="385157" y="57890"/>
                  </a:lnTo>
                  <a:close/>
                </a:path>
                <a:path w="413384" h="92075">
                  <a:moveTo>
                    <a:pt x="413060" y="57890"/>
                  </a:moveTo>
                  <a:lnTo>
                    <a:pt x="399415" y="57890"/>
                  </a:lnTo>
                  <a:lnTo>
                    <a:pt x="399415" y="71435"/>
                  </a:lnTo>
                  <a:lnTo>
                    <a:pt x="413060" y="71435"/>
                  </a:lnTo>
                  <a:lnTo>
                    <a:pt x="413060" y="5789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491" y="3305249"/>
              <a:ext cx="222779" cy="2229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3247" y="3372755"/>
              <a:ext cx="374102" cy="917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37816" y="2773946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5">
                  <a:moveTo>
                    <a:pt x="337731" y="168998"/>
                  </a:moveTo>
                  <a:lnTo>
                    <a:pt x="331698" y="124079"/>
                  </a:lnTo>
                  <a:lnTo>
                    <a:pt x="314667" y="83705"/>
                  </a:lnTo>
                  <a:lnTo>
                    <a:pt x="288264" y="49504"/>
                  </a:lnTo>
                  <a:lnTo>
                    <a:pt x="254088" y="23075"/>
                  </a:lnTo>
                  <a:lnTo>
                    <a:pt x="213753" y="6045"/>
                  </a:lnTo>
                  <a:lnTo>
                    <a:pt x="168859" y="0"/>
                  </a:lnTo>
                  <a:lnTo>
                    <a:pt x="123964" y="6045"/>
                  </a:lnTo>
                  <a:lnTo>
                    <a:pt x="83629" y="23075"/>
                  </a:lnTo>
                  <a:lnTo>
                    <a:pt x="49453" y="49504"/>
                  </a:lnTo>
                  <a:lnTo>
                    <a:pt x="23050" y="83705"/>
                  </a:lnTo>
                  <a:lnTo>
                    <a:pt x="6032" y="124079"/>
                  </a:lnTo>
                  <a:lnTo>
                    <a:pt x="0" y="168998"/>
                  </a:lnTo>
                  <a:lnTo>
                    <a:pt x="6032" y="213931"/>
                  </a:lnTo>
                  <a:lnTo>
                    <a:pt x="23050" y="254304"/>
                  </a:lnTo>
                  <a:lnTo>
                    <a:pt x="49453" y="288505"/>
                  </a:lnTo>
                  <a:lnTo>
                    <a:pt x="83629" y="314921"/>
                  </a:lnTo>
                  <a:lnTo>
                    <a:pt x="123964" y="331965"/>
                  </a:lnTo>
                  <a:lnTo>
                    <a:pt x="168859" y="337997"/>
                  </a:lnTo>
                  <a:lnTo>
                    <a:pt x="213753" y="331965"/>
                  </a:lnTo>
                  <a:lnTo>
                    <a:pt x="254088" y="314921"/>
                  </a:lnTo>
                  <a:lnTo>
                    <a:pt x="288264" y="288505"/>
                  </a:lnTo>
                  <a:lnTo>
                    <a:pt x="314667" y="254304"/>
                  </a:lnTo>
                  <a:lnTo>
                    <a:pt x="331698" y="213931"/>
                  </a:lnTo>
                  <a:lnTo>
                    <a:pt x="337731" y="16899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2630" y="2892958"/>
              <a:ext cx="64026" cy="9457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40991" y="3250902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4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37816" y="3247727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4">
                  <a:moveTo>
                    <a:pt x="168867" y="0"/>
                  </a:moveTo>
                  <a:lnTo>
                    <a:pt x="123974" y="6036"/>
                  </a:lnTo>
                  <a:lnTo>
                    <a:pt x="83635" y="23073"/>
                  </a:lnTo>
                  <a:lnTo>
                    <a:pt x="49459" y="49499"/>
                  </a:lnTo>
                  <a:lnTo>
                    <a:pt x="23054" y="83702"/>
                  </a:lnTo>
                  <a:lnTo>
                    <a:pt x="6031" y="124072"/>
                  </a:lnTo>
                  <a:lnTo>
                    <a:pt x="0" y="168998"/>
                  </a:lnTo>
                  <a:lnTo>
                    <a:pt x="6031" y="213923"/>
                  </a:lnTo>
                  <a:lnTo>
                    <a:pt x="23054" y="254293"/>
                  </a:lnTo>
                  <a:lnTo>
                    <a:pt x="49459" y="288497"/>
                  </a:lnTo>
                  <a:lnTo>
                    <a:pt x="83635" y="314922"/>
                  </a:lnTo>
                  <a:lnTo>
                    <a:pt x="123974" y="331959"/>
                  </a:lnTo>
                  <a:lnTo>
                    <a:pt x="168867" y="337996"/>
                  </a:lnTo>
                  <a:lnTo>
                    <a:pt x="168867" y="331646"/>
                  </a:lnTo>
                  <a:lnTo>
                    <a:pt x="125664" y="325836"/>
                  </a:lnTo>
                  <a:lnTo>
                    <a:pt x="86842" y="309440"/>
                  </a:lnTo>
                  <a:lnTo>
                    <a:pt x="53951" y="284008"/>
                  </a:lnTo>
                  <a:lnTo>
                    <a:pt x="28538" y="251090"/>
                  </a:lnTo>
                  <a:lnTo>
                    <a:pt x="12155" y="212237"/>
                  </a:lnTo>
                  <a:lnTo>
                    <a:pt x="6350" y="168998"/>
                  </a:lnTo>
                  <a:lnTo>
                    <a:pt x="12155" y="125759"/>
                  </a:lnTo>
                  <a:lnTo>
                    <a:pt x="28538" y="86905"/>
                  </a:lnTo>
                  <a:lnTo>
                    <a:pt x="53951" y="53987"/>
                  </a:lnTo>
                  <a:lnTo>
                    <a:pt x="86842" y="28555"/>
                  </a:lnTo>
                  <a:lnTo>
                    <a:pt x="125664" y="12159"/>
                  </a:lnTo>
                  <a:lnTo>
                    <a:pt x="168867" y="6350"/>
                  </a:lnTo>
                  <a:lnTo>
                    <a:pt x="168867" y="0"/>
                  </a:lnTo>
                  <a:close/>
                </a:path>
                <a:path w="337819" h="338454">
                  <a:moveTo>
                    <a:pt x="168867" y="0"/>
                  </a:moveTo>
                  <a:lnTo>
                    <a:pt x="168867" y="6350"/>
                  </a:lnTo>
                  <a:lnTo>
                    <a:pt x="212069" y="12159"/>
                  </a:lnTo>
                  <a:lnTo>
                    <a:pt x="250891" y="28555"/>
                  </a:lnTo>
                  <a:lnTo>
                    <a:pt x="283782" y="53987"/>
                  </a:lnTo>
                  <a:lnTo>
                    <a:pt x="309195" y="86905"/>
                  </a:lnTo>
                  <a:lnTo>
                    <a:pt x="325578" y="125759"/>
                  </a:lnTo>
                  <a:lnTo>
                    <a:pt x="331384" y="168998"/>
                  </a:lnTo>
                  <a:lnTo>
                    <a:pt x="325578" y="212237"/>
                  </a:lnTo>
                  <a:lnTo>
                    <a:pt x="309195" y="251090"/>
                  </a:lnTo>
                  <a:lnTo>
                    <a:pt x="283782" y="284008"/>
                  </a:lnTo>
                  <a:lnTo>
                    <a:pt x="250891" y="309440"/>
                  </a:lnTo>
                  <a:lnTo>
                    <a:pt x="212069" y="325836"/>
                  </a:lnTo>
                  <a:lnTo>
                    <a:pt x="168867" y="331646"/>
                  </a:lnTo>
                  <a:lnTo>
                    <a:pt x="168867" y="337996"/>
                  </a:lnTo>
                  <a:lnTo>
                    <a:pt x="213759" y="331959"/>
                  </a:lnTo>
                  <a:lnTo>
                    <a:pt x="254098" y="314922"/>
                  </a:lnTo>
                  <a:lnTo>
                    <a:pt x="288274" y="288497"/>
                  </a:lnTo>
                  <a:lnTo>
                    <a:pt x="314679" y="254293"/>
                  </a:lnTo>
                  <a:lnTo>
                    <a:pt x="331702" y="213923"/>
                  </a:lnTo>
                  <a:lnTo>
                    <a:pt x="337734" y="168998"/>
                  </a:lnTo>
                  <a:lnTo>
                    <a:pt x="331702" y="124072"/>
                  </a:lnTo>
                  <a:lnTo>
                    <a:pt x="314679" y="83702"/>
                  </a:lnTo>
                  <a:lnTo>
                    <a:pt x="288274" y="49499"/>
                  </a:lnTo>
                  <a:lnTo>
                    <a:pt x="254098" y="23073"/>
                  </a:lnTo>
                  <a:lnTo>
                    <a:pt x="213759" y="6036"/>
                  </a:lnTo>
                  <a:lnTo>
                    <a:pt x="1688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3163" y="3366740"/>
              <a:ext cx="65630" cy="965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40991" y="3724684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4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237816" y="3721509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4">
                  <a:moveTo>
                    <a:pt x="168867" y="0"/>
                  </a:moveTo>
                  <a:lnTo>
                    <a:pt x="123974" y="6036"/>
                  </a:lnTo>
                  <a:lnTo>
                    <a:pt x="83635" y="23073"/>
                  </a:lnTo>
                  <a:lnTo>
                    <a:pt x="49459" y="49499"/>
                  </a:lnTo>
                  <a:lnTo>
                    <a:pt x="23054" y="83702"/>
                  </a:lnTo>
                  <a:lnTo>
                    <a:pt x="6031" y="124072"/>
                  </a:lnTo>
                  <a:lnTo>
                    <a:pt x="0" y="168998"/>
                  </a:lnTo>
                  <a:lnTo>
                    <a:pt x="6031" y="213923"/>
                  </a:lnTo>
                  <a:lnTo>
                    <a:pt x="23054" y="254293"/>
                  </a:lnTo>
                  <a:lnTo>
                    <a:pt x="49459" y="288497"/>
                  </a:lnTo>
                  <a:lnTo>
                    <a:pt x="83635" y="314922"/>
                  </a:lnTo>
                  <a:lnTo>
                    <a:pt x="123974" y="331959"/>
                  </a:lnTo>
                  <a:lnTo>
                    <a:pt x="168867" y="337996"/>
                  </a:lnTo>
                  <a:lnTo>
                    <a:pt x="168867" y="331646"/>
                  </a:lnTo>
                  <a:lnTo>
                    <a:pt x="125664" y="325836"/>
                  </a:lnTo>
                  <a:lnTo>
                    <a:pt x="86842" y="309440"/>
                  </a:lnTo>
                  <a:lnTo>
                    <a:pt x="53951" y="284008"/>
                  </a:lnTo>
                  <a:lnTo>
                    <a:pt x="28538" y="251090"/>
                  </a:lnTo>
                  <a:lnTo>
                    <a:pt x="12155" y="212237"/>
                  </a:lnTo>
                  <a:lnTo>
                    <a:pt x="6350" y="168998"/>
                  </a:lnTo>
                  <a:lnTo>
                    <a:pt x="12155" y="125759"/>
                  </a:lnTo>
                  <a:lnTo>
                    <a:pt x="28538" y="86905"/>
                  </a:lnTo>
                  <a:lnTo>
                    <a:pt x="53951" y="53987"/>
                  </a:lnTo>
                  <a:lnTo>
                    <a:pt x="86842" y="28555"/>
                  </a:lnTo>
                  <a:lnTo>
                    <a:pt x="125664" y="12159"/>
                  </a:lnTo>
                  <a:lnTo>
                    <a:pt x="168867" y="6350"/>
                  </a:lnTo>
                  <a:lnTo>
                    <a:pt x="168867" y="0"/>
                  </a:lnTo>
                  <a:close/>
                </a:path>
                <a:path w="337819" h="338454">
                  <a:moveTo>
                    <a:pt x="168867" y="0"/>
                  </a:moveTo>
                  <a:lnTo>
                    <a:pt x="168867" y="6350"/>
                  </a:lnTo>
                  <a:lnTo>
                    <a:pt x="212069" y="12159"/>
                  </a:lnTo>
                  <a:lnTo>
                    <a:pt x="250891" y="28555"/>
                  </a:lnTo>
                  <a:lnTo>
                    <a:pt x="283782" y="53987"/>
                  </a:lnTo>
                  <a:lnTo>
                    <a:pt x="309195" y="86905"/>
                  </a:lnTo>
                  <a:lnTo>
                    <a:pt x="325578" y="125759"/>
                  </a:lnTo>
                  <a:lnTo>
                    <a:pt x="331384" y="168998"/>
                  </a:lnTo>
                  <a:lnTo>
                    <a:pt x="325578" y="212237"/>
                  </a:lnTo>
                  <a:lnTo>
                    <a:pt x="309195" y="251090"/>
                  </a:lnTo>
                  <a:lnTo>
                    <a:pt x="283782" y="284008"/>
                  </a:lnTo>
                  <a:lnTo>
                    <a:pt x="250891" y="309440"/>
                  </a:lnTo>
                  <a:lnTo>
                    <a:pt x="212069" y="325836"/>
                  </a:lnTo>
                  <a:lnTo>
                    <a:pt x="168867" y="331646"/>
                  </a:lnTo>
                  <a:lnTo>
                    <a:pt x="168867" y="337996"/>
                  </a:lnTo>
                  <a:lnTo>
                    <a:pt x="213759" y="331959"/>
                  </a:lnTo>
                  <a:lnTo>
                    <a:pt x="254098" y="314922"/>
                  </a:lnTo>
                  <a:lnTo>
                    <a:pt x="288274" y="288497"/>
                  </a:lnTo>
                  <a:lnTo>
                    <a:pt x="314679" y="254293"/>
                  </a:lnTo>
                  <a:lnTo>
                    <a:pt x="331702" y="213923"/>
                  </a:lnTo>
                  <a:lnTo>
                    <a:pt x="337734" y="168998"/>
                  </a:lnTo>
                  <a:lnTo>
                    <a:pt x="331702" y="124072"/>
                  </a:lnTo>
                  <a:lnTo>
                    <a:pt x="314679" y="83702"/>
                  </a:lnTo>
                  <a:lnTo>
                    <a:pt x="288274" y="49499"/>
                  </a:lnTo>
                  <a:lnTo>
                    <a:pt x="254098" y="23073"/>
                  </a:lnTo>
                  <a:lnTo>
                    <a:pt x="213759" y="6036"/>
                  </a:lnTo>
                  <a:lnTo>
                    <a:pt x="1688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2890" y="3840646"/>
              <a:ext cx="66432" cy="944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240991" y="4198466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4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237816" y="4195291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4">
                  <a:moveTo>
                    <a:pt x="168867" y="0"/>
                  </a:moveTo>
                  <a:lnTo>
                    <a:pt x="123974" y="6036"/>
                  </a:lnTo>
                  <a:lnTo>
                    <a:pt x="83635" y="23073"/>
                  </a:lnTo>
                  <a:lnTo>
                    <a:pt x="49459" y="49499"/>
                  </a:lnTo>
                  <a:lnTo>
                    <a:pt x="23054" y="83702"/>
                  </a:lnTo>
                  <a:lnTo>
                    <a:pt x="6031" y="124072"/>
                  </a:lnTo>
                  <a:lnTo>
                    <a:pt x="0" y="168998"/>
                  </a:lnTo>
                  <a:lnTo>
                    <a:pt x="6031" y="213923"/>
                  </a:lnTo>
                  <a:lnTo>
                    <a:pt x="23054" y="254293"/>
                  </a:lnTo>
                  <a:lnTo>
                    <a:pt x="49459" y="288497"/>
                  </a:lnTo>
                  <a:lnTo>
                    <a:pt x="83635" y="314922"/>
                  </a:lnTo>
                  <a:lnTo>
                    <a:pt x="123974" y="331959"/>
                  </a:lnTo>
                  <a:lnTo>
                    <a:pt x="168867" y="337996"/>
                  </a:lnTo>
                  <a:lnTo>
                    <a:pt x="168867" y="331646"/>
                  </a:lnTo>
                  <a:lnTo>
                    <a:pt x="125664" y="325836"/>
                  </a:lnTo>
                  <a:lnTo>
                    <a:pt x="86842" y="309440"/>
                  </a:lnTo>
                  <a:lnTo>
                    <a:pt x="53951" y="284008"/>
                  </a:lnTo>
                  <a:lnTo>
                    <a:pt x="28538" y="251090"/>
                  </a:lnTo>
                  <a:lnTo>
                    <a:pt x="12155" y="212237"/>
                  </a:lnTo>
                  <a:lnTo>
                    <a:pt x="6350" y="168998"/>
                  </a:lnTo>
                  <a:lnTo>
                    <a:pt x="12155" y="125759"/>
                  </a:lnTo>
                  <a:lnTo>
                    <a:pt x="28538" y="86905"/>
                  </a:lnTo>
                  <a:lnTo>
                    <a:pt x="53951" y="53987"/>
                  </a:lnTo>
                  <a:lnTo>
                    <a:pt x="86842" y="28555"/>
                  </a:lnTo>
                  <a:lnTo>
                    <a:pt x="125664" y="12159"/>
                  </a:lnTo>
                  <a:lnTo>
                    <a:pt x="168867" y="6349"/>
                  </a:lnTo>
                  <a:lnTo>
                    <a:pt x="168867" y="0"/>
                  </a:lnTo>
                  <a:close/>
                </a:path>
                <a:path w="337819" h="338454">
                  <a:moveTo>
                    <a:pt x="168867" y="0"/>
                  </a:moveTo>
                  <a:lnTo>
                    <a:pt x="168867" y="6349"/>
                  </a:lnTo>
                  <a:lnTo>
                    <a:pt x="212069" y="12159"/>
                  </a:lnTo>
                  <a:lnTo>
                    <a:pt x="250891" y="28555"/>
                  </a:lnTo>
                  <a:lnTo>
                    <a:pt x="283782" y="53987"/>
                  </a:lnTo>
                  <a:lnTo>
                    <a:pt x="309195" y="86905"/>
                  </a:lnTo>
                  <a:lnTo>
                    <a:pt x="325578" y="125759"/>
                  </a:lnTo>
                  <a:lnTo>
                    <a:pt x="331384" y="168998"/>
                  </a:lnTo>
                  <a:lnTo>
                    <a:pt x="325578" y="212237"/>
                  </a:lnTo>
                  <a:lnTo>
                    <a:pt x="309195" y="251090"/>
                  </a:lnTo>
                  <a:lnTo>
                    <a:pt x="283782" y="284008"/>
                  </a:lnTo>
                  <a:lnTo>
                    <a:pt x="250891" y="309440"/>
                  </a:lnTo>
                  <a:lnTo>
                    <a:pt x="212069" y="325836"/>
                  </a:lnTo>
                  <a:lnTo>
                    <a:pt x="168867" y="331646"/>
                  </a:lnTo>
                  <a:lnTo>
                    <a:pt x="168867" y="337996"/>
                  </a:lnTo>
                  <a:lnTo>
                    <a:pt x="213759" y="331959"/>
                  </a:lnTo>
                  <a:lnTo>
                    <a:pt x="254098" y="314922"/>
                  </a:lnTo>
                  <a:lnTo>
                    <a:pt x="288274" y="288497"/>
                  </a:lnTo>
                  <a:lnTo>
                    <a:pt x="314679" y="254293"/>
                  </a:lnTo>
                  <a:lnTo>
                    <a:pt x="331702" y="213923"/>
                  </a:lnTo>
                  <a:lnTo>
                    <a:pt x="337734" y="168998"/>
                  </a:lnTo>
                  <a:lnTo>
                    <a:pt x="331702" y="124072"/>
                  </a:lnTo>
                  <a:lnTo>
                    <a:pt x="314679" y="83702"/>
                  </a:lnTo>
                  <a:lnTo>
                    <a:pt x="288274" y="49499"/>
                  </a:lnTo>
                  <a:lnTo>
                    <a:pt x="254098" y="23073"/>
                  </a:lnTo>
                  <a:lnTo>
                    <a:pt x="213759" y="6036"/>
                  </a:lnTo>
                  <a:lnTo>
                    <a:pt x="1688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3300" y="4315767"/>
              <a:ext cx="65096" cy="948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40991" y="4672235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4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37816" y="4669060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4">
                  <a:moveTo>
                    <a:pt x="168867" y="0"/>
                  </a:moveTo>
                  <a:lnTo>
                    <a:pt x="123974" y="6036"/>
                  </a:lnTo>
                  <a:lnTo>
                    <a:pt x="83635" y="23073"/>
                  </a:lnTo>
                  <a:lnTo>
                    <a:pt x="49459" y="49499"/>
                  </a:lnTo>
                  <a:lnTo>
                    <a:pt x="23054" y="83702"/>
                  </a:lnTo>
                  <a:lnTo>
                    <a:pt x="6031" y="124072"/>
                  </a:lnTo>
                  <a:lnTo>
                    <a:pt x="0" y="168998"/>
                  </a:lnTo>
                  <a:lnTo>
                    <a:pt x="6031" y="213923"/>
                  </a:lnTo>
                  <a:lnTo>
                    <a:pt x="23054" y="254293"/>
                  </a:lnTo>
                  <a:lnTo>
                    <a:pt x="49459" y="288497"/>
                  </a:lnTo>
                  <a:lnTo>
                    <a:pt x="83635" y="314922"/>
                  </a:lnTo>
                  <a:lnTo>
                    <a:pt x="123974" y="331959"/>
                  </a:lnTo>
                  <a:lnTo>
                    <a:pt x="168867" y="337996"/>
                  </a:lnTo>
                  <a:lnTo>
                    <a:pt x="168867" y="331646"/>
                  </a:lnTo>
                  <a:lnTo>
                    <a:pt x="125664" y="325836"/>
                  </a:lnTo>
                  <a:lnTo>
                    <a:pt x="86842" y="309440"/>
                  </a:lnTo>
                  <a:lnTo>
                    <a:pt x="53951" y="284008"/>
                  </a:lnTo>
                  <a:lnTo>
                    <a:pt x="28538" y="251090"/>
                  </a:lnTo>
                  <a:lnTo>
                    <a:pt x="12155" y="212237"/>
                  </a:lnTo>
                  <a:lnTo>
                    <a:pt x="6350" y="168998"/>
                  </a:lnTo>
                  <a:lnTo>
                    <a:pt x="12155" y="125759"/>
                  </a:lnTo>
                  <a:lnTo>
                    <a:pt x="28538" y="86905"/>
                  </a:lnTo>
                  <a:lnTo>
                    <a:pt x="53951" y="53987"/>
                  </a:lnTo>
                  <a:lnTo>
                    <a:pt x="86842" y="28555"/>
                  </a:lnTo>
                  <a:lnTo>
                    <a:pt x="125664" y="12159"/>
                  </a:lnTo>
                  <a:lnTo>
                    <a:pt x="168867" y="6350"/>
                  </a:lnTo>
                  <a:lnTo>
                    <a:pt x="168867" y="0"/>
                  </a:lnTo>
                  <a:close/>
                </a:path>
                <a:path w="337819" h="338454">
                  <a:moveTo>
                    <a:pt x="168867" y="0"/>
                  </a:moveTo>
                  <a:lnTo>
                    <a:pt x="168867" y="6350"/>
                  </a:lnTo>
                  <a:lnTo>
                    <a:pt x="212069" y="12159"/>
                  </a:lnTo>
                  <a:lnTo>
                    <a:pt x="250891" y="28555"/>
                  </a:lnTo>
                  <a:lnTo>
                    <a:pt x="283782" y="53987"/>
                  </a:lnTo>
                  <a:lnTo>
                    <a:pt x="309195" y="86905"/>
                  </a:lnTo>
                  <a:lnTo>
                    <a:pt x="325578" y="125759"/>
                  </a:lnTo>
                  <a:lnTo>
                    <a:pt x="331384" y="168998"/>
                  </a:lnTo>
                  <a:lnTo>
                    <a:pt x="325578" y="212237"/>
                  </a:lnTo>
                  <a:lnTo>
                    <a:pt x="309195" y="251090"/>
                  </a:lnTo>
                  <a:lnTo>
                    <a:pt x="283782" y="284008"/>
                  </a:lnTo>
                  <a:lnTo>
                    <a:pt x="250891" y="309440"/>
                  </a:lnTo>
                  <a:lnTo>
                    <a:pt x="212069" y="325836"/>
                  </a:lnTo>
                  <a:lnTo>
                    <a:pt x="168867" y="331646"/>
                  </a:lnTo>
                  <a:lnTo>
                    <a:pt x="168867" y="337996"/>
                  </a:lnTo>
                  <a:lnTo>
                    <a:pt x="213759" y="331959"/>
                  </a:lnTo>
                  <a:lnTo>
                    <a:pt x="254098" y="314922"/>
                  </a:lnTo>
                  <a:lnTo>
                    <a:pt x="288274" y="288497"/>
                  </a:lnTo>
                  <a:lnTo>
                    <a:pt x="314679" y="254293"/>
                  </a:lnTo>
                  <a:lnTo>
                    <a:pt x="331702" y="213923"/>
                  </a:lnTo>
                  <a:lnTo>
                    <a:pt x="337734" y="168998"/>
                  </a:lnTo>
                  <a:lnTo>
                    <a:pt x="331702" y="124072"/>
                  </a:lnTo>
                  <a:lnTo>
                    <a:pt x="314679" y="83702"/>
                  </a:lnTo>
                  <a:lnTo>
                    <a:pt x="288274" y="49499"/>
                  </a:lnTo>
                  <a:lnTo>
                    <a:pt x="254098" y="23073"/>
                  </a:lnTo>
                  <a:lnTo>
                    <a:pt x="213759" y="6036"/>
                  </a:lnTo>
                  <a:lnTo>
                    <a:pt x="1688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4406" y="4787949"/>
              <a:ext cx="65056" cy="9658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40991" y="5157167"/>
              <a:ext cx="331470" cy="332105"/>
            </a:xfrm>
            <a:custGeom>
              <a:avLst/>
              <a:gdLst/>
              <a:ahLst/>
              <a:cxnLst/>
              <a:rect l="l" t="t" r="r" b="b"/>
              <a:pathLst>
                <a:path w="331469" h="332104">
                  <a:moveTo>
                    <a:pt x="165692" y="0"/>
                  </a:moveTo>
                  <a:lnTo>
                    <a:pt x="121644" y="5923"/>
                  </a:lnTo>
                  <a:lnTo>
                    <a:pt x="82064" y="22639"/>
                  </a:lnTo>
                  <a:lnTo>
                    <a:pt x="48530" y="48568"/>
                  </a:lnTo>
                  <a:lnTo>
                    <a:pt x="22621" y="82129"/>
                  </a:lnTo>
                  <a:lnTo>
                    <a:pt x="5918" y="121740"/>
                  </a:lnTo>
                  <a:lnTo>
                    <a:pt x="0" y="165823"/>
                  </a:lnTo>
                  <a:lnTo>
                    <a:pt x="5918" y="209905"/>
                  </a:lnTo>
                  <a:lnTo>
                    <a:pt x="22621" y="249517"/>
                  </a:lnTo>
                  <a:lnTo>
                    <a:pt x="48530" y="283077"/>
                  </a:lnTo>
                  <a:lnTo>
                    <a:pt x="82064" y="309006"/>
                  </a:lnTo>
                  <a:lnTo>
                    <a:pt x="121644" y="325723"/>
                  </a:lnTo>
                  <a:lnTo>
                    <a:pt x="165692" y="331646"/>
                  </a:lnTo>
                  <a:lnTo>
                    <a:pt x="209739" y="325723"/>
                  </a:lnTo>
                  <a:lnTo>
                    <a:pt x="249319" y="309006"/>
                  </a:lnTo>
                  <a:lnTo>
                    <a:pt x="282853" y="283077"/>
                  </a:lnTo>
                  <a:lnTo>
                    <a:pt x="308762" y="249517"/>
                  </a:lnTo>
                  <a:lnTo>
                    <a:pt x="325465" y="209905"/>
                  </a:lnTo>
                  <a:lnTo>
                    <a:pt x="331384" y="165823"/>
                  </a:lnTo>
                  <a:lnTo>
                    <a:pt x="325465" y="121740"/>
                  </a:lnTo>
                  <a:lnTo>
                    <a:pt x="308762" y="82129"/>
                  </a:lnTo>
                  <a:lnTo>
                    <a:pt x="282853" y="48568"/>
                  </a:lnTo>
                  <a:lnTo>
                    <a:pt x="249319" y="22639"/>
                  </a:lnTo>
                  <a:lnTo>
                    <a:pt x="209739" y="5923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37816" y="5153992"/>
              <a:ext cx="337820" cy="338455"/>
            </a:xfrm>
            <a:custGeom>
              <a:avLst/>
              <a:gdLst/>
              <a:ahLst/>
              <a:cxnLst/>
              <a:rect l="l" t="t" r="r" b="b"/>
              <a:pathLst>
                <a:path w="337819" h="338454">
                  <a:moveTo>
                    <a:pt x="168867" y="0"/>
                  </a:moveTo>
                  <a:lnTo>
                    <a:pt x="123974" y="6036"/>
                  </a:lnTo>
                  <a:lnTo>
                    <a:pt x="83635" y="23073"/>
                  </a:lnTo>
                  <a:lnTo>
                    <a:pt x="49459" y="49499"/>
                  </a:lnTo>
                  <a:lnTo>
                    <a:pt x="23054" y="83702"/>
                  </a:lnTo>
                  <a:lnTo>
                    <a:pt x="6031" y="124072"/>
                  </a:lnTo>
                  <a:lnTo>
                    <a:pt x="0" y="168998"/>
                  </a:lnTo>
                  <a:lnTo>
                    <a:pt x="6031" y="213923"/>
                  </a:lnTo>
                  <a:lnTo>
                    <a:pt x="23054" y="254293"/>
                  </a:lnTo>
                  <a:lnTo>
                    <a:pt x="49459" y="288497"/>
                  </a:lnTo>
                  <a:lnTo>
                    <a:pt x="83635" y="314922"/>
                  </a:lnTo>
                  <a:lnTo>
                    <a:pt x="123974" y="331959"/>
                  </a:lnTo>
                  <a:lnTo>
                    <a:pt x="168867" y="337996"/>
                  </a:lnTo>
                  <a:lnTo>
                    <a:pt x="168867" y="331646"/>
                  </a:lnTo>
                  <a:lnTo>
                    <a:pt x="125664" y="325836"/>
                  </a:lnTo>
                  <a:lnTo>
                    <a:pt x="86842" y="309440"/>
                  </a:lnTo>
                  <a:lnTo>
                    <a:pt x="53951" y="284008"/>
                  </a:lnTo>
                  <a:lnTo>
                    <a:pt x="28538" y="251090"/>
                  </a:lnTo>
                  <a:lnTo>
                    <a:pt x="12155" y="212237"/>
                  </a:lnTo>
                  <a:lnTo>
                    <a:pt x="6350" y="168998"/>
                  </a:lnTo>
                  <a:lnTo>
                    <a:pt x="12155" y="125759"/>
                  </a:lnTo>
                  <a:lnTo>
                    <a:pt x="28538" y="86905"/>
                  </a:lnTo>
                  <a:lnTo>
                    <a:pt x="53951" y="53987"/>
                  </a:lnTo>
                  <a:lnTo>
                    <a:pt x="86842" y="28555"/>
                  </a:lnTo>
                  <a:lnTo>
                    <a:pt x="125664" y="12159"/>
                  </a:lnTo>
                  <a:lnTo>
                    <a:pt x="168867" y="6350"/>
                  </a:lnTo>
                  <a:lnTo>
                    <a:pt x="168867" y="0"/>
                  </a:lnTo>
                  <a:close/>
                </a:path>
                <a:path w="337819" h="338454">
                  <a:moveTo>
                    <a:pt x="168867" y="0"/>
                  </a:moveTo>
                  <a:lnTo>
                    <a:pt x="168867" y="6350"/>
                  </a:lnTo>
                  <a:lnTo>
                    <a:pt x="212069" y="12159"/>
                  </a:lnTo>
                  <a:lnTo>
                    <a:pt x="250891" y="28555"/>
                  </a:lnTo>
                  <a:lnTo>
                    <a:pt x="283782" y="53987"/>
                  </a:lnTo>
                  <a:lnTo>
                    <a:pt x="309195" y="86905"/>
                  </a:lnTo>
                  <a:lnTo>
                    <a:pt x="325578" y="125759"/>
                  </a:lnTo>
                  <a:lnTo>
                    <a:pt x="331384" y="168998"/>
                  </a:lnTo>
                  <a:lnTo>
                    <a:pt x="325578" y="212237"/>
                  </a:lnTo>
                  <a:lnTo>
                    <a:pt x="309195" y="251090"/>
                  </a:lnTo>
                  <a:lnTo>
                    <a:pt x="283782" y="284008"/>
                  </a:lnTo>
                  <a:lnTo>
                    <a:pt x="250891" y="309440"/>
                  </a:lnTo>
                  <a:lnTo>
                    <a:pt x="212069" y="325836"/>
                  </a:lnTo>
                  <a:lnTo>
                    <a:pt x="168867" y="331646"/>
                  </a:lnTo>
                  <a:lnTo>
                    <a:pt x="168867" y="337996"/>
                  </a:lnTo>
                  <a:lnTo>
                    <a:pt x="213759" y="331959"/>
                  </a:lnTo>
                  <a:lnTo>
                    <a:pt x="254098" y="314922"/>
                  </a:lnTo>
                  <a:lnTo>
                    <a:pt x="288274" y="288497"/>
                  </a:lnTo>
                  <a:lnTo>
                    <a:pt x="314679" y="254293"/>
                  </a:lnTo>
                  <a:lnTo>
                    <a:pt x="331702" y="213923"/>
                  </a:lnTo>
                  <a:lnTo>
                    <a:pt x="337734" y="168998"/>
                  </a:lnTo>
                  <a:lnTo>
                    <a:pt x="331702" y="124072"/>
                  </a:lnTo>
                  <a:lnTo>
                    <a:pt x="314679" y="83702"/>
                  </a:lnTo>
                  <a:lnTo>
                    <a:pt x="288274" y="49499"/>
                  </a:lnTo>
                  <a:lnTo>
                    <a:pt x="254098" y="23073"/>
                  </a:lnTo>
                  <a:lnTo>
                    <a:pt x="213759" y="6036"/>
                  </a:lnTo>
                  <a:lnTo>
                    <a:pt x="16886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5011" y="5287540"/>
              <a:ext cx="69106" cy="6889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95441" y="5024015"/>
              <a:ext cx="1549876" cy="5812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73154" y="3663987"/>
              <a:ext cx="1572154" cy="6815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3154" y="3128888"/>
              <a:ext cx="1572154" cy="4864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9949" y="4394162"/>
              <a:ext cx="2725036" cy="58123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9949" y="2499047"/>
              <a:ext cx="2741744" cy="5812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116" y="2323752"/>
              <a:ext cx="1504176" cy="4318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21229" y="2323083"/>
              <a:ext cx="1674352" cy="5998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21229" y="3131567"/>
              <a:ext cx="1692397" cy="28854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1229" y="3605076"/>
              <a:ext cx="1572821" cy="767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795000" cy="7658100"/>
            <a:chOff x="0" y="0"/>
            <a:chExt cx="10795000" cy="76581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7134"/>
            </a:xfrm>
            <a:custGeom>
              <a:avLst/>
              <a:gdLst/>
              <a:ahLst/>
              <a:cxnLst/>
              <a:rect l="l" t="t" r="r" b="b"/>
              <a:pathLst>
                <a:path w="10693400" h="7557134">
                  <a:moveTo>
                    <a:pt x="10693400" y="0"/>
                  </a:moveTo>
                  <a:lnTo>
                    <a:pt x="0" y="0"/>
                  </a:lnTo>
                  <a:lnTo>
                    <a:pt x="0" y="6794500"/>
                  </a:lnTo>
                  <a:lnTo>
                    <a:pt x="0" y="7556513"/>
                  </a:lnTo>
                  <a:lnTo>
                    <a:pt x="10693400" y="7556513"/>
                  </a:lnTo>
                  <a:lnTo>
                    <a:pt x="10693400" y="6794500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7155" y="1114226"/>
              <a:ext cx="1230976" cy="1233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04" y="3057661"/>
              <a:ext cx="1847601" cy="19618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403" y="3196018"/>
              <a:ext cx="1085850" cy="1177290"/>
            </a:xfrm>
            <a:custGeom>
              <a:avLst/>
              <a:gdLst/>
              <a:ahLst/>
              <a:cxnLst/>
              <a:rect l="l" t="t" r="r" b="b"/>
              <a:pathLst>
                <a:path w="1085850" h="1177289">
                  <a:moveTo>
                    <a:pt x="1085596" y="408203"/>
                  </a:moveTo>
                  <a:lnTo>
                    <a:pt x="1080503" y="360159"/>
                  </a:lnTo>
                  <a:lnTo>
                    <a:pt x="1065720" y="314972"/>
                  </a:lnTo>
                  <a:lnTo>
                    <a:pt x="1042047" y="274027"/>
                  </a:lnTo>
                  <a:lnTo>
                    <a:pt x="1010285" y="238683"/>
                  </a:lnTo>
                  <a:lnTo>
                    <a:pt x="971207" y="210299"/>
                  </a:lnTo>
                  <a:lnTo>
                    <a:pt x="656539" y="29184"/>
                  </a:lnTo>
                  <a:lnTo>
                    <a:pt x="612597" y="9728"/>
                  </a:lnTo>
                  <a:lnTo>
                    <a:pt x="566318" y="0"/>
                  </a:lnTo>
                  <a:lnTo>
                    <a:pt x="519277" y="0"/>
                  </a:lnTo>
                  <a:lnTo>
                    <a:pt x="472998" y="9728"/>
                  </a:lnTo>
                  <a:lnTo>
                    <a:pt x="429056" y="29184"/>
                  </a:lnTo>
                  <a:lnTo>
                    <a:pt x="114388" y="210299"/>
                  </a:lnTo>
                  <a:lnTo>
                    <a:pt x="75311" y="238683"/>
                  </a:lnTo>
                  <a:lnTo>
                    <a:pt x="43548" y="274027"/>
                  </a:lnTo>
                  <a:lnTo>
                    <a:pt x="19875" y="314972"/>
                  </a:lnTo>
                  <a:lnTo>
                    <a:pt x="5092" y="360159"/>
                  </a:lnTo>
                  <a:lnTo>
                    <a:pt x="0" y="408203"/>
                  </a:lnTo>
                  <a:lnTo>
                    <a:pt x="0" y="768959"/>
                  </a:lnTo>
                  <a:lnTo>
                    <a:pt x="5092" y="817003"/>
                  </a:lnTo>
                  <a:lnTo>
                    <a:pt x="19875" y="862190"/>
                  </a:lnTo>
                  <a:lnTo>
                    <a:pt x="43548" y="903135"/>
                  </a:lnTo>
                  <a:lnTo>
                    <a:pt x="75311" y="938479"/>
                  </a:lnTo>
                  <a:lnTo>
                    <a:pt x="114388" y="966863"/>
                  </a:lnTo>
                  <a:lnTo>
                    <a:pt x="429056" y="1147978"/>
                  </a:lnTo>
                  <a:lnTo>
                    <a:pt x="472998" y="1167447"/>
                  </a:lnTo>
                  <a:lnTo>
                    <a:pt x="519277" y="1177163"/>
                  </a:lnTo>
                  <a:lnTo>
                    <a:pt x="566318" y="1177163"/>
                  </a:lnTo>
                  <a:lnTo>
                    <a:pt x="612597" y="1167434"/>
                  </a:lnTo>
                  <a:lnTo>
                    <a:pt x="656539" y="1147978"/>
                  </a:lnTo>
                  <a:lnTo>
                    <a:pt x="971207" y="966863"/>
                  </a:lnTo>
                  <a:lnTo>
                    <a:pt x="982573" y="958608"/>
                  </a:lnTo>
                  <a:lnTo>
                    <a:pt x="993940" y="950353"/>
                  </a:lnTo>
                  <a:lnTo>
                    <a:pt x="1042047" y="903135"/>
                  </a:lnTo>
                  <a:lnTo>
                    <a:pt x="1065720" y="862190"/>
                  </a:lnTo>
                  <a:lnTo>
                    <a:pt x="1080503" y="817003"/>
                  </a:lnTo>
                  <a:lnTo>
                    <a:pt x="1085596" y="768959"/>
                  </a:lnTo>
                  <a:lnTo>
                    <a:pt x="1085596" y="40820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493" y="3057661"/>
              <a:ext cx="1847601" cy="19618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394" y="0"/>
              <a:ext cx="9453796" cy="76581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9680236" y="7635471"/>
                  </a:moveTo>
                  <a:lnTo>
                    <a:pt x="9673174" y="7658100"/>
                  </a:lnTo>
                  <a:lnTo>
                    <a:pt x="9699761" y="7658100"/>
                  </a:lnTo>
                  <a:lnTo>
                    <a:pt x="9704772" y="7642040"/>
                  </a:lnTo>
                  <a:lnTo>
                    <a:pt x="9680236" y="7635471"/>
                  </a:lnTo>
                  <a:close/>
                </a:path>
                <a:path w="10795000" h="7658100">
                  <a:moveTo>
                    <a:pt x="10795000" y="3471825"/>
                  </a:moveTo>
                  <a:lnTo>
                    <a:pt x="9680236" y="7635471"/>
                  </a:lnTo>
                  <a:lnTo>
                    <a:pt x="9704772" y="7642040"/>
                  </a:lnTo>
                  <a:lnTo>
                    <a:pt x="10795000" y="3570036"/>
                  </a:lnTo>
                  <a:lnTo>
                    <a:pt x="10795000" y="3471825"/>
                  </a:lnTo>
                  <a:close/>
                </a:path>
                <a:path w="10795000" h="7658100">
                  <a:moveTo>
                    <a:pt x="8892254" y="0"/>
                  </a:moveTo>
                  <a:lnTo>
                    <a:pt x="8856300" y="0"/>
                  </a:lnTo>
                  <a:lnTo>
                    <a:pt x="10795000" y="1935049"/>
                  </a:lnTo>
                  <a:lnTo>
                    <a:pt x="10795000" y="1899163"/>
                  </a:lnTo>
                  <a:lnTo>
                    <a:pt x="8892254" y="0"/>
                  </a:lnTo>
                  <a:close/>
                </a:path>
                <a:path w="10795000" h="7658100">
                  <a:moveTo>
                    <a:pt x="0" y="5628638"/>
                  </a:moveTo>
                  <a:lnTo>
                    <a:pt x="0" y="5664525"/>
                  </a:lnTo>
                  <a:lnTo>
                    <a:pt x="1997321" y="7658100"/>
                  </a:lnTo>
                  <a:lnTo>
                    <a:pt x="2033276" y="7658100"/>
                  </a:lnTo>
                  <a:lnTo>
                    <a:pt x="0" y="5628638"/>
                  </a:lnTo>
                  <a:close/>
                </a:path>
                <a:path w="10795000" h="7658100">
                  <a:moveTo>
                    <a:pt x="1102597" y="0"/>
                  </a:moveTo>
                  <a:lnTo>
                    <a:pt x="1076303" y="0"/>
                  </a:lnTo>
                  <a:lnTo>
                    <a:pt x="0" y="4020002"/>
                  </a:lnTo>
                  <a:lnTo>
                    <a:pt x="0" y="4118213"/>
                  </a:lnTo>
                  <a:lnTo>
                    <a:pt x="1102597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10519745" y="0"/>
                  </a:moveTo>
                  <a:lnTo>
                    <a:pt x="10501767" y="0"/>
                  </a:lnTo>
                  <a:lnTo>
                    <a:pt x="10795000" y="292679"/>
                  </a:lnTo>
                  <a:lnTo>
                    <a:pt x="10795000" y="274735"/>
                  </a:lnTo>
                  <a:lnTo>
                    <a:pt x="10519745" y="0"/>
                  </a:lnTo>
                  <a:close/>
                </a:path>
                <a:path w="10795000" h="7658100">
                  <a:moveTo>
                    <a:pt x="0" y="7271045"/>
                  </a:moveTo>
                  <a:lnTo>
                    <a:pt x="0" y="7288989"/>
                  </a:lnTo>
                  <a:lnTo>
                    <a:pt x="369804" y="7658100"/>
                  </a:lnTo>
                  <a:lnTo>
                    <a:pt x="387782" y="7658100"/>
                  </a:lnTo>
                  <a:lnTo>
                    <a:pt x="0" y="7271045"/>
                  </a:lnTo>
                  <a:close/>
                </a:path>
              </a:pathLst>
            </a:custGeom>
            <a:solidFill>
              <a:srgbClr val="70707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56000" y="2188120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9632" y="4962326"/>
              <a:ext cx="1534752" cy="16633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43300" y="2175420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62814" y="452794"/>
                  </a:moveTo>
                  <a:lnTo>
                    <a:pt x="37595" y="452794"/>
                  </a:lnTo>
                  <a:lnTo>
                    <a:pt x="31199" y="463766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62814" y="452794"/>
                  </a:lnTo>
                  <a:close/>
                </a:path>
                <a:path w="521335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5" h="588010">
                  <a:moveTo>
                    <a:pt x="241705" y="557066"/>
                  </a:moveTo>
                  <a:lnTo>
                    <a:pt x="235311" y="568040"/>
                  </a:lnTo>
                  <a:lnTo>
                    <a:pt x="241707" y="557068"/>
                  </a:lnTo>
                  <a:close/>
                </a:path>
                <a:path w="521335" h="588010">
                  <a:moveTo>
                    <a:pt x="279378" y="557066"/>
                  </a:moveTo>
                  <a:lnTo>
                    <a:pt x="285745" y="567994"/>
                  </a:lnTo>
                  <a:lnTo>
                    <a:pt x="279378" y="557066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241705" y="557066"/>
                  </a:moveTo>
                  <a:close/>
                </a:path>
                <a:path w="521335" h="588010">
                  <a:moveTo>
                    <a:pt x="477091" y="441823"/>
                  </a:moveTo>
                  <a:lnTo>
                    <a:pt x="279378" y="557067"/>
                  </a:lnTo>
                  <a:lnTo>
                    <a:pt x="329817" y="557066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5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5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09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2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9885" y="463766"/>
                  </a:lnTo>
                  <a:lnTo>
                    <a:pt x="483488" y="452794"/>
                  </a:lnTo>
                  <a:lnTo>
                    <a:pt x="503577" y="452794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503577" y="452794"/>
                  </a:moveTo>
                  <a:lnTo>
                    <a:pt x="483488" y="452794"/>
                  </a:lnTo>
                  <a:lnTo>
                    <a:pt x="489885" y="463766"/>
                  </a:lnTo>
                  <a:lnTo>
                    <a:pt x="502908" y="453673"/>
                  </a:lnTo>
                  <a:lnTo>
                    <a:pt x="503577" y="452794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7564" y="452848"/>
                  </a:lnTo>
                  <a:lnTo>
                    <a:pt x="62814" y="452794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77092" y="441822"/>
                  </a:moveTo>
                  <a:lnTo>
                    <a:pt x="483488" y="452794"/>
                  </a:lnTo>
                  <a:lnTo>
                    <a:pt x="477092" y="441822"/>
                  </a:lnTo>
                  <a:close/>
                </a:path>
                <a:path w="521335" h="588010">
                  <a:moveTo>
                    <a:pt x="489885" y="123788"/>
                  </a:moveTo>
                  <a:lnTo>
                    <a:pt x="477092" y="145732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09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5" y="123788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37572" y="134720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5" h="588010">
                  <a:moveTo>
                    <a:pt x="235259" y="19424"/>
                  </a:moveTo>
                  <a:close/>
                </a:path>
                <a:path w="521335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7748" y="2379116"/>
              <a:ext cx="157728" cy="18014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51509" y="1597273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2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38809" y="1584573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85771" y="568040"/>
                  </a:moveTo>
                  <a:lnTo>
                    <a:pt x="235312" y="568040"/>
                  </a:ln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5771" y="568040"/>
                  </a:lnTo>
                  <a:close/>
                </a:path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35312" y="568040"/>
                  </a:lnTo>
                  <a:lnTo>
                    <a:pt x="285771" y="568040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285771" y="568040"/>
                  </a:moveTo>
                  <a:lnTo>
                    <a:pt x="292164" y="579014"/>
                  </a:lnTo>
                  <a:lnTo>
                    <a:pt x="285771" y="568040"/>
                  </a:lnTo>
                  <a:close/>
                </a:path>
                <a:path w="521335" h="588010">
                  <a:moveTo>
                    <a:pt x="62814" y="452794"/>
                  </a:moveTo>
                  <a:lnTo>
                    <a:pt x="37595" y="452794"/>
                  </a:lnTo>
                  <a:lnTo>
                    <a:pt x="31200" y="463766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62814" y="452794"/>
                  </a:lnTo>
                  <a:close/>
                </a:path>
                <a:path w="521335" h="588010">
                  <a:moveTo>
                    <a:pt x="477091" y="441823"/>
                  </a:moveTo>
                  <a:lnTo>
                    <a:pt x="279379" y="557068"/>
                  </a:lnTo>
                  <a:lnTo>
                    <a:pt x="292167" y="579012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0" y="463766"/>
                  </a:lnTo>
                  <a:lnTo>
                    <a:pt x="37595" y="452794"/>
                  </a:lnTo>
                  <a:lnTo>
                    <a:pt x="62814" y="452794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6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6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10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1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03577" y="452794"/>
                  </a:moveTo>
                  <a:lnTo>
                    <a:pt x="483488" y="452794"/>
                  </a:lnTo>
                  <a:lnTo>
                    <a:pt x="489885" y="463766"/>
                  </a:lnTo>
                  <a:lnTo>
                    <a:pt x="502908" y="453673"/>
                  </a:lnTo>
                  <a:lnTo>
                    <a:pt x="503577" y="452794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3543" y="452889"/>
                  </a:lnTo>
                  <a:lnTo>
                    <a:pt x="503577" y="452794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489885" y="123788"/>
                  </a:moveTo>
                  <a:lnTo>
                    <a:pt x="477092" y="145731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10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5" y="123788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312" y="19514"/>
                  </a:moveTo>
                  <a:lnTo>
                    <a:pt x="241707" y="30486"/>
                  </a:lnTo>
                  <a:lnTo>
                    <a:pt x="235312" y="19514"/>
                  </a:lnTo>
                  <a:close/>
                </a:path>
                <a:path w="521335" h="588010">
                  <a:moveTo>
                    <a:pt x="235273" y="19447"/>
                  </a:moveTo>
                  <a:close/>
                </a:path>
                <a:path w="521335" h="588010">
                  <a:moveTo>
                    <a:pt x="235254" y="19415"/>
                  </a:move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257" y="1788269"/>
              <a:ext cx="157728" cy="1801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410575" y="2622847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397875" y="2610147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6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6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4" h="588010">
                  <a:moveTo>
                    <a:pt x="241705" y="557066"/>
                  </a:moveTo>
                  <a:lnTo>
                    <a:pt x="235303" y="568055"/>
                  </a:lnTo>
                  <a:lnTo>
                    <a:pt x="241707" y="557068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85714" y="567941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41705" y="557066"/>
                  </a:moveTo>
                  <a:close/>
                </a:path>
                <a:path w="521334" h="588010">
                  <a:moveTo>
                    <a:pt x="477092" y="441822"/>
                  </a:moveTo>
                  <a:lnTo>
                    <a:pt x="279378" y="557066"/>
                  </a:lnTo>
                  <a:lnTo>
                    <a:pt x="329817" y="557066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31200" y="463766"/>
                  </a:move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69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69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1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483460" y="452746"/>
                  </a:moveTo>
                  <a:close/>
                </a:path>
                <a:path w="521334" h="588010">
                  <a:moveTo>
                    <a:pt x="37595" y="134759"/>
                  </a:moveTo>
                  <a:lnTo>
                    <a:pt x="43987" y="145734"/>
                  </a:lnTo>
                  <a:lnTo>
                    <a:pt x="37595" y="134759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77096" y="145734"/>
                  </a:lnTo>
                  <a:lnTo>
                    <a:pt x="483488" y="134759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228916" y="8541"/>
                  </a:moveTo>
                  <a:lnTo>
                    <a:pt x="31205" y="123788"/>
                  </a:lnTo>
                  <a:lnTo>
                    <a:pt x="43990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4" h="588010">
                  <a:moveTo>
                    <a:pt x="235259" y="19424"/>
                  </a:moveTo>
                  <a:close/>
                </a:path>
                <a:path w="521334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2273" y="2813843"/>
              <a:ext cx="157783" cy="1801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0693" y="6038105"/>
              <a:ext cx="521083" cy="58756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46873" y="4924871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34173" y="4912171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0991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1" y="568040"/>
                  </a:lnTo>
                  <a:close/>
                </a:path>
                <a:path w="521335" h="588010">
                  <a:moveTo>
                    <a:pt x="477092" y="441822"/>
                  </a:moveTo>
                  <a:lnTo>
                    <a:pt x="279379" y="557068"/>
                  </a:lnTo>
                  <a:lnTo>
                    <a:pt x="285776" y="568048"/>
                  </a:lnTo>
                  <a:lnTo>
                    <a:pt x="310991" y="568040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8" y="159433"/>
                  </a:lnTo>
                  <a:lnTo>
                    <a:pt x="494398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10"/>
                  </a:lnTo>
                  <a:lnTo>
                    <a:pt x="477098" y="441823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6" y="161767"/>
                  </a:lnTo>
                  <a:lnTo>
                    <a:pt x="512733" y="146783"/>
                  </a:lnTo>
                  <a:lnTo>
                    <a:pt x="503584" y="134759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4" y="146785"/>
                  </a:lnTo>
                  <a:lnTo>
                    <a:pt x="2158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5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88" y="441820"/>
                  </a:lnTo>
                  <a:lnTo>
                    <a:pt x="36233" y="435809"/>
                  </a:lnTo>
                  <a:lnTo>
                    <a:pt x="30381" y="428121"/>
                  </a:lnTo>
                  <a:lnTo>
                    <a:pt x="26687" y="419189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8" y="168362"/>
                  </a:lnTo>
                  <a:lnTo>
                    <a:pt x="30383" y="159431"/>
                  </a:lnTo>
                  <a:lnTo>
                    <a:pt x="36233" y="151744"/>
                  </a:lnTo>
                  <a:lnTo>
                    <a:pt x="43990" y="145731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5" h="588010">
                  <a:moveTo>
                    <a:pt x="43990" y="441822"/>
                  </a:moveTo>
                  <a:lnTo>
                    <a:pt x="37609" y="452771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3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489883" y="123788"/>
                  </a:moveTo>
                  <a:lnTo>
                    <a:pt x="483460" y="134807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5" h="588010">
                  <a:moveTo>
                    <a:pt x="37558" y="134697"/>
                  </a:moveTo>
                  <a:close/>
                </a:path>
                <a:path w="521335" h="588010">
                  <a:moveTo>
                    <a:pt x="489879" y="123785"/>
                  </a:moveTo>
                  <a:close/>
                </a:path>
                <a:path w="521335" h="588010">
                  <a:moveTo>
                    <a:pt x="285771" y="19514"/>
                  </a:moveTo>
                  <a:lnTo>
                    <a:pt x="235311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260" y="19425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1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8621" y="5115867"/>
              <a:ext cx="157728" cy="18014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55291" y="4400946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2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42591" y="4388246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0" y="463766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0990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0" y="568040"/>
                  </a:lnTo>
                  <a:close/>
                </a:path>
                <a:path w="521335" h="588010">
                  <a:moveTo>
                    <a:pt x="477091" y="441823"/>
                  </a:moveTo>
                  <a:lnTo>
                    <a:pt x="279379" y="557068"/>
                  </a:lnTo>
                  <a:lnTo>
                    <a:pt x="285801" y="568092"/>
                  </a:lnTo>
                  <a:lnTo>
                    <a:pt x="310990" y="568040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6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6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10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2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9884" y="463766"/>
                  </a:lnTo>
                  <a:lnTo>
                    <a:pt x="502908" y="453673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43991" y="441822"/>
                  </a:moveTo>
                  <a:lnTo>
                    <a:pt x="37585" y="452811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89884" y="123788"/>
                  </a:moveTo>
                  <a:lnTo>
                    <a:pt x="477092" y="145732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10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4" y="123788"/>
                  </a:lnTo>
                  <a:close/>
                </a:path>
                <a:path w="521335" h="588010">
                  <a:moveTo>
                    <a:pt x="37595" y="134759"/>
                  </a:moveTo>
                  <a:lnTo>
                    <a:pt x="43991" y="145732"/>
                  </a:lnTo>
                  <a:lnTo>
                    <a:pt x="37595" y="134759"/>
                  </a:ln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37572" y="134719"/>
                  </a:moveTo>
                  <a:close/>
                </a:path>
                <a:path w="521335" h="588010">
                  <a:moveTo>
                    <a:pt x="37581" y="134736"/>
                  </a:moveTo>
                  <a:close/>
                </a:path>
                <a:path w="521335" h="588010">
                  <a:moveTo>
                    <a:pt x="285771" y="19514"/>
                  </a:moveTo>
                  <a:lnTo>
                    <a:pt x="235312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273" y="19448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2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7039" y="4591942"/>
              <a:ext cx="157728" cy="18014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56970" y="4975026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944270" y="4962326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10991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1" y="568040"/>
                  </a:lnTo>
                  <a:close/>
                </a:path>
                <a:path w="521334" h="588010">
                  <a:moveTo>
                    <a:pt x="477092" y="441822"/>
                  </a:moveTo>
                  <a:lnTo>
                    <a:pt x="279379" y="557068"/>
                  </a:lnTo>
                  <a:lnTo>
                    <a:pt x="285776" y="568048"/>
                  </a:lnTo>
                  <a:lnTo>
                    <a:pt x="310991" y="568040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2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70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4" h="588010">
                  <a:moveTo>
                    <a:pt x="81642" y="123785"/>
                  </a:moveTo>
                  <a:lnTo>
                    <a:pt x="31203" y="123785"/>
                  </a:lnTo>
                  <a:lnTo>
                    <a:pt x="43990" y="145732"/>
                  </a:lnTo>
                  <a:lnTo>
                    <a:pt x="81642" y="123785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2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83460" y="134807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37595" y="134759"/>
                  </a:moveTo>
                  <a:close/>
                </a:path>
                <a:path w="521334" h="588010">
                  <a:moveTo>
                    <a:pt x="489879" y="123785"/>
                  </a:moveTo>
                  <a:close/>
                </a:path>
                <a:path w="521334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81642" y="123785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85771" y="19514"/>
                  </a:moveTo>
                  <a:lnTo>
                    <a:pt x="235311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260" y="19425"/>
                  </a:move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1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8668" y="5166072"/>
              <a:ext cx="157783" cy="18014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56970" y="2032049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944270" y="2019349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7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4" h="588010">
                  <a:moveTo>
                    <a:pt x="241705" y="557066"/>
                  </a:moveTo>
                  <a:lnTo>
                    <a:pt x="235311" y="568040"/>
                  </a:lnTo>
                  <a:lnTo>
                    <a:pt x="241707" y="557068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85745" y="567994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4" h="588010">
                  <a:moveTo>
                    <a:pt x="241705" y="557066"/>
                  </a:moveTo>
                  <a:close/>
                </a:path>
                <a:path w="521334" h="588010">
                  <a:moveTo>
                    <a:pt x="477092" y="441822"/>
                  </a:moveTo>
                  <a:lnTo>
                    <a:pt x="279378" y="557067"/>
                  </a:lnTo>
                  <a:lnTo>
                    <a:pt x="329817" y="557066"/>
                  </a:lnTo>
                  <a:lnTo>
                    <a:pt x="489878" y="463766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70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1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4" h="588010">
                  <a:moveTo>
                    <a:pt x="37595" y="134759"/>
                  </a:moveTo>
                  <a:lnTo>
                    <a:pt x="43987" y="145734"/>
                  </a:lnTo>
                  <a:lnTo>
                    <a:pt x="37595" y="134759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77096" y="145734"/>
                  </a:lnTo>
                  <a:lnTo>
                    <a:pt x="483488" y="134759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228916" y="8541"/>
                  </a:moveTo>
                  <a:lnTo>
                    <a:pt x="31205" y="123788"/>
                  </a:lnTo>
                  <a:lnTo>
                    <a:pt x="43990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4" h="588010">
                  <a:moveTo>
                    <a:pt x="235259" y="19424"/>
                  </a:moveTo>
                  <a:close/>
                </a:path>
                <a:path w="521334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8668" y="2223045"/>
              <a:ext cx="157783" cy="18014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89426" y="2658719"/>
              <a:ext cx="3627754" cy="2252345"/>
            </a:xfrm>
            <a:custGeom>
              <a:avLst/>
              <a:gdLst/>
              <a:ahLst/>
              <a:cxnLst/>
              <a:rect l="l" t="t" r="r" b="b"/>
              <a:pathLst>
                <a:path w="3627754" h="2252345">
                  <a:moveTo>
                    <a:pt x="12700" y="2194699"/>
                  </a:moveTo>
                  <a:lnTo>
                    <a:pt x="0" y="2194699"/>
                  </a:lnTo>
                  <a:lnTo>
                    <a:pt x="0" y="2251824"/>
                  </a:lnTo>
                  <a:lnTo>
                    <a:pt x="12700" y="2251824"/>
                  </a:lnTo>
                  <a:lnTo>
                    <a:pt x="12700" y="2194699"/>
                  </a:lnTo>
                  <a:close/>
                </a:path>
                <a:path w="3627754" h="2252345">
                  <a:moveTo>
                    <a:pt x="12700" y="1966163"/>
                  </a:moveTo>
                  <a:lnTo>
                    <a:pt x="0" y="1966163"/>
                  </a:lnTo>
                  <a:lnTo>
                    <a:pt x="0" y="2080437"/>
                  </a:lnTo>
                  <a:lnTo>
                    <a:pt x="12700" y="2080437"/>
                  </a:lnTo>
                  <a:lnTo>
                    <a:pt x="12700" y="1966163"/>
                  </a:lnTo>
                  <a:close/>
                </a:path>
                <a:path w="3627754" h="2252345">
                  <a:moveTo>
                    <a:pt x="12700" y="1794764"/>
                  </a:moveTo>
                  <a:lnTo>
                    <a:pt x="0" y="1794764"/>
                  </a:lnTo>
                  <a:lnTo>
                    <a:pt x="0" y="1851901"/>
                  </a:lnTo>
                  <a:lnTo>
                    <a:pt x="12700" y="1851901"/>
                  </a:lnTo>
                  <a:lnTo>
                    <a:pt x="12700" y="1794764"/>
                  </a:lnTo>
                  <a:close/>
                </a:path>
                <a:path w="3627754" h="2252345">
                  <a:moveTo>
                    <a:pt x="301002" y="556869"/>
                  </a:moveTo>
                  <a:lnTo>
                    <a:pt x="292023" y="547878"/>
                  </a:lnTo>
                  <a:lnTo>
                    <a:pt x="251650" y="588289"/>
                  </a:lnTo>
                  <a:lnTo>
                    <a:pt x="260629" y="597281"/>
                  </a:lnTo>
                  <a:lnTo>
                    <a:pt x="301002" y="556869"/>
                  </a:lnTo>
                  <a:close/>
                </a:path>
                <a:path w="3627754" h="2252345">
                  <a:moveTo>
                    <a:pt x="462521" y="395224"/>
                  </a:moveTo>
                  <a:lnTo>
                    <a:pt x="453542" y="386232"/>
                  </a:lnTo>
                  <a:lnTo>
                    <a:pt x="372783" y="467055"/>
                  </a:lnTo>
                  <a:lnTo>
                    <a:pt x="381762" y="476046"/>
                  </a:lnTo>
                  <a:lnTo>
                    <a:pt x="462521" y="395224"/>
                  </a:lnTo>
                  <a:close/>
                </a:path>
                <a:path w="3627754" h="2252345">
                  <a:moveTo>
                    <a:pt x="624039" y="233578"/>
                  </a:moveTo>
                  <a:lnTo>
                    <a:pt x="615061" y="224599"/>
                  </a:lnTo>
                  <a:lnTo>
                    <a:pt x="534301" y="305422"/>
                  </a:lnTo>
                  <a:lnTo>
                    <a:pt x="543280" y="314401"/>
                  </a:lnTo>
                  <a:lnTo>
                    <a:pt x="624039" y="233578"/>
                  </a:lnTo>
                  <a:close/>
                </a:path>
                <a:path w="3627754" h="2252345">
                  <a:moveTo>
                    <a:pt x="745172" y="112344"/>
                  </a:moveTo>
                  <a:lnTo>
                    <a:pt x="736193" y="103365"/>
                  </a:lnTo>
                  <a:lnTo>
                    <a:pt x="695820" y="143776"/>
                  </a:lnTo>
                  <a:lnTo>
                    <a:pt x="704799" y="152755"/>
                  </a:lnTo>
                  <a:lnTo>
                    <a:pt x="745172" y="112344"/>
                  </a:lnTo>
                  <a:close/>
                </a:path>
                <a:path w="3627754" h="2252345">
                  <a:moveTo>
                    <a:pt x="3627297" y="2194699"/>
                  </a:moveTo>
                  <a:lnTo>
                    <a:pt x="3614597" y="2194699"/>
                  </a:lnTo>
                  <a:lnTo>
                    <a:pt x="3614597" y="2251824"/>
                  </a:lnTo>
                  <a:lnTo>
                    <a:pt x="3627297" y="2251824"/>
                  </a:lnTo>
                  <a:lnTo>
                    <a:pt x="3627297" y="2194699"/>
                  </a:lnTo>
                  <a:close/>
                </a:path>
                <a:path w="3627754" h="2252345">
                  <a:moveTo>
                    <a:pt x="3627297" y="1966163"/>
                  </a:moveTo>
                  <a:lnTo>
                    <a:pt x="3614597" y="1966163"/>
                  </a:lnTo>
                  <a:lnTo>
                    <a:pt x="3614597" y="2080437"/>
                  </a:lnTo>
                  <a:lnTo>
                    <a:pt x="3627297" y="2080437"/>
                  </a:lnTo>
                  <a:lnTo>
                    <a:pt x="3627297" y="1966163"/>
                  </a:lnTo>
                  <a:close/>
                </a:path>
                <a:path w="3627754" h="2252345">
                  <a:moveTo>
                    <a:pt x="3627297" y="1794764"/>
                  </a:moveTo>
                  <a:lnTo>
                    <a:pt x="3614597" y="1794764"/>
                  </a:lnTo>
                  <a:lnTo>
                    <a:pt x="3614597" y="1851901"/>
                  </a:lnTo>
                  <a:lnTo>
                    <a:pt x="3627297" y="1851901"/>
                  </a:lnTo>
                  <a:lnTo>
                    <a:pt x="3627297" y="1794764"/>
                  </a:lnTo>
                  <a:close/>
                </a:path>
                <a:path w="3627754" h="2252345">
                  <a:moveTo>
                    <a:pt x="3627297" y="399923"/>
                  </a:moveTo>
                  <a:lnTo>
                    <a:pt x="3614597" y="399923"/>
                  </a:lnTo>
                  <a:lnTo>
                    <a:pt x="3614597" y="457060"/>
                  </a:lnTo>
                  <a:lnTo>
                    <a:pt x="3627297" y="457060"/>
                  </a:lnTo>
                  <a:lnTo>
                    <a:pt x="3627297" y="399923"/>
                  </a:lnTo>
                  <a:close/>
                </a:path>
                <a:path w="3627754" h="2252345">
                  <a:moveTo>
                    <a:pt x="3627297" y="171399"/>
                  </a:moveTo>
                  <a:lnTo>
                    <a:pt x="3614597" y="171399"/>
                  </a:lnTo>
                  <a:lnTo>
                    <a:pt x="3614597" y="285661"/>
                  </a:lnTo>
                  <a:lnTo>
                    <a:pt x="3627297" y="285661"/>
                  </a:lnTo>
                  <a:lnTo>
                    <a:pt x="3627297" y="171399"/>
                  </a:lnTo>
                  <a:close/>
                </a:path>
                <a:path w="3627754" h="2252345">
                  <a:moveTo>
                    <a:pt x="3627297" y="0"/>
                  </a:moveTo>
                  <a:lnTo>
                    <a:pt x="3614597" y="0"/>
                  </a:lnTo>
                  <a:lnTo>
                    <a:pt x="3614597" y="57137"/>
                  </a:lnTo>
                  <a:lnTo>
                    <a:pt x="3627297" y="57137"/>
                  </a:lnTo>
                  <a:lnTo>
                    <a:pt x="362729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0784" y="1347688"/>
              <a:ext cx="2558859" cy="122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1813" y="3792909"/>
              <a:ext cx="8136702" cy="5686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9421" y="3399780"/>
              <a:ext cx="4332430" cy="2066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7180" y="1114214"/>
              <a:ext cx="1230976" cy="123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2977" y="2661915"/>
              <a:ext cx="1847601" cy="1961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932" y="1113407"/>
              <a:ext cx="1666950" cy="1241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7477" y="2800263"/>
              <a:ext cx="1085605" cy="11771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4240" y="4563789"/>
              <a:ext cx="2233951" cy="2892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16748" y="4291062"/>
              <a:ext cx="774065" cy="184150"/>
            </a:xfrm>
            <a:custGeom>
              <a:avLst/>
              <a:gdLst/>
              <a:ahLst/>
              <a:cxnLst/>
              <a:rect l="l" t="t" r="r" b="b"/>
              <a:pathLst>
                <a:path w="774064" h="184150">
                  <a:moveTo>
                    <a:pt x="24661" y="98323"/>
                  </a:moveTo>
                  <a:lnTo>
                    <a:pt x="0" y="98323"/>
                  </a:lnTo>
                  <a:lnTo>
                    <a:pt x="1021" y="110058"/>
                  </a:lnTo>
                  <a:lnTo>
                    <a:pt x="25554" y="141693"/>
                  </a:lnTo>
                  <a:lnTo>
                    <a:pt x="60150" y="148889"/>
                  </a:lnTo>
                  <a:lnTo>
                    <a:pt x="65764" y="148889"/>
                  </a:lnTo>
                  <a:lnTo>
                    <a:pt x="71378" y="148488"/>
                  </a:lnTo>
                  <a:lnTo>
                    <a:pt x="82005" y="146481"/>
                  </a:lnTo>
                  <a:lnTo>
                    <a:pt x="87218" y="144876"/>
                  </a:lnTo>
                  <a:lnTo>
                    <a:pt x="92230" y="142468"/>
                  </a:lnTo>
                  <a:lnTo>
                    <a:pt x="97042" y="140261"/>
                  </a:lnTo>
                  <a:lnTo>
                    <a:pt x="101453" y="137451"/>
                  </a:lnTo>
                  <a:lnTo>
                    <a:pt x="108671" y="130629"/>
                  </a:lnTo>
                  <a:lnTo>
                    <a:pt x="109740" y="129024"/>
                  </a:lnTo>
                  <a:lnTo>
                    <a:pt x="61553" y="129024"/>
                  </a:lnTo>
                  <a:lnTo>
                    <a:pt x="53693" y="128569"/>
                  </a:lnTo>
                  <a:lnTo>
                    <a:pt x="25300" y="105656"/>
                  </a:lnTo>
                  <a:lnTo>
                    <a:pt x="24661" y="98323"/>
                  </a:lnTo>
                  <a:close/>
                </a:path>
                <a:path w="774064" h="184150">
                  <a:moveTo>
                    <a:pt x="57944" y="0"/>
                  </a:moveTo>
                  <a:lnTo>
                    <a:pt x="19448" y="11437"/>
                  </a:lnTo>
                  <a:lnTo>
                    <a:pt x="5212" y="41737"/>
                  </a:lnTo>
                  <a:lnTo>
                    <a:pt x="5286" y="44947"/>
                  </a:lnTo>
                  <a:lnTo>
                    <a:pt x="29201" y="74842"/>
                  </a:lnTo>
                  <a:lnTo>
                    <a:pt x="58947" y="83675"/>
                  </a:lnTo>
                  <a:lnTo>
                    <a:pt x="59348" y="83875"/>
                  </a:lnTo>
                  <a:lnTo>
                    <a:pt x="60150" y="84076"/>
                  </a:lnTo>
                  <a:lnTo>
                    <a:pt x="61152" y="84277"/>
                  </a:lnTo>
                  <a:lnTo>
                    <a:pt x="75187" y="88089"/>
                  </a:lnTo>
                  <a:lnTo>
                    <a:pt x="92230" y="102135"/>
                  </a:lnTo>
                  <a:lnTo>
                    <a:pt x="92230" y="113774"/>
                  </a:lnTo>
                  <a:lnTo>
                    <a:pt x="89423" y="119192"/>
                  </a:lnTo>
                  <a:lnTo>
                    <a:pt x="78596" y="127218"/>
                  </a:lnTo>
                  <a:lnTo>
                    <a:pt x="71177" y="129024"/>
                  </a:lnTo>
                  <a:lnTo>
                    <a:pt x="109740" y="129024"/>
                  </a:lnTo>
                  <a:lnTo>
                    <a:pt x="111478" y="126415"/>
                  </a:lnTo>
                  <a:lnTo>
                    <a:pt x="113684" y="121198"/>
                  </a:lnTo>
                  <a:lnTo>
                    <a:pt x="115689" y="116181"/>
                  </a:lnTo>
                  <a:lnTo>
                    <a:pt x="116892" y="110563"/>
                  </a:lnTo>
                  <a:lnTo>
                    <a:pt x="116892" y="104142"/>
                  </a:lnTo>
                  <a:lnTo>
                    <a:pt x="92543" y="69754"/>
                  </a:lnTo>
                  <a:lnTo>
                    <a:pt x="63458" y="60975"/>
                  </a:lnTo>
                  <a:lnTo>
                    <a:pt x="61152" y="60398"/>
                  </a:lnTo>
                  <a:lnTo>
                    <a:pt x="57944" y="59395"/>
                  </a:lnTo>
                  <a:lnTo>
                    <a:pt x="45714" y="56385"/>
                  </a:lnTo>
                  <a:lnTo>
                    <a:pt x="37894" y="53776"/>
                  </a:lnTo>
                  <a:lnTo>
                    <a:pt x="34285" y="51569"/>
                  </a:lnTo>
                  <a:lnTo>
                    <a:pt x="30676" y="49563"/>
                  </a:lnTo>
                  <a:lnTo>
                    <a:pt x="29072" y="45549"/>
                  </a:lnTo>
                  <a:lnTo>
                    <a:pt x="29072" y="33710"/>
                  </a:lnTo>
                  <a:lnTo>
                    <a:pt x="31478" y="28895"/>
                  </a:lnTo>
                  <a:lnTo>
                    <a:pt x="41102" y="21671"/>
                  </a:lnTo>
                  <a:lnTo>
                    <a:pt x="47719" y="19865"/>
                  </a:lnTo>
                  <a:lnTo>
                    <a:pt x="103777" y="19865"/>
                  </a:lnTo>
                  <a:lnTo>
                    <a:pt x="102227" y="17322"/>
                  </a:lnTo>
                  <a:lnTo>
                    <a:pt x="95839" y="11036"/>
                  </a:lnTo>
                  <a:lnTo>
                    <a:pt x="87944" y="6264"/>
                  </a:lnTo>
                  <a:lnTo>
                    <a:pt x="78997" y="2809"/>
                  </a:lnTo>
                  <a:lnTo>
                    <a:pt x="68997" y="708"/>
                  </a:lnTo>
                  <a:lnTo>
                    <a:pt x="57944" y="0"/>
                  </a:lnTo>
                  <a:close/>
                </a:path>
                <a:path w="774064" h="184150">
                  <a:moveTo>
                    <a:pt x="103777" y="19865"/>
                  </a:moveTo>
                  <a:lnTo>
                    <a:pt x="56341" y="19865"/>
                  </a:lnTo>
                  <a:lnTo>
                    <a:pt x="69091" y="21442"/>
                  </a:lnTo>
                  <a:lnTo>
                    <a:pt x="78496" y="26160"/>
                  </a:lnTo>
                  <a:lnTo>
                    <a:pt x="84592" y="34002"/>
                  </a:lnTo>
                  <a:lnTo>
                    <a:pt x="87418" y="44947"/>
                  </a:lnTo>
                  <a:lnTo>
                    <a:pt x="111278" y="44947"/>
                  </a:lnTo>
                  <a:lnTo>
                    <a:pt x="109965" y="34259"/>
                  </a:lnTo>
                  <a:lnTo>
                    <a:pt x="106942" y="25057"/>
                  </a:lnTo>
                  <a:lnTo>
                    <a:pt x="103777" y="19865"/>
                  </a:lnTo>
                  <a:close/>
                </a:path>
                <a:path w="774064" h="184150">
                  <a:moveTo>
                    <a:pt x="157482" y="42138"/>
                  </a:moveTo>
                  <a:lnTo>
                    <a:pt x="136029" y="42138"/>
                  </a:lnTo>
                  <a:lnTo>
                    <a:pt x="136029" y="184005"/>
                  </a:lnTo>
                  <a:lnTo>
                    <a:pt x="158685" y="184005"/>
                  </a:lnTo>
                  <a:lnTo>
                    <a:pt x="158685" y="132034"/>
                  </a:lnTo>
                  <a:lnTo>
                    <a:pt x="226764" y="132034"/>
                  </a:lnTo>
                  <a:lnTo>
                    <a:pt x="228154" y="130027"/>
                  </a:lnTo>
                  <a:lnTo>
                    <a:pt x="177733" y="130027"/>
                  </a:lnTo>
                  <a:lnTo>
                    <a:pt x="170715" y="126816"/>
                  </a:lnTo>
                  <a:lnTo>
                    <a:pt x="157883" y="93908"/>
                  </a:lnTo>
                  <a:lnTo>
                    <a:pt x="158341" y="85901"/>
                  </a:lnTo>
                  <a:lnTo>
                    <a:pt x="177532" y="57589"/>
                  </a:lnTo>
                  <a:lnTo>
                    <a:pt x="227775" y="57589"/>
                  </a:lnTo>
                  <a:lnTo>
                    <a:pt x="226682" y="55984"/>
                  </a:lnTo>
                  <a:lnTo>
                    <a:pt x="157482" y="55984"/>
                  </a:lnTo>
                  <a:lnTo>
                    <a:pt x="157482" y="42138"/>
                  </a:lnTo>
                  <a:close/>
                </a:path>
                <a:path w="774064" h="184150">
                  <a:moveTo>
                    <a:pt x="226764" y="132034"/>
                  </a:moveTo>
                  <a:lnTo>
                    <a:pt x="158685" y="132034"/>
                  </a:lnTo>
                  <a:lnTo>
                    <a:pt x="165076" y="139145"/>
                  </a:lnTo>
                  <a:lnTo>
                    <a:pt x="172820" y="144224"/>
                  </a:lnTo>
                  <a:lnTo>
                    <a:pt x="181918" y="147271"/>
                  </a:lnTo>
                  <a:lnTo>
                    <a:pt x="192369" y="148287"/>
                  </a:lnTo>
                  <a:lnTo>
                    <a:pt x="202222" y="147381"/>
                  </a:lnTo>
                  <a:lnTo>
                    <a:pt x="211041" y="144650"/>
                  </a:lnTo>
                  <a:lnTo>
                    <a:pt x="218845" y="140076"/>
                  </a:lnTo>
                  <a:lnTo>
                    <a:pt x="225652" y="133639"/>
                  </a:lnTo>
                  <a:lnTo>
                    <a:pt x="226764" y="132034"/>
                  </a:lnTo>
                  <a:close/>
                </a:path>
                <a:path w="774064" h="184150">
                  <a:moveTo>
                    <a:pt x="227775" y="57589"/>
                  </a:moveTo>
                  <a:lnTo>
                    <a:pt x="195377" y="57589"/>
                  </a:lnTo>
                  <a:lnTo>
                    <a:pt x="202194" y="61000"/>
                  </a:lnTo>
                  <a:lnTo>
                    <a:pt x="207407" y="67622"/>
                  </a:lnTo>
                  <a:lnTo>
                    <a:pt x="210828" y="73005"/>
                  </a:lnTo>
                  <a:lnTo>
                    <a:pt x="213271" y="79235"/>
                  </a:lnTo>
                  <a:lnTo>
                    <a:pt x="214738" y="86330"/>
                  </a:lnTo>
                  <a:lnTo>
                    <a:pt x="215226" y="94310"/>
                  </a:lnTo>
                  <a:lnTo>
                    <a:pt x="214741" y="102138"/>
                  </a:lnTo>
                  <a:lnTo>
                    <a:pt x="195577" y="130027"/>
                  </a:lnTo>
                  <a:lnTo>
                    <a:pt x="228154" y="130027"/>
                  </a:lnTo>
                  <a:lnTo>
                    <a:pt x="231179" y="125660"/>
                  </a:lnTo>
                  <a:lnTo>
                    <a:pt x="235126" y="116458"/>
                  </a:lnTo>
                  <a:lnTo>
                    <a:pt x="237495" y="106014"/>
                  </a:lnTo>
                  <a:lnTo>
                    <a:pt x="238284" y="94310"/>
                  </a:lnTo>
                  <a:lnTo>
                    <a:pt x="237463" y="82424"/>
                  </a:lnTo>
                  <a:lnTo>
                    <a:pt x="235026" y="71760"/>
                  </a:lnTo>
                  <a:lnTo>
                    <a:pt x="231010" y="62339"/>
                  </a:lnTo>
                  <a:lnTo>
                    <a:pt x="227775" y="57589"/>
                  </a:lnTo>
                  <a:close/>
                </a:path>
                <a:path w="774064" h="184150">
                  <a:moveTo>
                    <a:pt x="191166" y="39128"/>
                  </a:moveTo>
                  <a:lnTo>
                    <a:pt x="180264" y="40181"/>
                  </a:lnTo>
                  <a:lnTo>
                    <a:pt x="171016" y="43342"/>
                  </a:lnTo>
                  <a:lnTo>
                    <a:pt x="163422" y="48609"/>
                  </a:lnTo>
                  <a:lnTo>
                    <a:pt x="157482" y="55984"/>
                  </a:lnTo>
                  <a:lnTo>
                    <a:pt x="226682" y="55984"/>
                  </a:lnTo>
                  <a:lnTo>
                    <a:pt x="191166" y="39128"/>
                  </a:lnTo>
                  <a:close/>
                </a:path>
                <a:path w="774064" h="184150">
                  <a:moveTo>
                    <a:pt x="306120" y="39128"/>
                  </a:moveTo>
                  <a:lnTo>
                    <a:pt x="267624" y="53977"/>
                  </a:lnTo>
                  <a:lnTo>
                    <a:pt x="253388" y="93908"/>
                  </a:lnTo>
                  <a:lnTo>
                    <a:pt x="254259" y="105907"/>
                  </a:lnTo>
                  <a:lnTo>
                    <a:pt x="275331" y="140593"/>
                  </a:lnTo>
                  <a:lnTo>
                    <a:pt x="306120" y="148889"/>
                  </a:lnTo>
                  <a:lnTo>
                    <a:pt x="317395" y="147980"/>
                  </a:lnTo>
                  <a:lnTo>
                    <a:pt x="327449" y="145227"/>
                  </a:lnTo>
                  <a:lnTo>
                    <a:pt x="336261" y="140593"/>
                  </a:lnTo>
                  <a:lnTo>
                    <a:pt x="343815" y="134040"/>
                  </a:lnTo>
                  <a:lnTo>
                    <a:pt x="346090" y="131030"/>
                  </a:lnTo>
                  <a:lnTo>
                    <a:pt x="296697" y="131030"/>
                  </a:lnTo>
                  <a:lnTo>
                    <a:pt x="289479" y="127820"/>
                  </a:lnTo>
                  <a:lnTo>
                    <a:pt x="276446" y="93908"/>
                  </a:lnTo>
                  <a:lnTo>
                    <a:pt x="276935" y="85897"/>
                  </a:lnTo>
                  <a:lnTo>
                    <a:pt x="296496" y="57188"/>
                  </a:lnTo>
                  <a:lnTo>
                    <a:pt x="346217" y="57188"/>
                  </a:lnTo>
                  <a:lnTo>
                    <a:pt x="343815" y="53977"/>
                  </a:lnTo>
                  <a:lnTo>
                    <a:pt x="336149" y="47509"/>
                  </a:lnTo>
                  <a:lnTo>
                    <a:pt x="327298" y="42865"/>
                  </a:lnTo>
                  <a:lnTo>
                    <a:pt x="317283" y="40065"/>
                  </a:lnTo>
                  <a:lnTo>
                    <a:pt x="306120" y="39128"/>
                  </a:lnTo>
                  <a:close/>
                </a:path>
                <a:path w="774064" h="184150">
                  <a:moveTo>
                    <a:pt x="346217" y="57188"/>
                  </a:moveTo>
                  <a:lnTo>
                    <a:pt x="314742" y="57188"/>
                  </a:lnTo>
                  <a:lnTo>
                    <a:pt x="321760" y="60599"/>
                  </a:lnTo>
                  <a:lnTo>
                    <a:pt x="326973" y="67020"/>
                  </a:lnTo>
                  <a:lnTo>
                    <a:pt x="330394" y="72319"/>
                  </a:lnTo>
                  <a:lnTo>
                    <a:pt x="332837" y="78558"/>
                  </a:lnTo>
                  <a:lnTo>
                    <a:pt x="334303" y="85700"/>
                  </a:lnTo>
                  <a:lnTo>
                    <a:pt x="334792" y="93708"/>
                  </a:lnTo>
                  <a:lnTo>
                    <a:pt x="334303" y="101982"/>
                  </a:lnTo>
                  <a:lnTo>
                    <a:pt x="314742" y="131030"/>
                  </a:lnTo>
                  <a:lnTo>
                    <a:pt x="346090" y="131030"/>
                  </a:lnTo>
                  <a:lnTo>
                    <a:pt x="349899" y="125992"/>
                  </a:lnTo>
                  <a:lnTo>
                    <a:pt x="354291" y="116608"/>
                  </a:lnTo>
                  <a:lnTo>
                    <a:pt x="356954" y="105907"/>
                  </a:lnTo>
                  <a:lnTo>
                    <a:pt x="357850" y="93908"/>
                  </a:lnTo>
                  <a:lnTo>
                    <a:pt x="356954" y="82054"/>
                  </a:lnTo>
                  <a:lnTo>
                    <a:pt x="354291" y="71459"/>
                  </a:lnTo>
                  <a:lnTo>
                    <a:pt x="349899" y="62107"/>
                  </a:lnTo>
                  <a:lnTo>
                    <a:pt x="346217" y="57188"/>
                  </a:lnTo>
                  <a:close/>
                </a:path>
                <a:path w="774064" h="184150">
                  <a:moveTo>
                    <a:pt x="398908" y="42138"/>
                  </a:moveTo>
                  <a:lnTo>
                    <a:pt x="377254" y="42138"/>
                  </a:lnTo>
                  <a:lnTo>
                    <a:pt x="377254" y="145679"/>
                  </a:lnTo>
                  <a:lnTo>
                    <a:pt x="400111" y="145679"/>
                  </a:lnTo>
                  <a:lnTo>
                    <a:pt x="400111" y="89895"/>
                  </a:lnTo>
                  <a:lnTo>
                    <a:pt x="401690" y="76169"/>
                  </a:lnTo>
                  <a:lnTo>
                    <a:pt x="406427" y="66318"/>
                  </a:lnTo>
                  <a:lnTo>
                    <a:pt x="414321" y="60379"/>
                  </a:lnTo>
                  <a:lnTo>
                    <a:pt x="425374" y="58392"/>
                  </a:lnTo>
                  <a:lnTo>
                    <a:pt x="465055" y="58392"/>
                  </a:lnTo>
                  <a:lnTo>
                    <a:pt x="464622" y="57388"/>
                  </a:lnTo>
                  <a:lnTo>
                    <a:pt x="398908" y="57388"/>
                  </a:lnTo>
                  <a:lnTo>
                    <a:pt x="398908" y="42138"/>
                  </a:lnTo>
                  <a:close/>
                </a:path>
                <a:path w="774064" h="184150">
                  <a:moveTo>
                    <a:pt x="465055" y="58392"/>
                  </a:moveTo>
                  <a:lnTo>
                    <a:pt x="429785" y="58392"/>
                  </a:lnTo>
                  <a:lnTo>
                    <a:pt x="433394" y="59194"/>
                  </a:lnTo>
                  <a:lnTo>
                    <a:pt x="439008" y="62003"/>
                  </a:lnTo>
                  <a:lnTo>
                    <a:pt x="445424" y="81467"/>
                  </a:lnTo>
                  <a:lnTo>
                    <a:pt x="445424" y="145679"/>
                  </a:lnTo>
                  <a:lnTo>
                    <a:pt x="468281" y="145679"/>
                  </a:lnTo>
                  <a:lnTo>
                    <a:pt x="468250" y="76169"/>
                  </a:lnTo>
                  <a:lnTo>
                    <a:pt x="467721" y="68149"/>
                  </a:lnTo>
                  <a:lnTo>
                    <a:pt x="466051" y="60699"/>
                  </a:lnTo>
                  <a:lnTo>
                    <a:pt x="465055" y="58392"/>
                  </a:lnTo>
                  <a:close/>
                </a:path>
                <a:path w="774064" h="184150">
                  <a:moveTo>
                    <a:pt x="433194" y="39329"/>
                  </a:moveTo>
                  <a:lnTo>
                    <a:pt x="422818" y="40457"/>
                  </a:lnTo>
                  <a:lnTo>
                    <a:pt x="413645" y="43844"/>
                  </a:lnTo>
                  <a:lnTo>
                    <a:pt x="405675" y="49487"/>
                  </a:lnTo>
                  <a:lnTo>
                    <a:pt x="398908" y="57388"/>
                  </a:lnTo>
                  <a:lnTo>
                    <a:pt x="464622" y="57388"/>
                  </a:lnTo>
                  <a:lnTo>
                    <a:pt x="433194" y="39329"/>
                  </a:lnTo>
                  <a:close/>
                </a:path>
                <a:path w="774064" h="184150">
                  <a:moveTo>
                    <a:pt x="508226" y="112570"/>
                  </a:moveTo>
                  <a:lnTo>
                    <a:pt x="486371" y="112570"/>
                  </a:lnTo>
                  <a:lnTo>
                    <a:pt x="487386" y="120919"/>
                  </a:lnTo>
                  <a:lnTo>
                    <a:pt x="522433" y="148121"/>
                  </a:lnTo>
                  <a:lnTo>
                    <a:pt x="532887" y="148688"/>
                  </a:lnTo>
                  <a:lnTo>
                    <a:pt x="542621" y="148121"/>
                  </a:lnTo>
                  <a:lnTo>
                    <a:pt x="572683" y="132034"/>
                  </a:lnTo>
                  <a:lnTo>
                    <a:pt x="533288" y="132034"/>
                  </a:lnTo>
                  <a:lnTo>
                    <a:pt x="522944" y="130827"/>
                  </a:lnTo>
                  <a:lnTo>
                    <a:pt x="515343" y="127193"/>
                  </a:lnTo>
                  <a:lnTo>
                    <a:pt x="510450" y="121113"/>
                  </a:lnTo>
                  <a:lnTo>
                    <a:pt x="508226" y="112570"/>
                  </a:lnTo>
                  <a:close/>
                </a:path>
                <a:path w="774064" h="184150">
                  <a:moveTo>
                    <a:pt x="530882" y="39128"/>
                  </a:moveTo>
                  <a:lnTo>
                    <a:pt x="494836" y="52146"/>
                  </a:lnTo>
                  <a:lnTo>
                    <a:pt x="488597" y="70230"/>
                  </a:lnTo>
                  <a:lnTo>
                    <a:pt x="488647" y="71033"/>
                  </a:lnTo>
                  <a:lnTo>
                    <a:pt x="520801" y="98975"/>
                  </a:lnTo>
                  <a:lnTo>
                    <a:pt x="530882" y="101533"/>
                  </a:lnTo>
                  <a:lnTo>
                    <a:pt x="531684" y="101935"/>
                  </a:lnTo>
                  <a:lnTo>
                    <a:pt x="532486" y="101935"/>
                  </a:lnTo>
                  <a:lnTo>
                    <a:pt x="532687" y="102135"/>
                  </a:lnTo>
                  <a:lnTo>
                    <a:pt x="533088" y="102135"/>
                  </a:lnTo>
                  <a:lnTo>
                    <a:pt x="555544" y="121599"/>
                  </a:lnTo>
                  <a:lnTo>
                    <a:pt x="553339" y="125211"/>
                  </a:lnTo>
                  <a:lnTo>
                    <a:pt x="545318" y="130830"/>
                  </a:lnTo>
                  <a:lnTo>
                    <a:pt x="539905" y="132034"/>
                  </a:lnTo>
                  <a:lnTo>
                    <a:pt x="572683" y="132034"/>
                  </a:lnTo>
                  <a:lnTo>
                    <a:pt x="574892" y="128673"/>
                  </a:lnTo>
                  <a:lnTo>
                    <a:pt x="577217" y="122019"/>
                  </a:lnTo>
                  <a:lnTo>
                    <a:pt x="577979" y="114777"/>
                  </a:lnTo>
                  <a:lnTo>
                    <a:pt x="578000" y="110162"/>
                  </a:lnTo>
                  <a:lnTo>
                    <a:pt x="576998" y="106349"/>
                  </a:lnTo>
                  <a:lnTo>
                    <a:pt x="546722" y="85079"/>
                  </a:lnTo>
                  <a:lnTo>
                    <a:pt x="543113" y="84076"/>
                  </a:lnTo>
                  <a:lnTo>
                    <a:pt x="537900" y="82872"/>
                  </a:lnTo>
                  <a:lnTo>
                    <a:pt x="536697" y="82671"/>
                  </a:lnTo>
                  <a:lnTo>
                    <a:pt x="534892" y="82270"/>
                  </a:lnTo>
                  <a:lnTo>
                    <a:pt x="532687" y="81869"/>
                  </a:lnTo>
                  <a:lnTo>
                    <a:pt x="530281" y="81467"/>
                  </a:lnTo>
                  <a:lnTo>
                    <a:pt x="528677" y="81066"/>
                  </a:lnTo>
                  <a:lnTo>
                    <a:pt x="527674" y="80665"/>
                  </a:lnTo>
                  <a:lnTo>
                    <a:pt x="526672" y="80464"/>
                  </a:lnTo>
                  <a:lnTo>
                    <a:pt x="525268" y="80063"/>
                  </a:lnTo>
                  <a:lnTo>
                    <a:pt x="523664" y="79661"/>
                  </a:lnTo>
                  <a:lnTo>
                    <a:pt x="521860" y="79260"/>
                  </a:lnTo>
                  <a:lnTo>
                    <a:pt x="520657" y="78859"/>
                  </a:lnTo>
                  <a:lnTo>
                    <a:pt x="517048" y="77053"/>
                  </a:lnTo>
                  <a:lnTo>
                    <a:pt x="515845" y="76651"/>
                  </a:lnTo>
                  <a:lnTo>
                    <a:pt x="514842" y="76050"/>
                  </a:lnTo>
                  <a:lnTo>
                    <a:pt x="514441" y="75448"/>
                  </a:lnTo>
                  <a:lnTo>
                    <a:pt x="513439" y="74444"/>
                  </a:lnTo>
                  <a:lnTo>
                    <a:pt x="512236" y="72839"/>
                  </a:lnTo>
                  <a:lnTo>
                    <a:pt x="511835" y="72036"/>
                  </a:lnTo>
                  <a:lnTo>
                    <a:pt x="511634" y="71033"/>
                  </a:lnTo>
                  <a:lnTo>
                    <a:pt x="511484" y="70431"/>
                  </a:lnTo>
                  <a:lnTo>
                    <a:pt x="523865" y="55783"/>
                  </a:lnTo>
                  <a:lnTo>
                    <a:pt x="569753" y="55783"/>
                  </a:lnTo>
                  <a:lnTo>
                    <a:pt x="567255" y="52061"/>
                  </a:lnTo>
                  <a:lnTo>
                    <a:pt x="561960" y="47355"/>
                  </a:lnTo>
                  <a:lnTo>
                    <a:pt x="555497" y="43784"/>
                  </a:lnTo>
                  <a:lnTo>
                    <a:pt x="548151" y="41210"/>
                  </a:lnTo>
                  <a:lnTo>
                    <a:pt x="539939" y="39652"/>
                  </a:lnTo>
                  <a:lnTo>
                    <a:pt x="530882" y="39128"/>
                  </a:lnTo>
                  <a:close/>
                </a:path>
                <a:path w="774064" h="184150">
                  <a:moveTo>
                    <a:pt x="569753" y="55783"/>
                  </a:moveTo>
                  <a:lnTo>
                    <a:pt x="529880" y="55783"/>
                  </a:lnTo>
                  <a:lnTo>
                    <a:pt x="538943" y="56830"/>
                  </a:lnTo>
                  <a:lnTo>
                    <a:pt x="545694" y="59947"/>
                  </a:lnTo>
                  <a:lnTo>
                    <a:pt x="550152" y="65095"/>
                  </a:lnTo>
                  <a:lnTo>
                    <a:pt x="552336" y="72237"/>
                  </a:lnTo>
                  <a:lnTo>
                    <a:pt x="574191" y="72237"/>
                  </a:lnTo>
                  <a:lnTo>
                    <a:pt x="573407" y="64483"/>
                  </a:lnTo>
                  <a:lnTo>
                    <a:pt x="571083" y="57764"/>
                  </a:lnTo>
                  <a:lnTo>
                    <a:pt x="569753" y="55783"/>
                  </a:lnTo>
                  <a:close/>
                </a:path>
                <a:path w="774064" h="184150">
                  <a:moveTo>
                    <a:pt x="644065" y="39128"/>
                  </a:moveTo>
                  <a:lnTo>
                    <a:pt x="605580" y="53977"/>
                  </a:lnTo>
                  <a:lnTo>
                    <a:pt x="591345" y="93908"/>
                  </a:lnTo>
                  <a:lnTo>
                    <a:pt x="592216" y="105907"/>
                  </a:lnTo>
                  <a:lnTo>
                    <a:pt x="613285" y="140593"/>
                  </a:lnTo>
                  <a:lnTo>
                    <a:pt x="644065" y="148889"/>
                  </a:lnTo>
                  <a:lnTo>
                    <a:pt x="655353" y="147980"/>
                  </a:lnTo>
                  <a:lnTo>
                    <a:pt x="665403" y="145227"/>
                  </a:lnTo>
                  <a:lnTo>
                    <a:pt x="674211" y="140593"/>
                  </a:lnTo>
                  <a:lnTo>
                    <a:pt x="681771" y="134040"/>
                  </a:lnTo>
                  <a:lnTo>
                    <a:pt x="684049" y="131030"/>
                  </a:lnTo>
                  <a:lnTo>
                    <a:pt x="634653" y="131030"/>
                  </a:lnTo>
                  <a:lnTo>
                    <a:pt x="627412" y="127820"/>
                  </a:lnTo>
                  <a:lnTo>
                    <a:pt x="614380" y="93908"/>
                  </a:lnTo>
                  <a:lnTo>
                    <a:pt x="614871" y="85897"/>
                  </a:lnTo>
                  <a:lnTo>
                    <a:pt x="634430" y="57188"/>
                  </a:lnTo>
                  <a:lnTo>
                    <a:pt x="684177" y="57188"/>
                  </a:lnTo>
                  <a:lnTo>
                    <a:pt x="681771" y="53977"/>
                  </a:lnTo>
                  <a:lnTo>
                    <a:pt x="674109" y="47509"/>
                  </a:lnTo>
                  <a:lnTo>
                    <a:pt x="665257" y="42865"/>
                  </a:lnTo>
                  <a:lnTo>
                    <a:pt x="655236" y="40065"/>
                  </a:lnTo>
                  <a:lnTo>
                    <a:pt x="644065" y="39128"/>
                  </a:lnTo>
                  <a:close/>
                </a:path>
                <a:path w="774064" h="184150">
                  <a:moveTo>
                    <a:pt x="684177" y="57188"/>
                  </a:moveTo>
                  <a:lnTo>
                    <a:pt x="652698" y="57188"/>
                  </a:lnTo>
                  <a:lnTo>
                    <a:pt x="659716" y="60599"/>
                  </a:lnTo>
                  <a:lnTo>
                    <a:pt x="664951" y="67020"/>
                  </a:lnTo>
                  <a:lnTo>
                    <a:pt x="668354" y="72319"/>
                  </a:lnTo>
                  <a:lnTo>
                    <a:pt x="670792" y="78558"/>
                  </a:lnTo>
                  <a:lnTo>
                    <a:pt x="672258" y="85700"/>
                  </a:lnTo>
                  <a:lnTo>
                    <a:pt x="672748" y="93708"/>
                  </a:lnTo>
                  <a:lnTo>
                    <a:pt x="672258" y="101982"/>
                  </a:lnTo>
                  <a:lnTo>
                    <a:pt x="652698" y="131030"/>
                  </a:lnTo>
                  <a:lnTo>
                    <a:pt x="684049" y="131030"/>
                  </a:lnTo>
                  <a:lnTo>
                    <a:pt x="687864" y="125992"/>
                  </a:lnTo>
                  <a:lnTo>
                    <a:pt x="692255" y="116608"/>
                  </a:lnTo>
                  <a:lnTo>
                    <a:pt x="694913" y="105907"/>
                  </a:lnTo>
                  <a:lnTo>
                    <a:pt x="695806" y="93908"/>
                  </a:lnTo>
                  <a:lnTo>
                    <a:pt x="694913" y="82054"/>
                  </a:lnTo>
                  <a:lnTo>
                    <a:pt x="692255" y="71459"/>
                  </a:lnTo>
                  <a:lnTo>
                    <a:pt x="687864" y="62107"/>
                  </a:lnTo>
                  <a:lnTo>
                    <a:pt x="684177" y="57188"/>
                  </a:lnTo>
                  <a:close/>
                </a:path>
                <a:path w="774064" h="184150">
                  <a:moveTo>
                    <a:pt x="734458" y="42138"/>
                  </a:moveTo>
                  <a:lnTo>
                    <a:pt x="713015" y="42138"/>
                  </a:lnTo>
                  <a:lnTo>
                    <a:pt x="713015" y="145679"/>
                  </a:lnTo>
                  <a:lnTo>
                    <a:pt x="735683" y="145679"/>
                  </a:lnTo>
                  <a:lnTo>
                    <a:pt x="735683" y="100129"/>
                  </a:lnTo>
                  <a:lnTo>
                    <a:pt x="737528" y="83242"/>
                  </a:lnTo>
                  <a:lnTo>
                    <a:pt x="743090" y="71133"/>
                  </a:lnTo>
                  <a:lnTo>
                    <a:pt x="752412" y="63841"/>
                  </a:lnTo>
                  <a:lnTo>
                    <a:pt x="757978" y="62806"/>
                  </a:lnTo>
                  <a:lnTo>
                    <a:pt x="734458" y="62806"/>
                  </a:lnTo>
                  <a:lnTo>
                    <a:pt x="734458" y="42138"/>
                  </a:lnTo>
                  <a:close/>
                </a:path>
                <a:path w="774064" h="184150">
                  <a:moveTo>
                    <a:pt x="769156" y="39730"/>
                  </a:moveTo>
                  <a:lnTo>
                    <a:pt x="758056" y="41191"/>
                  </a:lnTo>
                  <a:lnTo>
                    <a:pt x="748570" y="45549"/>
                  </a:lnTo>
                  <a:lnTo>
                    <a:pt x="740702" y="52767"/>
                  </a:lnTo>
                  <a:lnTo>
                    <a:pt x="734458" y="62806"/>
                  </a:lnTo>
                  <a:lnTo>
                    <a:pt x="757978" y="62806"/>
                  </a:lnTo>
                  <a:lnTo>
                    <a:pt x="765535" y="61401"/>
                  </a:lnTo>
                  <a:lnTo>
                    <a:pt x="773556" y="61401"/>
                  </a:lnTo>
                  <a:lnTo>
                    <a:pt x="773556" y="40132"/>
                  </a:lnTo>
                  <a:lnTo>
                    <a:pt x="769156" y="39730"/>
                  </a:lnTo>
                  <a:close/>
                </a:path>
                <a:path w="774064" h="184150">
                  <a:moveTo>
                    <a:pt x="773556" y="61401"/>
                  </a:moveTo>
                  <a:lnTo>
                    <a:pt x="766761" y="61401"/>
                  </a:lnTo>
                  <a:lnTo>
                    <a:pt x="769546" y="61602"/>
                  </a:lnTo>
                  <a:lnTo>
                    <a:pt x="773556" y="62003"/>
                  </a:lnTo>
                  <a:lnTo>
                    <a:pt x="773556" y="614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2977" y="2661915"/>
              <a:ext cx="1847601" cy="19618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7477" y="2800263"/>
              <a:ext cx="1085605" cy="11771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7932" y="1113407"/>
              <a:ext cx="1666950" cy="124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6285" y="2800263"/>
              <a:ext cx="1085605" cy="11771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3264" y="4563789"/>
              <a:ext cx="2448961" cy="2901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6049" y="4291062"/>
              <a:ext cx="748716" cy="1490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00622" y="4233726"/>
              <a:ext cx="516255" cy="123189"/>
            </a:xfrm>
            <a:custGeom>
              <a:avLst/>
              <a:gdLst/>
              <a:ahLst/>
              <a:cxnLst/>
              <a:rect l="l" t="t" r="r" b="b"/>
              <a:pathLst>
                <a:path w="516255" h="123189">
                  <a:moveTo>
                    <a:pt x="16441" y="65548"/>
                  </a:moveTo>
                  <a:lnTo>
                    <a:pt x="0" y="65548"/>
                  </a:lnTo>
                  <a:lnTo>
                    <a:pt x="680" y="73372"/>
                  </a:lnTo>
                  <a:lnTo>
                    <a:pt x="31526" y="98730"/>
                  </a:lnTo>
                  <a:lnTo>
                    <a:pt x="40100" y="99259"/>
                  </a:lnTo>
                  <a:lnTo>
                    <a:pt x="43842" y="99259"/>
                  </a:lnTo>
                  <a:lnTo>
                    <a:pt x="47585" y="98992"/>
                  </a:lnTo>
                  <a:lnTo>
                    <a:pt x="54669" y="97654"/>
                  </a:lnTo>
                  <a:lnTo>
                    <a:pt x="58145" y="96584"/>
                  </a:lnTo>
                  <a:lnTo>
                    <a:pt x="61486" y="94979"/>
                  </a:lnTo>
                  <a:lnTo>
                    <a:pt x="64694" y="93507"/>
                  </a:lnTo>
                  <a:lnTo>
                    <a:pt x="67635" y="91634"/>
                  </a:lnTo>
                  <a:lnTo>
                    <a:pt x="72447" y="87086"/>
                  </a:lnTo>
                  <a:lnTo>
                    <a:pt x="73160" y="86016"/>
                  </a:lnTo>
                  <a:lnTo>
                    <a:pt x="33684" y="86016"/>
                  </a:lnTo>
                  <a:lnTo>
                    <a:pt x="27802" y="84411"/>
                  </a:lnTo>
                  <a:lnTo>
                    <a:pt x="18713" y="77722"/>
                  </a:lnTo>
                  <a:lnTo>
                    <a:pt x="16441" y="72505"/>
                  </a:lnTo>
                  <a:lnTo>
                    <a:pt x="16441" y="65548"/>
                  </a:lnTo>
                  <a:close/>
                </a:path>
                <a:path w="516255" h="123189">
                  <a:moveTo>
                    <a:pt x="38629" y="0"/>
                  </a:moveTo>
                  <a:lnTo>
                    <a:pt x="3536" y="19263"/>
                  </a:lnTo>
                  <a:lnTo>
                    <a:pt x="3517" y="30366"/>
                  </a:lnTo>
                  <a:lnTo>
                    <a:pt x="4009" y="38125"/>
                  </a:lnTo>
                  <a:lnTo>
                    <a:pt x="8153" y="44278"/>
                  </a:lnTo>
                  <a:lnTo>
                    <a:pt x="15906" y="48292"/>
                  </a:lnTo>
                  <a:lnTo>
                    <a:pt x="19649" y="50298"/>
                  </a:lnTo>
                  <a:lnTo>
                    <a:pt x="27401" y="52840"/>
                  </a:lnTo>
                  <a:lnTo>
                    <a:pt x="39298" y="55783"/>
                  </a:lnTo>
                  <a:lnTo>
                    <a:pt x="39565" y="55917"/>
                  </a:lnTo>
                  <a:lnTo>
                    <a:pt x="40100" y="56051"/>
                  </a:lnTo>
                  <a:lnTo>
                    <a:pt x="40768" y="56184"/>
                  </a:lnTo>
                  <a:lnTo>
                    <a:pt x="50125" y="58726"/>
                  </a:lnTo>
                  <a:lnTo>
                    <a:pt x="61486" y="68090"/>
                  </a:lnTo>
                  <a:lnTo>
                    <a:pt x="61486" y="75849"/>
                  </a:lnTo>
                  <a:lnTo>
                    <a:pt x="59615" y="79461"/>
                  </a:lnTo>
                  <a:lnTo>
                    <a:pt x="52397" y="84812"/>
                  </a:lnTo>
                  <a:lnTo>
                    <a:pt x="47451" y="86016"/>
                  </a:lnTo>
                  <a:lnTo>
                    <a:pt x="73160" y="86016"/>
                  </a:lnTo>
                  <a:lnTo>
                    <a:pt x="74319" y="84277"/>
                  </a:lnTo>
                  <a:lnTo>
                    <a:pt x="75789" y="80799"/>
                  </a:lnTo>
                  <a:lnTo>
                    <a:pt x="77126" y="77454"/>
                  </a:lnTo>
                  <a:lnTo>
                    <a:pt x="77928" y="73709"/>
                  </a:lnTo>
                  <a:lnTo>
                    <a:pt x="77928" y="59796"/>
                  </a:lnTo>
                  <a:lnTo>
                    <a:pt x="73650" y="52706"/>
                  </a:lnTo>
                  <a:lnTo>
                    <a:pt x="65229" y="48158"/>
                  </a:lnTo>
                  <a:lnTo>
                    <a:pt x="61353" y="46018"/>
                  </a:lnTo>
                  <a:lnTo>
                    <a:pt x="54135" y="43610"/>
                  </a:lnTo>
                  <a:lnTo>
                    <a:pt x="43575" y="40934"/>
                  </a:lnTo>
                  <a:lnTo>
                    <a:pt x="42372" y="40667"/>
                  </a:lnTo>
                  <a:lnTo>
                    <a:pt x="40768" y="40265"/>
                  </a:lnTo>
                  <a:lnTo>
                    <a:pt x="38629" y="39596"/>
                  </a:lnTo>
                  <a:lnTo>
                    <a:pt x="30476" y="37590"/>
                  </a:lnTo>
                  <a:lnTo>
                    <a:pt x="25263" y="35851"/>
                  </a:lnTo>
                  <a:lnTo>
                    <a:pt x="22857" y="34379"/>
                  </a:lnTo>
                  <a:lnTo>
                    <a:pt x="20451" y="33042"/>
                  </a:lnTo>
                  <a:lnTo>
                    <a:pt x="19381" y="30366"/>
                  </a:lnTo>
                  <a:lnTo>
                    <a:pt x="19381" y="22473"/>
                  </a:lnTo>
                  <a:lnTo>
                    <a:pt x="20985" y="19263"/>
                  </a:lnTo>
                  <a:lnTo>
                    <a:pt x="27401" y="14447"/>
                  </a:lnTo>
                  <a:lnTo>
                    <a:pt x="31812" y="13243"/>
                  </a:lnTo>
                  <a:lnTo>
                    <a:pt x="70743" y="13243"/>
                  </a:lnTo>
                  <a:lnTo>
                    <a:pt x="70309" y="12307"/>
                  </a:lnTo>
                  <a:lnTo>
                    <a:pt x="63892" y="7357"/>
                  </a:lnTo>
                  <a:lnTo>
                    <a:pt x="58629" y="4176"/>
                  </a:lnTo>
                  <a:lnTo>
                    <a:pt x="52664" y="1872"/>
                  </a:lnTo>
                  <a:lnTo>
                    <a:pt x="45998" y="472"/>
                  </a:lnTo>
                  <a:lnTo>
                    <a:pt x="38629" y="0"/>
                  </a:lnTo>
                  <a:close/>
                </a:path>
                <a:path w="516255" h="123189">
                  <a:moveTo>
                    <a:pt x="70743" y="13243"/>
                  </a:moveTo>
                  <a:lnTo>
                    <a:pt x="37560" y="13243"/>
                  </a:lnTo>
                  <a:lnTo>
                    <a:pt x="46060" y="14295"/>
                  </a:lnTo>
                  <a:lnTo>
                    <a:pt x="52330" y="17440"/>
                  </a:lnTo>
                  <a:lnTo>
                    <a:pt x="56395" y="22668"/>
                  </a:lnTo>
                  <a:lnTo>
                    <a:pt x="58278" y="29965"/>
                  </a:lnTo>
                  <a:lnTo>
                    <a:pt x="74185" y="29965"/>
                  </a:lnTo>
                  <a:lnTo>
                    <a:pt x="73784" y="19798"/>
                  </a:lnTo>
                  <a:lnTo>
                    <a:pt x="70743" y="13243"/>
                  </a:lnTo>
                  <a:close/>
                </a:path>
                <a:path w="516255" h="123189">
                  <a:moveTo>
                    <a:pt x="104990" y="28092"/>
                  </a:moveTo>
                  <a:lnTo>
                    <a:pt x="90687" y="28092"/>
                  </a:lnTo>
                  <a:lnTo>
                    <a:pt x="90687" y="122670"/>
                  </a:lnTo>
                  <a:lnTo>
                    <a:pt x="105792" y="122670"/>
                  </a:lnTo>
                  <a:lnTo>
                    <a:pt x="105792" y="88022"/>
                  </a:lnTo>
                  <a:lnTo>
                    <a:pt x="151178" y="88022"/>
                  </a:lnTo>
                  <a:lnTo>
                    <a:pt x="152104" y="86685"/>
                  </a:lnTo>
                  <a:lnTo>
                    <a:pt x="118490" y="86685"/>
                  </a:lnTo>
                  <a:lnTo>
                    <a:pt x="113812" y="84544"/>
                  </a:lnTo>
                  <a:lnTo>
                    <a:pt x="106861" y="75983"/>
                  </a:lnTo>
                  <a:lnTo>
                    <a:pt x="105294" y="70231"/>
                  </a:lnTo>
                  <a:lnTo>
                    <a:pt x="105301" y="54949"/>
                  </a:lnTo>
                  <a:lnTo>
                    <a:pt x="106861" y="49095"/>
                  </a:lnTo>
                  <a:lnTo>
                    <a:pt x="110336" y="44814"/>
                  </a:lnTo>
                  <a:lnTo>
                    <a:pt x="113678" y="40533"/>
                  </a:lnTo>
                  <a:lnTo>
                    <a:pt x="118356" y="38392"/>
                  </a:lnTo>
                  <a:lnTo>
                    <a:pt x="151852" y="38392"/>
                  </a:lnTo>
                  <a:lnTo>
                    <a:pt x="151123" y="37322"/>
                  </a:lnTo>
                  <a:lnTo>
                    <a:pt x="104990" y="37322"/>
                  </a:lnTo>
                  <a:lnTo>
                    <a:pt x="104990" y="28092"/>
                  </a:lnTo>
                  <a:close/>
                </a:path>
                <a:path w="516255" h="123189">
                  <a:moveTo>
                    <a:pt x="151178" y="88022"/>
                  </a:moveTo>
                  <a:lnTo>
                    <a:pt x="105792" y="88022"/>
                  </a:lnTo>
                  <a:lnTo>
                    <a:pt x="110871" y="95246"/>
                  </a:lnTo>
                  <a:lnTo>
                    <a:pt x="118356" y="98858"/>
                  </a:lnTo>
                  <a:lnTo>
                    <a:pt x="137471" y="98858"/>
                  </a:lnTo>
                  <a:lnTo>
                    <a:pt x="144823" y="95647"/>
                  </a:lnTo>
                  <a:lnTo>
                    <a:pt x="150437" y="89093"/>
                  </a:lnTo>
                  <a:lnTo>
                    <a:pt x="151178" y="88022"/>
                  </a:lnTo>
                  <a:close/>
                </a:path>
                <a:path w="516255" h="123189">
                  <a:moveTo>
                    <a:pt x="151852" y="38392"/>
                  </a:moveTo>
                  <a:lnTo>
                    <a:pt x="130253" y="38392"/>
                  </a:lnTo>
                  <a:lnTo>
                    <a:pt x="134798" y="40667"/>
                  </a:lnTo>
                  <a:lnTo>
                    <a:pt x="141748" y="49496"/>
                  </a:lnTo>
                  <a:lnTo>
                    <a:pt x="143407" y="55114"/>
                  </a:lnTo>
                  <a:lnTo>
                    <a:pt x="143486" y="70231"/>
                  </a:lnTo>
                  <a:lnTo>
                    <a:pt x="141748" y="75983"/>
                  </a:lnTo>
                  <a:lnTo>
                    <a:pt x="138407" y="80264"/>
                  </a:lnTo>
                  <a:lnTo>
                    <a:pt x="134931" y="84544"/>
                  </a:lnTo>
                  <a:lnTo>
                    <a:pt x="130387" y="86685"/>
                  </a:lnTo>
                  <a:lnTo>
                    <a:pt x="152104" y="86685"/>
                  </a:lnTo>
                  <a:lnTo>
                    <a:pt x="154121" y="83773"/>
                  </a:lnTo>
                  <a:lnTo>
                    <a:pt x="156752" y="77638"/>
                  </a:lnTo>
                  <a:lnTo>
                    <a:pt x="158331" y="70676"/>
                  </a:lnTo>
                  <a:lnTo>
                    <a:pt x="158858" y="62873"/>
                  </a:lnTo>
                  <a:lnTo>
                    <a:pt x="158310" y="54949"/>
                  </a:lnTo>
                  <a:lnTo>
                    <a:pt x="156686" y="47840"/>
                  </a:lnTo>
                  <a:lnTo>
                    <a:pt x="154008" y="41559"/>
                  </a:lnTo>
                  <a:lnTo>
                    <a:pt x="151852" y="38392"/>
                  </a:lnTo>
                  <a:close/>
                </a:path>
                <a:path w="516255" h="123189">
                  <a:moveTo>
                    <a:pt x="136936" y="26085"/>
                  </a:moveTo>
                  <a:lnTo>
                    <a:pt x="117020" y="26085"/>
                  </a:lnTo>
                  <a:lnTo>
                    <a:pt x="109534" y="29831"/>
                  </a:lnTo>
                  <a:lnTo>
                    <a:pt x="104990" y="37322"/>
                  </a:lnTo>
                  <a:lnTo>
                    <a:pt x="151123" y="37322"/>
                  </a:lnTo>
                  <a:lnTo>
                    <a:pt x="150303" y="36119"/>
                  </a:lnTo>
                  <a:lnTo>
                    <a:pt x="144555" y="29430"/>
                  </a:lnTo>
                  <a:lnTo>
                    <a:pt x="136936" y="26085"/>
                  </a:lnTo>
                  <a:close/>
                </a:path>
                <a:path w="516255" h="123189">
                  <a:moveTo>
                    <a:pt x="204082" y="26085"/>
                  </a:moveTo>
                  <a:lnTo>
                    <a:pt x="171267" y="47639"/>
                  </a:lnTo>
                  <a:lnTo>
                    <a:pt x="168927" y="62605"/>
                  </a:lnTo>
                  <a:lnTo>
                    <a:pt x="169508" y="70605"/>
                  </a:lnTo>
                  <a:lnTo>
                    <a:pt x="196388" y="98653"/>
                  </a:lnTo>
                  <a:lnTo>
                    <a:pt x="204082" y="99259"/>
                  </a:lnTo>
                  <a:lnTo>
                    <a:pt x="211599" y="98653"/>
                  </a:lnTo>
                  <a:lnTo>
                    <a:pt x="218301" y="96818"/>
                  </a:lnTo>
                  <a:lnTo>
                    <a:pt x="224176" y="93729"/>
                  </a:lnTo>
                  <a:lnTo>
                    <a:pt x="229211" y="89360"/>
                  </a:lnTo>
                  <a:lnTo>
                    <a:pt x="230728" y="87353"/>
                  </a:lnTo>
                  <a:lnTo>
                    <a:pt x="197799" y="87353"/>
                  </a:lnTo>
                  <a:lnTo>
                    <a:pt x="192987" y="85213"/>
                  </a:lnTo>
                  <a:lnTo>
                    <a:pt x="189512" y="80799"/>
                  </a:lnTo>
                  <a:lnTo>
                    <a:pt x="186037" y="76518"/>
                  </a:lnTo>
                  <a:lnTo>
                    <a:pt x="184367" y="70605"/>
                  </a:lnTo>
                  <a:lnTo>
                    <a:pt x="197666" y="38125"/>
                  </a:lnTo>
                  <a:lnTo>
                    <a:pt x="230813" y="38125"/>
                  </a:lnTo>
                  <a:lnTo>
                    <a:pt x="229211" y="35984"/>
                  </a:lnTo>
                  <a:lnTo>
                    <a:pt x="224101" y="31672"/>
                  </a:lnTo>
                  <a:lnTo>
                    <a:pt x="218200" y="28577"/>
                  </a:lnTo>
                  <a:lnTo>
                    <a:pt x="211523" y="26710"/>
                  </a:lnTo>
                  <a:lnTo>
                    <a:pt x="204082" y="26085"/>
                  </a:lnTo>
                  <a:close/>
                </a:path>
                <a:path w="516255" h="123189">
                  <a:moveTo>
                    <a:pt x="230813" y="38125"/>
                  </a:moveTo>
                  <a:lnTo>
                    <a:pt x="209830" y="38125"/>
                  </a:lnTo>
                  <a:lnTo>
                    <a:pt x="214508" y="40399"/>
                  </a:lnTo>
                  <a:lnTo>
                    <a:pt x="221459" y="48960"/>
                  </a:lnTo>
                  <a:lnTo>
                    <a:pt x="223116" y="54702"/>
                  </a:lnTo>
                  <a:lnTo>
                    <a:pt x="223091" y="70605"/>
                  </a:lnTo>
                  <a:lnTo>
                    <a:pt x="221459" y="76384"/>
                  </a:lnTo>
                  <a:lnTo>
                    <a:pt x="214508" y="85213"/>
                  </a:lnTo>
                  <a:lnTo>
                    <a:pt x="209830" y="87353"/>
                  </a:lnTo>
                  <a:lnTo>
                    <a:pt x="230728" y="87353"/>
                  </a:lnTo>
                  <a:lnTo>
                    <a:pt x="233267" y="83994"/>
                  </a:lnTo>
                  <a:lnTo>
                    <a:pt x="236196" y="77738"/>
                  </a:lnTo>
                  <a:lnTo>
                    <a:pt x="237971" y="70605"/>
                  </a:lnTo>
                  <a:lnTo>
                    <a:pt x="238568" y="62605"/>
                  </a:lnTo>
                  <a:lnTo>
                    <a:pt x="237971" y="54702"/>
                  </a:lnTo>
                  <a:lnTo>
                    <a:pt x="236196" y="47639"/>
                  </a:lnTo>
                  <a:lnTo>
                    <a:pt x="233267" y="41404"/>
                  </a:lnTo>
                  <a:lnTo>
                    <a:pt x="230813" y="38125"/>
                  </a:lnTo>
                  <a:close/>
                </a:path>
                <a:path w="516255" h="123189">
                  <a:moveTo>
                    <a:pt x="265937" y="28092"/>
                  </a:moveTo>
                  <a:lnTo>
                    <a:pt x="251500" y="28092"/>
                  </a:lnTo>
                  <a:lnTo>
                    <a:pt x="251500" y="97119"/>
                  </a:lnTo>
                  <a:lnTo>
                    <a:pt x="266738" y="97119"/>
                  </a:lnTo>
                  <a:lnTo>
                    <a:pt x="266738" y="59930"/>
                  </a:lnTo>
                  <a:lnTo>
                    <a:pt x="267791" y="50779"/>
                  </a:lnTo>
                  <a:lnTo>
                    <a:pt x="270949" y="44212"/>
                  </a:lnTo>
                  <a:lnTo>
                    <a:pt x="276212" y="40253"/>
                  </a:lnTo>
                  <a:lnTo>
                    <a:pt x="283581" y="38928"/>
                  </a:lnTo>
                  <a:lnTo>
                    <a:pt x="310834" y="38928"/>
                  </a:lnTo>
                  <a:lnTo>
                    <a:pt x="310616" y="38259"/>
                  </a:lnTo>
                  <a:lnTo>
                    <a:pt x="265937" y="38259"/>
                  </a:lnTo>
                  <a:lnTo>
                    <a:pt x="265937" y="28092"/>
                  </a:lnTo>
                  <a:close/>
                </a:path>
                <a:path w="516255" h="123189">
                  <a:moveTo>
                    <a:pt x="310834" y="38928"/>
                  </a:moveTo>
                  <a:lnTo>
                    <a:pt x="286521" y="38928"/>
                  </a:lnTo>
                  <a:lnTo>
                    <a:pt x="288927" y="39463"/>
                  </a:lnTo>
                  <a:lnTo>
                    <a:pt x="292670" y="41335"/>
                  </a:lnTo>
                  <a:lnTo>
                    <a:pt x="296947" y="54311"/>
                  </a:lnTo>
                  <a:lnTo>
                    <a:pt x="296947" y="97119"/>
                  </a:lnTo>
                  <a:lnTo>
                    <a:pt x="312185" y="97119"/>
                  </a:lnTo>
                  <a:lnTo>
                    <a:pt x="312185" y="43075"/>
                  </a:lnTo>
                  <a:lnTo>
                    <a:pt x="310834" y="38928"/>
                  </a:lnTo>
                  <a:close/>
                </a:path>
                <a:path w="516255" h="123189">
                  <a:moveTo>
                    <a:pt x="296546" y="26219"/>
                  </a:moveTo>
                  <a:lnTo>
                    <a:pt x="288794" y="26219"/>
                  </a:lnTo>
                  <a:lnTo>
                    <a:pt x="281876" y="26972"/>
                  </a:lnTo>
                  <a:lnTo>
                    <a:pt x="275761" y="29229"/>
                  </a:lnTo>
                  <a:lnTo>
                    <a:pt x="270448" y="32991"/>
                  </a:lnTo>
                  <a:lnTo>
                    <a:pt x="265937" y="38259"/>
                  </a:lnTo>
                  <a:lnTo>
                    <a:pt x="310616" y="38259"/>
                  </a:lnTo>
                  <a:lnTo>
                    <a:pt x="310180" y="36921"/>
                  </a:lnTo>
                  <a:lnTo>
                    <a:pt x="302428" y="28360"/>
                  </a:lnTo>
                  <a:lnTo>
                    <a:pt x="296546" y="26219"/>
                  </a:lnTo>
                  <a:close/>
                </a:path>
                <a:path w="516255" h="123189">
                  <a:moveTo>
                    <a:pt x="338813" y="75046"/>
                  </a:moveTo>
                  <a:lnTo>
                    <a:pt x="324243" y="75046"/>
                  </a:lnTo>
                  <a:lnTo>
                    <a:pt x="324511" y="82939"/>
                  </a:lnTo>
                  <a:lnTo>
                    <a:pt x="327318" y="88959"/>
                  </a:lnTo>
                  <a:lnTo>
                    <a:pt x="332664" y="92972"/>
                  </a:lnTo>
                  <a:lnTo>
                    <a:pt x="337877" y="97119"/>
                  </a:lnTo>
                  <a:lnTo>
                    <a:pt x="345363" y="99126"/>
                  </a:lnTo>
                  <a:lnTo>
                    <a:pt x="364344" y="99126"/>
                  </a:lnTo>
                  <a:lnTo>
                    <a:pt x="371695" y="97119"/>
                  </a:lnTo>
                  <a:lnTo>
                    <a:pt x="382522" y="88959"/>
                  </a:lnTo>
                  <a:lnTo>
                    <a:pt x="382990" y="88022"/>
                  </a:lnTo>
                  <a:lnTo>
                    <a:pt x="345095" y="88022"/>
                  </a:lnTo>
                  <a:lnTo>
                    <a:pt x="339615" y="83742"/>
                  </a:lnTo>
                  <a:lnTo>
                    <a:pt x="338813" y="75046"/>
                  </a:lnTo>
                  <a:close/>
                </a:path>
                <a:path w="516255" h="123189">
                  <a:moveTo>
                    <a:pt x="362339" y="26085"/>
                  </a:moveTo>
                  <a:lnTo>
                    <a:pt x="345095" y="26085"/>
                  </a:lnTo>
                  <a:lnTo>
                    <a:pt x="338145" y="27958"/>
                  </a:lnTo>
                  <a:lnTo>
                    <a:pt x="333199" y="31704"/>
                  </a:lnTo>
                  <a:lnTo>
                    <a:pt x="328120" y="35449"/>
                  </a:lnTo>
                  <a:lnTo>
                    <a:pt x="325714" y="40533"/>
                  </a:lnTo>
                  <a:lnTo>
                    <a:pt x="325714" y="54044"/>
                  </a:lnTo>
                  <a:lnTo>
                    <a:pt x="328788" y="59127"/>
                  </a:lnTo>
                  <a:lnTo>
                    <a:pt x="335204" y="62070"/>
                  </a:lnTo>
                  <a:lnTo>
                    <a:pt x="337878" y="63408"/>
                  </a:lnTo>
                  <a:lnTo>
                    <a:pt x="344026" y="65281"/>
                  </a:lnTo>
                  <a:lnTo>
                    <a:pt x="353918" y="67689"/>
                  </a:lnTo>
                  <a:lnTo>
                    <a:pt x="354452" y="67956"/>
                  </a:lnTo>
                  <a:lnTo>
                    <a:pt x="354987" y="67956"/>
                  </a:lnTo>
                  <a:lnTo>
                    <a:pt x="355121" y="68090"/>
                  </a:lnTo>
                  <a:lnTo>
                    <a:pt x="355388" y="68090"/>
                  </a:lnTo>
                  <a:lnTo>
                    <a:pt x="370359" y="76518"/>
                  </a:lnTo>
                  <a:lnTo>
                    <a:pt x="370359" y="81066"/>
                  </a:lnTo>
                  <a:lnTo>
                    <a:pt x="368888" y="83474"/>
                  </a:lnTo>
                  <a:lnTo>
                    <a:pt x="363542" y="87220"/>
                  </a:lnTo>
                  <a:lnTo>
                    <a:pt x="359933" y="88022"/>
                  </a:lnTo>
                  <a:lnTo>
                    <a:pt x="382990" y="88022"/>
                  </a:lnTo>
                  <a:lnTo>
                    <a:pt x="385263" y="83474"/>
                  </a:lnTo>
                  <a:lnTo>
                    <a:pt x="385224" y="73040"/>
                  </a:lnTo>
                  <a:lnTo>
                    <a:pt x="384661" y="70899"/>
                  </a:lnTo>
                  <a:lnTo>
                    <a:pt x="364477" y="56719"/>
                  </a:lnTo>
                  <a:lnTo>
                    <a:pt x="362071" y="56050"/>
                  </a:lnTo>
                  <a:lnTo>
                    <a:pt x="358596" y="55248"/>
                  </a:lnTo>
                  <a:lnTo>
                    <a:pt x="357794" y="55114"/>
                  </a:lnTo>
                  <a:lnTo>
                    <a:pt x="356591" y="54847"/>
                  </a:lnTo>
                  <a:lnTo>
                    <a:pt x="353517" y="54311"/>
                  </a:lnTo>
                  <a:lnTo>
                    <a:pt x="352447" y="54044"/>
                  </a:lnTo>
                  <a:lnTo>
                    <a:pt x="351779" y="53776"/>
                  </a:lnTo>
                  <a:lnTo>
                    <a:pt x="351111" y="53643"/>
                  </a:lnTo>
                  <a:lnTo>
                    <a:pt x="350175" y="53375"/>
                  </a:lnTo>
                  <a:lnTo>
                    <a:pt x="349105" y="53108"/>
                  </a:lnTo>
                  <a:lnTo>
                    <a:pt x="347902" y="52840"/>
                  </a:lnTo>
                  <a:lnTo>
                    <a:pt x="347100" y="52573"/>
                  </a:lnTo>
                  <a:lnTo>
                    <a:pt x="344694" y="51368"/>
                  </a:lnTo>
                  <a:lnTo>
                    <a:pt x="343892" y="51101"/>
                  </a:lnTo>
                  <a:lnTo>
                    <a:pt x="343224" y="50700"/>
                  </a:lnTo>
                  <a:lnTo>
                    <a:pt x="342957" y="50298"/>
                  </a:lnTo>
                  <a:lnTo>
                    <a:pt x="342288" y="49629"/>
                  </a:lnTo>
                  <a:lnTo>
                    <a:pt x="341486" y="48559"/>
                  </a:lnTo>
                  <a:lnTo>
                    <a:pt x="341219" y="48024"/>
                  </a:lnTo>
                  <a:lnTo>
                    <a:pt x="341086" y="47355"/>
                  </a:lnTo>
                  <a:lnTo>
                    <a:pt x="340952" y="46820"/>
                  </a:lnTo>
                  <a:lnTo>
                    <a:pt x="349239" y="37188"/>
                  </a:lnTo>
                  <a:lnTo>
                    <a:pt x="380941" y="37188"/>
                  </a:lnTo>
                  <a:lnTo>
                    <a:pt x="379983" y="35316"/>
                  </a:lnTo>
                  <a:lnTo>
                    <a:pt x="374636" y="31570"/>
                  </a:lnTo>
                  <a:lnTo>
                    <a:pt x="369289" y="27958"/>
                  </a:lnTo>
                  <a:lnTo>
                    <a:pt x="362339" y="26085"/>
                  </a:lnTo>
                  <a:close/>
                </a:path>
                <a:path w="516255" h="123189">
                  <a:moveTo>
                    <a:pt x="380941" y="37188"/>
                  </a:moveTo>
                  <a:lnTo>
                    <a:pt x="362339" y="37188"/>
                  </a:lnTo>
                  <a:lnTo>
                    <a:pt x="367284" y="40934"/>
                  </a:lnTo>
                  <a:lnTo>
                    <a:pt x="368220" y="48158"/>
                  </a:lnTo>
                  <a:lnTo>
                    <a:pt x="382790" y="48158"/>
                  </a:lnTo>
                  <a:lnTo>
                    <a:pt x="382790" y="40800"/>
                  </a:lnTo>
                  <a:lnTo>
                    <a:pt x="380941" y="37188"/>
                  </a:lnTo>
                  <a:close/>
                </a:path>
                <a:path w="516255" h="123189">
                  <a:moveTo>
                    <a:pt x="429384" y="26085"/>
                  </a:moveTo>
                  <a:lnTo>
                    <a:pt x="396569" y="47639"/>
                  </a:lnTo>
                  <a:lnTo>
                    <a:pt x="394229" y="62605"/>
                  </a:lnTo>
                  <a:lnTo>
                    <a:pt x="394810" y="70605"/>
                  </a:lnTo>
                  <a:lnTo>
                    <a:pt x="421690" y="98653"/>
                  </a:lnTo>
                  <a:lnTo>
                    <a:pt x="429384" y="99259"/>
                  </a:lnTo>
                  <a:lnTo>
                    <a:pt x="436901" y="98653"/>
                  </a:lnTo>
                  <a:lnTo>
                    <a:pt x="443603" y="96818"/>
                  </a:lnTo>
                  <a:lnTo>
                    <a:pt x="449478" y="93729"/>
                  </a:lnTo>
                  <a:lnTo>
                    <a:pt x="454514" y="89360"/>
                  </a:lnTo>
                  <a:lnTo>
                    <a:pt x="456030" y="87353"/>
                  </a:lnTo>
                  <a:lnTo>
                    <a:pt x="423102" y="87353"/>
                  </a:lnTo>
                  <a:lnTo>
                    <a:pt x="418290" y="85213"/>
                  </a:lnTo>
                  <a:lnTo>
                    <a:pt x="414814" y="80799"/>
                  </a:lnTo>
                  <a:lnTo>
                    <a:pt x="411339" y="76518"/>
                  </a:lnTo>
                  <a:lnTo>
                    <a:pt x="409669" y="70605"/>
                  </a:lnTo>
                  <a:lnTo>
                    <a:pt x="422968" y="38125"/>
                  </a:lnTo>
                  <a:lnTo>
                    <a:pt x="456115" y="38125"/>
                  </a:lnTo>
                  <a:lnTo>
                    <a:pt x="454514" y="35984"/>
                  </a:lnTo>
                  <a:lnTo>
                    <a:pt x="449403" y="31672"/>
                  </a:lnTo>
                  <a:lnTo>
                    <a:pt x="443503" y="28577"/>
                  </a:lnTo>
                  <a:lnTo>
                    <a:pt x="436825" y="26710"/>
                  </a:lnTo>
                  <a:lnTo>
                    <a:pt x="429384" y="26085"/>
                  </a:lnTo>
                  <a:close/>
                </a:path>
                <a:path w="516255" h="123189">
                  <a:moveTo>
                    <a:pt x="456115" y="38125"/>
                  </a:moveTo>
                  <a:lnTo>
                    <a:pt x="435132" y="38125"/>
                  </a:lnTo>
                  <a:lnTo>
                    <a:pt x="439810" y="40399"/>
                  </a:lnTo>
                  <a:lnTo>
                    <a:pt x="446761" y="48960"/>
                  </a:lnTo>
                  <a:lnTo>
                    <a:pt x="448418" y="54702"/>
                  </a:lnTo>
                  <a:lnTo>
                    <a:pt x="448393" y="70605"/>
                  </a:lnTo>
                  <a:lnTo>
                    <a:pt x="446761" y="76384"/>
                  </a:lnTo>
                  <a:lnTo>
                    <a:pt x="439810" y="85213"/>
                  </a:lnTo>
                  <a:lnTo>
                    <a:pt x="435132" y="87353"/>
                  </a:lnTo>
                  <a:lnTo>
                    <a:pt x="456030" y="87353"/>
                  </a:lnTo>
                  <a:lnTo>
                    <a:pt x="458570" y="83994"/>
                  </a:lnTo>
                  <a:lnTo>
                    <a:pt x="461498" y="77738"/>
                  </a:lnTo>
                  <a:lnTo>
                    <a:pt x="463273" y="70605"/>
                  </a:lnTo>
                  <a:lnTo>
                    <a:pt x="463870" y="62605"/>
                  </a:lnTo>
                  <a:lnTo>
                    <a:pt x="463273" y="54702"/>
                  </a:lnTo>
                  <a:lnTo>
                    <a:pt x="461498" y="47639"/>
                  </a:lnTo>
                  <a:lnTo>
                    <a:pt x="458570" y="41404"/>
                  </a:lnTo>
                  <a:lnTo>
                    <a:pt x="456115" y="38125"/>
                  </a:lnTo>
                  <a:close/>
                </a:path>
                <a:path w="516255" h="123189">
                  <a:moveTo>
                    <a:pt x="489635" y="28092"/>
                  </a:moveTo>
                  <a:lnTo>
                    <a:pt x="475332" y="28092"/>
                  </a:lnTo>
                  <a:lnTo>
                    <a:pt x="475332" y="97119"/>
                  </a:lnTo>
                  <a:lnTo>
                    <a:pt x="490437" y="97119"/>
                  </a:lnTo>
                  <a:lnTo>
                    <a:pt x="490437" y="66752"/>
                  </a:lnTo>
                  <a:lnTo>
                    <a:pt x="491669" y="55495"/>
                  </a:lnTo>
                  <a:lnTo>
                    <a:pt x="495382" y="47422"/>
                  </a:lnTo>
                  <a:lnTo>
                    <a:pt x="501602" y="42560"/>
                  </a:lnTo>
                  <a:lnTo>
                    <a:pt x="505313" y="41871"/>
                  </a:lnTo>
                  <a:lnTo>
                    <a:pt x="489635" y="41871"/>
                  </a:lnTo>
                  <a:lnTo>
                    <a:pt x="489635" y="28092"/>
                  </a:lnTo>
                  <a:close/>
                </a:path>
                <a:path w="516255" h="123189">
                  <a:moveTo>
                    <a:pt x="512759" y="26487"/>
                  </a:moveTo>
                  <a:lnTo>
                    <a:pt x="505368" y="27461"/>
                  </a:lnTo>
                  <a:lnTo>
                    <a:pt x="499041" y="30366"/>
                  </a:lnTo>
                  <a:lnTo>
                    <a:pt x="493793" y="35178"/>
                  </a:lnTo>
                  <a:lnTo>
                    <a:pt x="489635" y="41871"/>
                  </a:lnTo>
                  <a:lnTo>
                    <a:pt x="505313" y="41871"/>
                  </a:lnTo>
                  <a:lnTo>
                    <a:pt x="510353" y="40934"/>
                  </a:lnTo>
                  <a:lnTo>
                    <a:pt x="515700" y="40934"/>
                  </a:lnTo>
                  <a:lnTo>
                    <a:pt x="515700" y="26754"/>
                  </a:lnTo>
                  <a:lnTo>
                    <a:pt x="512759" y="26487"/>
                  </a:lnTo>
                  <a:close/>
                </a:path>
                <a:path w="516255" h="123189">
                  <a:moveTo>
                    <a:pt x="515700" y="40934"/>
                  </a:moveTo>
                  <a:lnTo>
                    <a:pt x="511155" y="40934"/>
                  </a:lnTo>
                  <a:lnTo>
                    <a:pt x="513026" y="41068"/>
                  </a:lnTo>
                  <a:lnTo>
                    <a:pt x="515700" y="41336"/>
                  </a:lnTo>
                  <a:lnTo>
                    <a:pt x="515700" y="40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7932" y="1113407"/>
              <a:ext cx="1666950" cy="1241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638" y="4751697"/>
              <a:ext cx="2227240" cy="4576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855" y="4455517"/>
              <a:ext cx="1469685" cy="1462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3649" y="4233726"/>
              <a:ext cx="499070" cy="993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3087" y="2800263"/>
              <a:ext cx="1085605" cy="11771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0622" y="4233726"/>
              <a:ext cx="516255" cy="123189"/>
            </a:xfrm>
            <a:custGeom>
              <a:avLst/>
              <a:gdLst/>
              <a:ahLst/>
              <a:cxnLst/>
              <a:rect l="l" t="t" r="r" b="b"/>
              <a:pathLst>
                <a:path w="516255" h="123189">
                  <a:moveTo>
                    <a:pt x="16441" y="65548"/>
                  </a:moveTo>
                  <a:lnTo>
                    <a:pt x="0" y="65548"/>
                  </a:lnTo>
                  <a:lnTo>
                    <a:pt x="680" y="73372"/>
                  </a:lnTo>
                  <a:lnTo>
                    <a:pt x="31526" y="98730"/>
                  </a:lnTo>
                  <a:lnTo>
                    <a:pt x="40100" y="99259"/>
                  </a:lnTo>
                  <a:lnTo>
                    <a:pt x="43842" y="99259"/>
                  </a:lnTo>
                  <a:lnTo>
                    <a:pt x="47585" y="98992"/>
                  </a:lnTo>
                  <a:lnTo>
                    <a:pt x="54669" y="97654"/>
                  </a:lnTo>
                  <a:lnTo>
                    <a:pt x="58145" y="96584"/>
                  </a:lnTo>
                  <a:lnTo>
                    <a:pt x="61486" y="94979"/>
                  </a:lnTo>
                  <a:lnTo>
                    <a:pt x="64694" y="93507"/>
                  </a:lnTo>
                  <a:lnTo>
                    <a:pt x="67635" y="91634"/>
                  </a:lnTo>
                  <a:lnTo>
                    <a:pt x="72447" y="87086"/>
                  </a:lnTo>
                  <a:lnTo>
                    <a:pt x="73160" y="86016"/>
                  </a:lnTo>
                  <a:lnTo>
                    <a:pt x="33684" y="86016"/>
                  </a:lnTo>
                  <a:lnTo>
                    <a:pt x="27802" y="84411"/>
                  </a:lnTo>
                  <a:lnTo>
                    <a:pt x="18713" y="77722"/>
                  </a:lnTo>
                  <a:lnTo>
                    <a:pt x="16441" y="72505"/>
                  </a:lnTo>
                  <a:lnTo>
                    <a:pt x="16441" y="65548"/>
                  </a:lnTo>
                  <a:close/>
                </a:path>
                <a:path w="516255" h="123189">
                  <a:moveTo>
                    <a:pt x="38629" y="0"/>
                  </a:moveTo>
                  <a:lnTo>
                    <a:pt x="3536" y="19263"/>
                  </a:lnTo>
                  <a:lnTo>
                    <a:pt x="3517" y="30366"/>
                  </a:lnTo>
                  <a:lnTo>
                    <a:pt x="4009" y="38125"/>
                  </a:lnTo>
                  <a:lnTo>
                    <a:pt x="8153" y="44278"/>
                  </a:lnTo>
                  <a:lnTo>
                    <a:pt x="15906" y="48292"/>
                  </a:lnTo>
                  <a:lnTo>
                    <a:pt x="19649" y="50298"/>
                  </a:lnTo>
                  <a:lnTo>
                    <a:pt x="27401" y="52840"/>
                  </a:lnTo>
                  <a:lnTo>
                    <a:pt x="39298" y="55783"/>
                  </a:lnTo>
                  <a:lnTo>
                    <a:pt x="39565" y="55917"/>
                  </a:lnTo>
                  <a:lnTo>
                    <a:pt x="40100" y="56051"/>
                  </a:lnTo>
                  <a:lnTo>
                    <a:pt x="40768" y="56184"/>
                  </a:lnTo>
                  <a:lnTo>
                    <a:pt x="50125" y="58726"/>
                  </a:lnTo>
                  <a:lnTo>
                    <a:pt x="61486" y="68090"/>
                  </a:lnTo>
                  <a:lnTo>
                    <a:pt x="61486" y="75849"/>
                  </a:lnTo>
                  <a:lnTo>
                    <a:pt x="59615" y="79461"/>
                  </a:lnTo>
                  <a:lnTo>
                    <a:pt x="52397" y="84812"/>
                  </a:lnTo>
                  <a:lnTo>
                    <a:pt x="47451" y="86016"/>
                  </a:lnTo>
                  <a:lnTo>
                    <a:pt x="73160" y="86016"/>
                  </a:lnTo>
                  <a:lnTo>
                    <a:pt x="74319" y="84277"/>
                  </a:lnTo>
                  <a:lnTo>
                    <a:pt x="75789" y="80799"/>
                  </a:lnTo>
                  <a:lnTo>
                    <a:pt x="77126" y="77454"/>
                  </a:lnTo>
                  <a:lnTo>
                    <a:pt x="77928" y="73709"/>
                  </a:lnTo>
                  <a:lnTo>
                    <a:pt x="77928" y="59796"/>
                  </a:lnTo>
                  <a:lnTo>
                    <a:pt x="73650" y="52706"/>
                  </a:lnTo>
                  <a:lnTo>
                    <a:pt x="65229" y="48158"/>
                  </a:lnTo>
                  <a:lnTo>
                    <a:pt x="61353" y="46018"/>
                  </a:lnTo>
                  <a:lnTo>
                    <a:pt x="54135" y="43610"/>
                  </a:lnTo>
                  <a:lnTo>
                    <a:pt x="43575" y="40934"/>
                  </a:lnTo>
                  <a:lnTo>
                    <a:pt x="42372" y="40667"/>
                  </a:lnTo>
                  <a:lnTo>
                    <a:pt x="40768" y="40265"/>
                  </a:lnTo>
                  <a:lnTo>
                    <a:pt x="38629" y="39596"/>
                  </a:lnTo>
                  <a:lnTo>
                    <a:pt x="30476" y="37590"/>
                  </a:lnTo>
                  <a:lnTo>
                    <a:pt x="25263" y="35851"/>
                  </a:lnTo>
                  <a:lnTo>
                    <a:pt x="22857" y="34379"/>
                  </a:lnTo>
                  <a:lnTo>
                    <a:pt x="20451" y="33042"/>
                  </a:lnTo>
                  <a:lnTo>
                    <a:pt x="19381" y="30366"/>
                  </a:lnTo>
                  <a:lnTo>
                    <a:pt x="19381" y="22473"/>
                  </a:lnTo>
                  <a:lnTo>
                    <a:pt x="20985" y="19263"/>
                  </a:lnTo>
                  <a:lnTo>
                    <a:pt x="27401" y="14447"/>
                  </a:lnTo>
                  <a:lnTo>
                    <a:pt x="31812" y="13243"/>
                  </a:lnTo>
                  <a:lnTo>
                    <a:pt x="70743" y="13243"/>
                  </a:lnTo>
                  <a:lnTo>
                    <a:pt x="70309" y="12307"/>
                  </a:lnTo>
                  <a:lnTo>
                    <a:pt x="63892" y="7357"/>
                  </a:lnTo>
                  <a:lnTo>
                    <a:pt x="58629" y="4176"/>
                  </a:lnTo>
                  <a:lnTo>
                    <a:pt x="52664" y="1872"/>
                  </a:lnTo>
                  <a:lnTo>
                    <a:pt x="45998" y="472"/>
                  </a:lnTo>
                  <a:lnTo>
                    <a:pt x="38629" y="0"/>
                  </a:lnTo>
                  <a:close/>
                </a:path>
                <a:path w="516255" h="123189">
                  <a:moveTo>
                    <a:pt x="70743" y="13243"/>
                  </a:moveTo>
                  <a:lnTo>
                    <a:pt x="37560" y="13243"/>
                  </a:lnTo>
                  <a:lnTo>
                    <a:pt x="46060" y="14295"/>
                  </a:lnTo>
                  <a:lnTo>
                    <a:pt x="52330" y="17440"/>
                  </a:lnTo>
                  <a:lnTo>
                    <a:pt x="56395" y="22668"/>
                  </a:lnTo>
                  <a:lnTo>
                    <a:pt x="58278" y="29965"/>
                  </a:lnTo>
                  <a:lnTo>
                    <a:pt x="74185" y="29965"/>
                  </a:lnTo>
                  <a:lnTo>
                    <a:pt x="73784" y="19798"/>
                  </a:lnTo>
                  <a:lnTo>
                    <a:pt x="70743" y="13243"/>
                  </a:lnTo>
                  <a:close/>
                </a:path>
                <a:path w="516255" h="123189">
                  <a:moveTo>
                    <a:pt x="104990" y="28092"/>
                  </a:moveTo>
                  <a:lnTo>
                    <a:pt x="90687" y="28092"/>
                  </a:lnTo>
                  <a:lnTo>
                    <a:pt x="90687" y="122670"/>
                  </a:lnTo>
                  <a:lnTo>
                    <a:pt x="105792" y="122670"/>
                  </a:lnTo>
                  <a:lnTo>
                    <a:pt x="105792" y="88022"/>
                  </a:lnTo>
                  <a:lnTo>
                    <a:pt x="151178" y="88022"/>
                  </a:lnTo>
                  <a:lnTo>
                    <a:pt x="152104" y="86685"/>
                  </a:lnTo>
                  <a:lnTo>
                    <a:pt x="118490" y="86685"/>
                  </a:lnTo>
                  <a:lnTo>
                    <a:pt x="113812" y="84544"/>
                  </a:lnTo>
                  <a:lnTo>
                    <a:pt x="106861" y="75983"/>
                  </a:lnTo>
                  <a:lnTo>
                    <a:pt x="105294" y="70231"/>
                  </a:lnTo>
                  <a:lnTo>
                    <a:pt x="105301" y="54949"/>
                  </a:lnTo>
                  <a:lnTo>
                    <a:pt x="106861" y="49095"/>
                  </a:lnTo>
                  <a:lnTo>
                    <a:pt x="110336" y="44814"/>
                  </a:lnTo>
                  <a:lnTo>
                    <a:pt x="113678" y="40533"/>
                  </a:lnTo>
                  <a:lnTo>
                    <a:pt x="118356" y="38392"/>
                  </a:lnTo>
                  <a:lnTo>
                    <a:pt x="151852" y="38392"/>
                  </a:lnTo>
                  <a:lnTo>
                    <a:pt x="151123" y="37322"/>
                  </a:lnTo>
                  <a:lnTo>
                    <a:pt x="104990" y="37322"/>
                  </a:lnTo>
                  <a:lnTo>
                    <a:pt x="104990" y="28092"/>
                  </a:lnTo>
                  <a:close/>
                </a:path>
                <a:path w="516255" h="123189">
                  <a:moveTo>
                    <a:pt x="151178" y="88022"/>
                  </a:moveTo>
                  <a:lnTo>
                    <a:pt x="105792" y="88022"/>
                  </a:lnTo>
                  <a:lnTo>
                    <a:pt x="110871" y="95246"/>
                  </a:lnTo>
                  <a:lnTo>
                    <a:pt x="118356" y="98858"/>
                  </a:lnTo>
                  <a:lnTo>
                    <a:pt x="137471" y="98858"/>
                  </a:lnTo>
                  <a:lnTo>
                    <a:pt x="144823" y="95647"/>
                  </a:lnTo>
                  <a:lnTo>
                    <a:pt x="150437" y="89093"/>
                  </a:lnTo>
                  <a:lnTo>
                    <a:pt x="151178" y="88022"/>
                  </a:lnTo>
                  <a:close/>
                </a:path>
                <a:path w="516255" h="123189">
                  <a:moveTo>
                    <a:pt x="151852" y="38392"/>
                  </a:moveTo>
                  <a:lnTo>
                    <a:pt x="130253" y="38392"/>
                  </a:lnTo>
                  <a:lnTo>
                    <a:pt x="134798" y="40667"/>
                  </a:lnTo>
                  <a:lnTo>
                    <a:pt x="141748" y="49496"/>
                  </a:lnTo>
                  <a:lnTo>
                    <a:pt x="143407" y="55114"/>
                  </a:lnTo>
                  <a:lnTo>
                    <a:pt x="143486" y="70231"/>
                  </a:lnTo>
                  <a:lnTo>
                    <a:pt x="141748" y="75983"/>
                  </a:lnTo>
                  <a:lnTo>
                    <a:pt x="138407" y="80264"/>
                  </a:lnTo>
                  <a:lnTo>
                    <a:pt x="134931" y="84544"/>
                  </a:lnTo>
                  <a:lnTo>
                    <a:pt x="130387" y="86685"/>
                  </a:lnTo>
                  <a:lnTo>
                    <a:pt x="152104" y="86685"/>
                  </a:lnTo>
                  <a:lnTo>
                    <a:pt x="154121" y="83773"/>
                  </a:lnTo>
                  <a:lnTo>
                    <a:pt x="156752" y="77638"/>
                  </a:lnTo>
                  <a:lnTo>
                    <a:pt x="158331" y="70676"/>
                  </a:lnTo>
                  <a:lnTo>
                    <a:pt x="158858" y="62873"/>
                  </a:lnTo>
                  <a:lnTo>
                    <a:pt x="158310" y="54949"/>
                  </a:lnTo>
                  <a:lnTo>
                    <a:pt x="156686" y="47840"/>
                  </a:lnTo>
                  <a:lnTo>
                    <a:pt x="154008" y="41559"/>
                  </a:lnTo>
                  <a:lnTo>
                    <a:pt x="151852" y="38392"/>
                  </a:lnTo>
                  <a:close/>
                </a:path>
                <a:path w="516255" h="123189">
                  <a:moveTo>
                    <a:pt x="136936" y="26085"/>
                  </a:moveTo>
                  <a:lnTo>
                    <a:pt x="117020" y="26085"/>
                  </a:lnTo>
                  <a:lnTo>
                    <a:pt x="109534" y="29831"/>
                  </a:lnTo>
                  <a:lnTo>
                    <a:pt x="104990" y="37322"/>
                  </a:lnTo>
                  <a:lnTo>
                    <a:pt x="151123" y="37322"/>
                  </a:lnTo>
                  <a:lnTo>
                    <a:pt x="150303" y="36119"/>
                  </a:lnTo>
                  <a:lnTo>
                    <a:pt x="144555" y="29430"/>
                  </a:lnTo>
                  <a:lnTo>
                    <a:pt x="136936" y="26085"/>
                  </a:lnTo>
                  <a:close/>
                </a:path>
                <a:path w="516255" h="123189">
                  <a:moveTo>
                    <a:pt x="204082" y="26085"/>
                  </a:moveTo>
                  <a:lnTo>
                    <a:pt x="171267" y="47639"/>
                  </a:lnTo>
                  <a:lnTo>
                    <a:pt x="168927" y="62605"/>
                  </a:lnTo>
                  <a:lnTo>
                    <a:pt x="169508" y="70605"/>
                  </a:lnTo>
                  <a:lnTo>
                    <a:pt x="196388" y="98653"/>
                  </a:lnTo>
                  <a:lnTo>
                    <a:pt x="204082" y="99259"/>
                  </a:lnTo>
                  <a:lnTo>
                    <a:pt x="211599" y="98653"/>
                  </a:lnTo>
                  <a:lnTo>
                    <a:pt x="218301" y="96818"/>
                  </a:lnTo>
                  <a:lnTo>
                    <a:pt x="224176" y="93729"/>
                  </a:lnTo>
                  <a:lnTo>
                    <a:pt x="229211" y="89360"/>
                  </a:lnTo>
                  <a:lnTo>
                    <a:pt x="230728" y="87353"/>
                  </a:lnTo>
                  <a:lnTo>
                    <a:pt x="197799" y="87353"/>
                  </a:lnTo>
                  <a:lnTo>
                    <a:pt x="192987" y="85213"/>
                  </a:lnTo>
                  <a:lnTo>
                    <a:pt x="189512" y="80799"/>
                  </a:lnTo>
                  <a:lnTo>
                    <a:pt x="186037" y="76518"/>
                  </a:lnTo>
                  <a:lnTo>
                    <a:pt x="184367" y="70605"/>
                  </a:lnTo>
                  <a:lnTo>
                    <a:pt x="197666" y="38125"/>
                  </a:lnTo>
                  <a:lnTo>
                    <a:pt x="230813" y="38125"/>
                  </a:lnTo>
                  <a:lnTo>
                    <a:pt x="229211" y="35984"/>
                  </a:lnTo>
                  <a:lnTo>
                    <a:pt x="224101" y="31672"/>
                  </a:lnTo>
                  <a:lnTo>
                    <a:pt x="218200" y="28577"/>
                  </a:lnTo>
                  <a:lnTo>
                    <a:pt x="211523" y="26710"/>
                  </a:lnTo>
                  <a:lnTo>
                    <a:pt x="204082" y="26085"/>
                  </a:lnTo>
                  <a:close/>
                </a:path>
                <a:path w="516255" h="123189">
                  <a:moveTo>
                    <a:pt x="230813" y="38125"/>
                  </a:moveTo>
                  <a:lnTo>
                    <a:pt x="209830" y="38125"/>
                  </a:lnTo>
                  <a:lnTo>
                    <a:pt x="214508" y="40399"/>
                  </a:lnTo>
                  <a:lnTo>
                    <a:pt x="221459" y="48960"/>
                  </a:lnTo>
                  <a:lnTo>
                    <a:pt x="223116" y="54702"/>
                  </a:lnTo>
                  <a:lnTo>
                    <a:pt x="223091" y="70605"/>
                  </a:lnTo>
                  <a:lnTo>
                    <a:pt x="221459" y="76384"/>
                  </a:lnTo>
                  <a:lnTo>
                    <a:pt x="214508" y="85213"/>
                  </a:lnTo>
                  <a:lnTo>
                    <a:pt x="209830" y="87353"/>
                  </a:lnTo>
                  <a:lnTo>
                    <a:pt x="230728" y="87353"/>
                  </a:lnTo>
                  <a:lnTo>
                    <a:pt x="233267" y="83994"/>
                  </a:lnTo>
                  <a:lnTo>
                    <a:pt x="236196" y="77738"/>
                  </a:lnTo>
                  <a:lnTo>
                    <a:pt x="237971" y="70605"/>
                  </a:lnTo>
                  <a:lnTo>
                    <a:pt x="238568" y="62605"/>
                  </a:lnTo>
                  <a:lnTo>
                    <a:pt x="237971" y="54702"/>
                  </a:lnTo>
                  <a:lnTo>
                    <a:pt x="236196" y="47639"/>
                  </a:lnTo>
                  <a:lnTo>
                    <a:pt x="233267" y="41404"/>
                  </a:lnTo>
                  <a:lnTo>
                    <a:pt x="230813" y="38125"/>
                  </a:lnTo>
                  <a:close/>
                </a:path>
                <a:path w="516255" h="123189">
                  <a:moveTo>
                    <a:pt x="265937" y="28092"/>
                  </a:moveTo>
                  <a:lnTo>
                    <a:pt x="251500" y="28092"/>
                  </a:lnTo>
                  <a:lnTo>
                    <a:pt x="251500" y="97119"/>
                  </a:lnTo>
                  <a:lnTo>
                    <a:pt x="266738" y="97119"/>
                  </a:lnTo>
                  <a:lnTo>
                    <a:pt x="266738" y="59930"/>
                  </a:lnTo>
                  <a:lnTo>
                    <a:pt x="267791" y="50779"/>
                  </a:lnTo>
                  <a:lnTo>
                    <a:pt x="270949" y="44212"/>
                  </a:lnTo>
                  <a:lnTo>
                    <a:pt x="276212" y="40253"/>
                  </a:lnTo>
                  <a:lnTo>
                    <a:pt x="283581" y="38928"/>
                  </a:lnTo>
                  <a:lnTo>
                    <a:pt x="310834" y="38928"/>
                  </a:lnTo>
                  <a:lnTo>
                    <a:pt x="310616" y="38259"/>
                  </a:lnTo>
                  <a:lnTo>
                    <a:pt x="265937" y="38259"/>
                  </a:lnTo>
                  <a:lnTo>
                    <a:pt x="265937" y="28092"/>
                  </a:lnTo>
                  <a:close/>
                </a:path>
                <a:path w="516255" h="123189">
                  <a:moveTo>
                    <a:pt x="310834" y="38928"/>
                  </a:moveTo>
                  <a:lnTo>
                    <a:pt x="286521" y="38928"/>
                  </a:lnTo>
                  <a:lnTo>
                    <a:pt x="288927" y="39463"/>
                  </a:lnTo>
                  <a:lnTo>
                    <a:pt x="292670" y="41335"/>
                  </a:lnTo>
                  <a:lnTo>
                    <a:pt x="296947" y="54311"/>
                  </a:lnTo>
                  <a:lnTo>
                    <a:pt x="296947" y="97119"/>
                  </a:lnTo>
                  <a:lnTo>
                    <a:pt x="312185" y="97119"/>
                  </a:lnTo>
                  <a:lnTo>
                    <a:pt x="312185" y="43075"/>
                  </a:lnTo>
                  <a:lnTo>
                    <a:pt x="310834" y="38928"/>
                  </a:lnTo>
                  <a:close/>
                </a:path>
                <a:path w="516255" h="123189">
                  <a:moveTo>
                    <a:pt x="296546" y="26219"/>
                  </a:moveTo>
                  <a:lnTo>
                    <a:pt x="288794" y="26219"/>
                  </a:lnTo>
                  <a:lnTo>
                    <a:pt x="281876" y="26972"/>
                  </a:lnTo>
                  <a:lnTo>
                    <a:pt x="275761" y="29229"/>
                  </a:lnTo>
                  <a:lnTo>
                    <a:pt x="270448" y="32991"/>
                  </a:lnTo>
                  <a:lnTo>
                    <a:pt x="265937" y="38259"/>
                  </a:lnTo>
                  <a:lnTo>
                    <a:pt x="310616" y="38259"/>
                  </a:lnTo>
                  <a:lnTo>
                    <a:pt x="310180" y="36921"/>
                  </a:lnTo>
                  <a:lnTo>
                    <a:pt x="302428" y="28360"/>
                  </a:lnTo>
                  <a:lnTo>
                    <a:pt x="296546" y="26219"/>
                  </a:lnTo>
                  <a:close/>
                </a:path>
                <a:path w="516255" h="123189">
                  <a:moveTo>
                    <a:pt x="338813" y="75046"/>
                  </a:moveTo>
                  <a:lnTo>
                    <a:pt x="324243" y="75046"/>
                  </a:lnTo>
                  <a:lnTo>
                    <a:pt x="324511" y="82939"/>
                  </a:lnTo>
                  <a:lnTo>
                    <a:pt x="327318" y="88959"/>
                  </a:lnTo>
                  <a:lnTo>
                    <a:pt x="332664" y="92972"/>
                  </a:lnTo>
                  <a:lnTo>
                    <a:pt x="337877" y="97119"/>
                  </a:lnTo>
                  <a:lnTo>
                    <a:pt x="345363" y="99126"/>
                  </a:lnTo>
                  <a:lnTo>
                    <a:pt x="364344" y="99126"/>
                  </a:lnTo>
                  <a:lnTo>
                    <a:pt x="371695" y="97119"/>
                  </a:lnTo>
                  <a:lnTo>
                    <a:pt x="382522" y="88959"/>
                  </a:lnTo>
                  <a:lnTo>
                    <a:pt x="382990" y="88022"/>
                  </a:lnTo>
                  <a:lnTo>
                    <a:pt x="345095" y="88022"/>
                  </a:lnTo>
                  <a:lnTo>
                    <a:pt x="339615" y="83742"/>
                  </a:lnTo>
                  <a:lnTo>
                    <a:pt x="338813" y="75046"/>
                  </a:lnTo>
                  <a:close/>
                </a:path>
                <a:path w="516255" h="123189">
                  <a:moveTo>
                    <a:pt x="362339" y="26085"/>
                  </a:moveTo>
                  <a:lnTo>
                    <a:pt x="345095" y="26085"/>
                  </a:lnTo>
                  <a:lnTo>
                    <a:pt x="338145" y="27958"/>
                  </a:lnTo>
                  <a:lnTo>
                    <a:pt x="333199" y="31704"/>
                  </a:lnTo>
                  <a:lnTo>
                    <a:pt x="328120" y="35449"/>
                  </a:lnTo>
                  <a:lnTo>
                    <a:pt x="325714" y="40533"/>
                  </a:lnTo>
                  <a:lnTo>
                    <a:pt x="325714" y="54044"/>
                  </a:lnTo>
                  <a:lnTo>
                    <a:pt x="328788" y="59127"/>
                  </a:lnTo>
                  <a:lnTo>
                    <a:pt x="335204" y="62070"/>
                  </a:lnTo>
                  <a:lnTo>
                    <a:pt x="337878" y="63408"/>
                  </a:lnTo>
                  <a:lnTo>
                    <a:pt x="344026" y="65281"/>
                  </a:lnTo>
                  <a:lnTo>
                    <a:pt x="353918" y="67689"/>
                  </a:lnTo>
                  <a:lnTo>
                    <a:pt x="354452" y="67956"/>
                  </a:lnTo>
                  <a:lnTo>
                    <a:pt x="354987" y="67956"/>
                  </a:lnTo>
                  <a:lnTo>
                    <a:pt x="355121" y="68090"/>
                  </a:lnTo>
                  <a:lnTo>
                    <a:pt x="355388" y="68090"/>
                  </a:lnTo>
                  <a:lnTo>
                    <a:pt x="370359" y="76518"/>
                  </a:lnTo>
                  <a:lnTo>
                    <a:pt x="370359" y="81066"/>
                  </a:lnTo>
                  <a:lnTo>
                    <a:pt x="368888" y="83474"/>
                  </a:lnTo>
                  <a:lnTo>
                    <a:pt x="363542" y="87220"/>
                  </a:lnTo>
                  <a:lnTo>
                    <a:pt x="359933" y="88022"/>
                  </a:lnTo>
                  <a:lnTo>
                    <a:pt x="382990" y="88022"/>
                  </a:lnTo>
                  <a:lnTo>
                    <a:pt x="385263" y="83474"/>
                  </a:lnTo>
                  <a:lnTo>
                    <a:pt x="385224" y="73040"/>
                  </a:lnTo>
                  <a:lnTo>
                    <a:pt x="384661" y="70899"/>
                  </a:lnTo>
                  <a:lnTo>
                    <a:pt x="364477" y="56719"/>
                  </a:lnTo>
                  <a:lnTo>
                    <a:pt x="362071" y="56050"/>
                  </a:lnTo>
                  <a:lnTo>
                    <a:pt x="358596" y="55248"/>
                  </a:lnTo>
                  <a:lnTo>
                    <a:pt x="357794" y="55114"/>
                  </a:lnTo>
                  <a:lnTo>
                    <a:pt x="356591" y="54847"/>
                  </a:lnTo>
                  <a:lnTo>
                    <a:pt x="353517" y="54311"/>
                  </a:lnTo>
                  <a:lnTo>
                    <a:pt x="352447" y="54044"/>
                  </a:lnTo>
                  <a:lnTo>
                    <a:pt x="351779" y="53776"/>
                  </a:lnTo>
                  <a:lnTo>
                    <a:pt x="351111" y="53643"/>
                  </a:lnTo>
                  <a:lnTo>
                    <a:pt x="350175" y="53375"/>
                  </a:lnTo>
                  <a:lnTo>
                    <a:pt x="349105" y="53108"/>
                  </a:lnTo>
                  <a:lnTo>
                    <a:pt x="347902" y="52840"/>
                  </a:lnTo>
                  <a:lnTo>
                    <a:pt x="347100" y="52573"/>
                  </a:lnTo>
                  <a:lnTo>
                    <a:pt x="344694" y="51368"/>
                  </a:lnTo>
                  <a:lnTo>
                    <a:pt x="343892" y="51101"/>
                  </a:lnTo>
                  <a:lnTo>
                    <a:pt x="343224" y="50700"/>
                  </a:lnTo>
                  <a:lnTo>
                    <a:pt x="342957" y="50298"/>
                  </a:lnTo>
                  <a:lnTo>
                    <a:pt x="342288" y="49629"/>
                  </a:lnTo>
                  <a:lnTo>
                    <a:pt x="341486" y="48559"/>
                  </a:lnTo>
                  <a:lnTo>
                    <a:pt x="341219" y="48024"/>
                  </a:lnTo>
                  <a:lnTo>
                    <a:pt x="341086" y="47355"/>
                  </a:lnTo>
                  <a:lnTo>
                    <a:pt x="340952" y="46820"/>
                  </a:lnTo>
                  <a:lnTo>
                    <a:pt x="349239" y="37188"/>
                  </a:lnTo>
                  <a:lnTo>
                    <a:pt x="380941" y="37188"/>
                  </a:lnTo>
                  <a:lnTo>
                    <a:pt x="379983" y="35316"/>
                  </a:lnTo>
                  <a:lnTo>
                    <a:pt x="374636" y="31570"/>
                  </a:lnTo>
                  <a:lnTo>
                    <a:pt x="369289" y="27958"/>
                  </a:lnTo>
                  <a:lnTo>
                    <a:pt x="362339" y="26085"/>
                  </a:lnTo>
                  <a:close/>
                </a:path>
                <a:path w="516255" h="123189">
                  <a:moveTo>
                    <a:pt x="380941" y="37188"/>
                  </a:moveTo>
                  <a:lnTo>
                    <a:pt x="362339" y="37188"/>
                  </a:lnTo>
                  <a:lnTo>
                    <a:pt x="367284" y="40934"/>
                  </a:lnTo>
                  <a:lnTo>
                    <a:pt x="368220" y="48158"/>
                  </a:lnTo>
                  <a:lnTo>
                    <a:pt x="382790" y="48158"/>
                  </a:lnTo>
                  <a:lnTo>
                    <a:pt x="382790" y="40800"/>
                  </a:lnTo>
                  <a:lnTo>
                    <a:pt x="380941" y="37188"/>
                  </a:lnTo>
                  <a:close/>
                </a:path>
                <a:path w="516255" h="123189">
                  <a:moveTo>
                    <a:pt x="429384" y="26085"/>
                  </a:moveTo>
                  <a:lnTo>
                    <a:pt x="396569" y="47639"/>
                  </a:lnTo>
                  <a:lnTo>
                    <a:pt x="394229" y="62605"/>
                  </a:lnTo>
                  <a:lnTo>
                    <a:pt x="394810" y="70605"/>
                  </a:lnTo>
                  <a:lnTo>
                    <a:pt x="421690" y="98653"/>
                  </a:lnTo>
                  <a:lnTo>
                    <a:pt x="429384" y="99259"/>
                  </a:lnTo>
                  <a:lnTo>
                    <a:pt x="436901" y="98653"/>
                  </a:lnTo>
                  <a:lnTo>
                    <a:pt x="443603" y="96818"/>
                  </a:lnTo>
                  <a:lnTo>
                    <a:pt x="449478" y="93729"/>
                  </a:lnTo>
                  <a:lnTo>
                    <a:pt x="454514" y="89360"/>
                  </a:lnTo>
                  <a:lnTo>
                    <a:pt x="456030" y="87353"/>
                  </a:lnTo>
                  <a:lnTo>
                    <a:pt x="423102" y="87353"/>
                  </a:lnTo>
                  <a:lnTo>
                    <a:pt x="418290" y="85213"/>
                  </a:lnTo>
                  <a:lnTo>
                    <a:pt x="414814" y="80799"/>
                  </a:lnTo>
                  <a:lnTo>
                    <a:pt x="411339" y="76518"/>
                  </a:lnTo>
                  <a:lnTo>
                    <a:pt x="409669" y="70605"/>
                  </a:lnTo>
                  <a:lnTo>
                    <a:pt x="422968" y="38125"/>
                  </a:lnTo>
                  <a:lnTo>
                    <a:pt x="456115" y="38125"/>
                  </a:lnTo>
                  <a:lnTo>
                    <a:pt x="454514" y="35984"/>
                  </a:lnTo>
                  <a:lnTo>
                    <a:pt x="449403" y="31672"/>
                  </a:lnTo>
                  <a:lnTo>
                    <a:pt x="443503" y="28577"/>
                  </a:lnTo>
                  <a:lnTo>
                    <a:pt x="436825" y="26710"/>
                  </a:lnTo>
                  <a:lnTo>
                    <a:pt x="429384" y="26085"/>
                  </a:lnTo>
                  <a:close/>
                </a:path>
                <a:path w="516255" h="123189">
                  <a:moveTo>
                    <a:pt x="456115" y="38125"/>
                  </a:moveTo>
                  <a:lnTo>
                    <a:pt x="435132" y="38125"/>
                  </a:lnTo>
                  <a:lnTo>
                    <a:pt x="439810" y="40399"/>
                  </a:lnTo>
                  <a:lnTo>
                    <a:pt x="446761" y="48960"/>
                  </a:lnTo>
                  <a:lnTo>
                    <a:pt x="448418" y="54702"/>
                  </a:lnTo>
                  <a:lnTo>
                    <a:pt x="448393" y="70605"/>
                  </a:lnTo>
                  <a:lnTo>
                    <a:pt x="446761" y="76384"/>
                  </a:lnTo>
                  <a:lnTo>
                    <a:pt x="439810" y="85213"/>
                  </a:lnTo>
                  <a:lnTo>
                    <a:pt x="435132" y="87353"/>
                  </a:lnTo>
                  <a:lnTo>
                    <a:pt x="456030" y="87353"/>
                  </a:lnTo>
                  <a:lnTo>
                    <a:pt x="458570" y="83994"/>
                  </a:lnTo>
                  <a:lnTo>
                    <a:pt x="461498" y="77738"/>
                  </a:lnTo>
                  <a:lnTo>
                    <a:pt x="463273" y="70605"/>
                  </a:lnTo>
                  <a:lnTo>
                    <a:pt x="463870" y="62605"/>
                  </a:lnTo>
                  <a:lnTo>
                    <a:pt x="463273" y="54702"/>
                  </a:lnTo>
                  <a:lnTo>
                    <a:pt x="461498" y="47639"/>
                  </a:lnTo>
                  <a:lnTo>
                    <a:pt x="458570" y="41404"/>
                  </a:lnTo>
                  <a:lnTo>
                    <a:pt x="456115" y="38125"/>
                  </a:lnTo>
                  <a:close/>
                </a:path>
                <a:path w="516255" h="123189">
                  <a:moveTo>
                    <a:pt x="489635" y="28092"/>
                  </a:moveTo>
                  <a:lnTo>
                    <a:pt x="475332" y="28092"/>
                  </a:lnTo>
                  <a:lnTo>
                    <a:pt x="475332" y="97119"/>
                  </a:lnTo>
                  <a:lnTo>
                    <a:pt x="490437" y="97119"/>
                  </a:lnTo>
                  <a:lnTo>
                    <a:pt x="490437" y="66752"/>
                  </a:lnTo>
                  <a:lnTo>
                    <a:pt x="491669" y="55495"/>
                  </a:lnTo>
                  <a:lnTo>
                    <a:pt x="495382" y="47422"/>
                  </a:lnTo>
                  <a:lnTo>
                    <a:pt x="501602" y="42560"/>
                  </a:lnTo>
                  <a:lnTo>
                    <a:pt x="505313" y="41871"/>
                  </a:lnTo>
                  <a:lnTo>
                    <a:pt x="489635" y="41871"/>
                  </a:lnTo>
                  <a:lnTo>
                    <a:pt x="489635" y="28092"/>
                  </a:lnTo>
                  <a:close/>
                </a:path>
                <a:path w="516255" h="123189">
                  <a:moveTo>
                    <a:pt x="512759" y="26487"/>
                  </a:moveTo>
                  <a:lnTo>
                    <a:pt x="505368" y="27461"/>
                  </a:lnTo>
                  <a:lnTo>
                    <a:pt x="499041" y="30366"/>
                  </a:lnTo>
                  <a:lnTo>
                    <a:pt x="493793" y="35178"/>
                  </a:lnTo>
                  <a:lnTo>
                    <a:pt x="489635" y="41871"/>
                  </a:lnTo>
                  <a:lnTo>
                    <a:pt x="505313" y="41871"/>
                  </a:lnTo>
                  <a:lnTo>
                    <a:pt x="510353" y="40934"/>
                  </a:lnTo>
                  <a:lnTo>
                    <a:pt x="515700" y="40934"/>
                  </a:lnTo>
                  <a:lnTo>
                    <a:pt x="515700" y="26754"/>
                  </a:lnTo>
                  <a:lnTo>
                    <a:pt x="512759" y="26487"/>
                  </a:lnTo>
                  <a:close/>
                </a:path>
                <a:path w="516255" h="123189">
                  <a:moveTo>
                    <a:pt x="515700" y="40934"/>
                  </a:moveTo>
                  <a:lnTo>
                    <a:pt x="511155" y="40934"/>
                  </a:lnTo>
                  <a:lnTo>
                    <a:pt x="513026" y="41068"/>
                  </a:lnTo>
                  <a:lnTo>
                    <a:pt x="515700" y="41336"/>
                  </a:lnTo>
                  <a:lnTo>
                    <a:pt x="515700" y="409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6285" y="2800263"/>
              <a:ext cx="1085605" cy="11771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8167" y="2500362"/>
              <a:ext cx="2126084" cy="22849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2667" y="2638738"/>
              <a:ext cx="1364079" cy="1500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2989" y="3672346"/>
              <a:ext cx="4717259" cy="2064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4281" y="1113494"/>
              <a:ext cx="2052725" cy="1230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68912" y="5486561"/>
              <a:ext cx="652145" cy="721995"/>
            </a:xfrm>
            <a:custGeom>
              <a:avLst/>
              <a:gdLst/>
              <a:ahLst/>
              <a:cxnLst/>
              <a:rect l="l" t="t" r="r" b="b"/>
              <a:pathLst>
                <a:path w="652145" h="721995">
                  <a:moveTo>
                    <a:pt x="325814" y="0"/>
                  </a:moveTo>
                  <a:lnTo>
                    <a:pt x="269841" y="15063"/>
                  </a:lnTo>
                  <a:lnTo>
                    <a:pt x="55416" y="139521"/>
                  </a:lnTo>
                  <a:lnTo>
                    <a:pt x="14842" y="180217"/>
                  </a:lnTo>
                  <a:lnTo>
                    <a:pt x="0" y="235702"/>
                  </a:lnTo>
                  <a:lnTo>
                    <a:pt x="0" y="485898"/>
                  </a:lnTo>
                  <a:lnTo>
                    <a:pt x="14842" y="541382"/>
                  </a:lnTo>
                  <a:lnTo>
                    <a:pt x="55416" y="582078"/>
                  </a:lnTo>
                  <a:lnTo>
                    <a:pt x="269841" y="706536"/>
                  </a:lnTo>
                  <a:lnTo>
                    <a:pt x="325814" y="721600"/>
                  </a:lnTo>
                  <a:lnTo>
                    <a:pt x="354563" y="717834"/>
                  </a:lnTo>
                  <a:lnTo>
                    <a:pt x="596212" y="582078"/>
                  </a:lnTo>
                  <a:lnTo>
                    <a:pt x="636786" y="541382"/>
                  </a:lnTo>
                  <a:lnTo>
                    <a:pt x="651629" y="485898"/>
                  </a:lnTo>
                  <a:lnTo>
                    <a:pt x="651629" y="235702"/>
                  </a:lnTo>
                  <a:lnTo>
                    <a:pt x="636786" y="180217"/>
                  </a:lnTo>
                  <a:lnTo>
                    <a:pt x="596212" y="139521"/>
                  </a:lnTo>
                  <a:lnTo>
                    <a:pt x="381787" y="15063"/>
                  </a:lnTo>
                  <a:lnTo>
                    <a:pt x="325814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574" y="1569107"/>
              <a:ext cx="1591419" cy="16838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45432" y="1709179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409" y="5614"/>
                  </a:lnTo>
                  <a:lnTo>
                    <a:pt x="325719" y="22457"/>
                  </a:lnTo>
                  <a:lnTo>
                    <a:pt x="83447" y="162657"/>
                  </a:lnTo>
                  <a:lnTo>
                    <a:pt x="48620" y="189488"/>
                  </a:lnTo>
                  <a:lnTo>
                    <a:pt x="22356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6" y="671822"/>
                  </a:lnTo>
                  <a:lnTo>
                    <a:pt x="48620" y="706190"/>
                  </a:lnTo>
                  <a:lnTo>
                    <a:pt x="83447" y="733022"/>
                  </a:lnTo>
                  <a:lnTo>
                    <a:pt x="325719" y="873222"/>
                  </a:lnTo>
                  <a:lnTo>
                    <a:pt x="366409" y="890064"/>
                  </a:lnTo>
                  <a:lnTo>
                    <a:pt x="409356" y="895679"/>
                  </a:lnTo>
                  <a:lnTo>
                    <a:pt x="452303" y="890064"/>
                  </a:lnTo>
                  <a:lnTo>
                    <a:pt x="492993" y="873222"/>
                  </a:lnTo>
                  <a:lnTo>
                    <a:pt x="735266" y="733022"/>
                  </a:lnTo>
                  <a:lnTo>
                    <a:pt x="770092" y="706190"/>
                  </a:lnTo>
                  <a:lnTo>
                    <a:pt x="796356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6" y="223856"/>
                  </a:lnTo>
                  <a:lnTo>
                    <a:pt x="770092" y="189488"/>
                  </a:lnTo>
                  <a:lnTo>
                    <a:pt x="735266" y="162657"/>
                  </a:lnTo>
                  <a:lnTo>
                    <a:pt x="492993" y="22457"/>
                  </a:lnTo>
                  <a:lnTo>
                    <a:pt x="452303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40063" y="1703844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4" h="906780">
                  <a:moveTo>
                    <a:pt x="490004" y="380720"/>
                  </a:moveTo>
                  <a:lnTo>
                    <a:pt x="484301" y="352793"/>
                  </a:lnTo>
                  <a:lnTo>
                    <a:pt x="473087" y="336334"/>
                  </a:lnTo>
                  <a:lnTo>
                    <a:pt x="473087" y="380720"/>
                  </a:lnTo>
                  <a:lnTo>
                    <a:pt x="468706" y="402120"/>
                  </a:lnTo>
                  <a:lnTo>
                    <a:pt x="456780" y="419620"/>
                  </a:lnTo>
                  <a:lnTo>
                    <a:pt x="439102" y="431431"/>
                  </a:lnTo>
                  <a:lnTo>
                    <a:pt x="417499" y="435775"/>
                  </a:lnTo>
                  <a:lnTo>
                    <a:pt x="395884" y="431431"/>
                  </a:lnTo>
                  <a:lnTo>
                    <a:pt x="378218" y="419620"/>
                  </a:lnTo>
                  <a:lnTo>
                    <a:pt x="366280" y="402120"/>
                  </a:lnTo>
                  <a:lnTo>
                    <a:pt x="361899" y="380720"/>
                  </a:lnTo>
                  <a:lnTo>
                    <a:pt x="366280" y="359321"/>
                  </a:lnTo>
                  <a:lnTo>
                    <a:pt x="378218" y="341833"/>
                  </a:lnTo>
                  <a:lnTo>
                    <a:pt x="395884" y="330022"/>
                  </a:lnTo>
                  <a:lnTo>
                    <a:pt x="417499" y="325678"/>
                  </a:lnTo>
                  <a:lnTo>
                    <a:pt x="439102" y="330022"/>
                  </a:lnTo>
                  <a:lnTo>
                    <a:pt x="456780" y="341833"/>
                  </a:lnTo>
                  <a:lnTo>
                    <a:pt x="468706" y="359321"/>
                  </a:lnTo>
                  <a:lnTo>
                    <a:pt x="473087" y="380720"/>
                  </a:lnTo>
                  <a:lnTo>
                    <a:pt x="473087" y="336334"/>
                  </a:lnTo>
                  <a:lnTo>
                    <a:pt x="468769" y="329984"/>
                  </a:lnTo>
                  <a:lnTo>
                    <a:pt x="462330" y="325678"/>
                  </a:lnTo>
                  <a:lnTo>
                    <a:pt x="445719" y="314604"/>
                  </a:lnTo>
                  <a:lnTo>
                    <a:pt x="417499" y="308965"/>
                  </a:lnTo>
                  <a:lnTo>
                    <a:pt x="389267" y="314604"/>
                  </a:lnTo>
                  <a:lnTo>
                    <a:pt x="366229" y="329984"/>
                  </a:lnTo>
                  <a:lnTo>
                    <a:pt x="350685" y="352793"/>
                  </a:lnTo>
                  <a:lnTo>
                    <a:pt x="344995" y="380720"/>
                  </a:lnTo>
                  <a:lnTo>
                    <a:pt x="350685" y="408660"/>
                  </a:lnTo>
                  <a:lnTo>
                    <a:pt x="366229" y="431469"/>
                  </a:lnTo>
                  <a:lnTo>
                    <a:pt x="389267" y="446849"/>
                  </a:lnTo>
                  <a:lnTo>
                    <a:pt x="417499" y="452488"/>
                  </a:lnTo>
                  <a:lnTo>
                    <a:pt x="445719" y="446849"/>
                  </a:lnTo>
                  <a:lnTo>
                    <a:pt x="462330" y="435775"/>
                  </a:lnTo>
                  <a:lnTo>
                    <a:pt x="468769" y="431469"/>
                  </a:lnTo>
                  <a:lnTo>
                    <a:pt x="484301" y="408660"/>
                  </a:lnTo>
                  <a:lnTo>
                    <a:pt x="490004" y="380720"/>
                  </a:lnTo>
                  <a:close/>
                </a:path>
                <a:path w="829944" h="906780">
                  <a:moveTo>
                    <a:pt x="544893" y="547382"/>
                  </a:moveTo>
                  <a:lnTo>
                    <a:pt x="538911" y="518045"/>
                  </a:lnTo>
                  <a:lnTo>
                    <a:pt x="527989" y="502018"/>
                  </a:lnTo>
                  <a:lnTo>
                    <a:pt x="527989" y="547382"/>
                  </a:lnTo>
                  <a:lnTo>
                    <a:pt x="527989" y="576313"/>
                  </a:lnTo>
                  <a:lnTo>
                    <a:pt x="523557" y="580694"/>
                  </a:lnTo>
                  <a:lnTo>
                    <a:pt x="311442" y="580694"/>
                  </a:lnTo>
                  <a:lnTo>
                    <a:pt x="307009" y="576313"/>
                  </a:lnTo>
                  <a:lnTo>
                    <a:pt x="307009" y="547382"/>
                  </a:lnTo>
                  <a:lnTo>
                    <a:pt x="311670" y="524560"/>
                  </a:lnTo>
                  <a:lnTo>
                    <a:pt x="324370" y="505917"/>
                  </a:lnTo>
                  <a:lnTo>
                    <a:pt x="343204" y="493331"/>
                  </a:lnTo>
                  <a:lnTo>
                    <a:pt x="366255" y="488721"/>
                  </a:lnTo>
                  <a:lnTo>
                    <a:pt x="369150" y="488721"/>
                  </a:lnTo>
                  <a:lnTo>
                    <a:pt x="372021" y="489305"/>
                  </a:lnTo>
                  <a:lnTo>
                    <a:pt x="376758" y="490613"/>
                  </a:lnTo>
                  <a:lnTo>
                    <a:pt x="383667" y="492760"/>
                  </a:lnTo>
                  <a:lnTo>
                    <a:pt x="385445" y="493280"/>
                  </a:lnTo>
                  <a:lnTo>
                    <a:pt x="391706" y="494931"/>
                  </a:lnTo>
                  <a:lnTo>
                    <a:pt x="398995" y="496366"/>
                  </a:lnTo>
                  <a:lnTo>
                    <a:pt x="407517" y="497395"/>
                  </a:lnTo>
                  <a:lnTo>
                    <a:pt x="417499" y="497776"/>
                  </a:lnTo>
                  <a:lnTo>
                    <a:pt x="427456" y="497395"/>
                  </a:lnTo>
                  <a:lnTo>
                    <a:pt x="458216" y="490613"/>
                  </a:lnTo>
                  <a:lnTo>
                    <a:pt x="462965" y="489305"/>
                  </a:lnTo>
                  <a:lnTo>
                    <a:pt x="465836" y="488721"/>
                  </a:lnTo>
                  <a:lnTo>
                    <a:pt x="468731" y="488721"/>
                  </a:lnTo>
                  <a:lnTo>
                    <a:pt x="491782" y="493331"/>
                  </a:lnTo>
                  <a:lnTo>
                    <a:pt x="510616" y="505917"/>
                  </a:lnTo>
                  <a:lnTo>
                    <a:pt x="523328" y="524560"/>
                  </a:lnTo>
                  <a:lnTo>
                    <a:pt x="527989" y="547382"/>
                  </a:lnTo>
                  <a:lnTo>
                    <a:pt x="527989" y="502018"/>
                  </a:lnTo>
                  <a:lnTo>
                    <a:pt x="522592" y="494080"/>
                  </a:lnTo>
                  <a:lnTo>
                    <a:pt x="514553" y="488721"/>
                  </a:lnTo>
                  <a:lnTo>
                    <a:pt x="503072" y="481050"/>
                  </a:lnTo>
                  <a:lnTo>
                    <a:pt x="498373" y="477926"/>
                  </a:lnTo>
                  <a:lnTo>
                    <a:pt x="468731" y="471995"/>
                  </a:lnTo>
                  <a:lnTo>
                    <a:pt x="461657" y="471995"/>
                  </a:lnTo>
                  <a:lnTo>
                    <a:pt x="447268" y="476491"/>
                  </a:lnTo>
                  <a:lnTo>
                    <a:pt x="441388" y="478167"/>
                  </a:lnTo>
                  <a:lnTo>
                    <a:pt x="434682" y="479628"/>
                  </a:lnTo>
                  <a:lnTo>
                    <a:pt x="426821" y="480669"/>
                  </a:lnTo>
                  <a:lnTo>
                    <a:pt x="417499" y="481050"/>
                  </a:lnTo>
                  <a:lnTo>
                    <a:pt x="408165" y="480669"/>
                  </a:lnTo>
                  <a:lnTo>
                    <a:pt x="400316" y="479628"/>
                  </a:lnTo>
                  <a:lnTo>
                    <a:pt x="393623" y="478167"/>
                  </a:lnTo>
                  <a:lnTo>
                    <a:pt x="387743" y="476491"/>
                  </a:lnTo>
                  <a:lnTo>
                    <a:pt x="373367" y="471995"/>
                  </a:lnTo>
                  <a:lnTo>
                    <a:pt x="366255" y="471995"/>
                  </a:lnTo>
                  <a:lnTo>
                    <a:pt x="336613" y="477926"/>
                  </a:lnTo>
                  <a:lnTo>
                    <a:pt x="312407" y="494080"/>
                  </a:lnTo>
                  <a:lnTo>
                    <a:pt x="296075" y="518045"/>
                  </a:lnTo>
                  <a:lnTo>
                    <a:pt x="290093" y="547382"/>
                  </a:lnTo>
                  <a:lnTo>
                    <a:pt x="290093" y="570941"/>
                  </a:lnTo>
                  <a:lnTo>
                    <a:pt x="292201" y="581240"/>
                  </a:lnTo>
                  <a:lnTo>
                    <a:pt x="297929" y="589648"/>
                  </a:lnTo>
                  <a:lnTo>
                    <a:pt x="306438" y="595325"/>
                  </a:lnTo>
                  <a:lnTo>
                    <a:pt x="316852" y="597408"/>
                  </a:lnTo>
                  <a:lnTo>
                    <a:pt x="518147" y="597408"/>
                  </a:lnTo>
                  <a:lnTo>
                    <a:pt x="544893" y="570941"/>
                  </a:lnTo>
                  <a:lnTo>
                    <a:pt x="544893" y="547382"/>
                  </a:lnTo>
                  <a:close/>
                </a:path>
                <a:path w="829944" h="906780">
                  <a:moveTo>
                    <a:pt x="829411" y="312750"/>
                  </a:moveTo>
                  <a:lnTo>
                    <a:pt x="823455" y="267766"/>
                  </a:lnTo>
                  <a:lnTo>
                    <a:pt x="810361" y="236232"/>
                  </a:lnTo>
                  <a:lnTo>
                    <a:pt x="810361" y="312750"/>
                  </a:lnTo>
                  <a:lnTo>
                    <a:pt x="810361" y="593598"/>
                  </a:lnTo>
                  <a:lnTo>
                    <a:pt x="805065" y="633628"/>
                  </a:lnTo>
                  <a:lnTo>
                    <a:pt x="789838" y="670318"/>
                  </a:lnTo>
                  <a:lnTo>
                    <a:pt x="765721" y="701865"/>
                  </a:lnTo>
                  <a:lnTo>
                    <a:pt x="733755" y="726490"/>
                  </a:lnTo>
                  <a:lnTo>
                    <a:pt x="491490" y="866686"/>
                  </a:lnTo>
                  <a:lnTo>
                    <a:pt x="454139" y="882154"/>
                  </a:lnTo>
                  <a:lnTo>
                    <a:pt x="414705" y="887310"/>
                  </a:lnTo>
                  <a:lnTo>
                    <a:pt x="375285" y="882154"/>
                  </a:lnTo>
                  <a:lnTo>
                    <a:pt x="337934" y="866686"/>
                  </a:lnTo>
                  <a:lnTo>
                    <a:pt x="95656" y="726490"/>
                  </a:lnTo>
                  <a:lnTo>
                    <a:pt x="63690" y="701865"/>
                  </a:lnTo>
                  <a:lnTo>
                    <a:pt x="39585" y="670318"/>
                  </a:lnTo>
                  <a:lnTo>
                    <a:pt x="24358" y="633628"/>
                  </a:lnTo>
                  <a:lnTo>
                    <a:pt x="19050" y="593598"/>
                  </a:lnTo>
                  <a:lnTo>
                    <a:pt x="19050" y="312750"/>
                  </a:lnTo>
                  <a:lnTo>
                    <a:pt x="24358" y="272719"/>
                  </a:lnTo>
                  <a:lnTo>
                    <a:pt x="39585" y="236042"/>
                  </a:lnTo>
                  <a:lnTo>
                    <a:pt x="63690" y="204495"/>
                  </a:lnTo>
                  <a:lnTo>
                    <a:pt x="95656" y="179857"/>
                  </a:lnTo>
                  <a:lnTo>
                    <a:pt x="109905" y="171615"/>
                  </a:lnTo>
                  <a:lnTo>
                    <a:pt x="124155" y="163372"/>
                  </a:lnTo>
                  <a:lnTo>
                    <a:pt x="337934" y="39662"/>
                  </a:lnTo>
                  <a:lnTo>
                    <a:pt x="375285" y="24193"/>
                  </a:lnTo>
                  <a:lnTo>
                    <a:pt x="414705" y="19050"/>
                  </a:lnTo>
                  <a:lnTo>
                    <a:pt x="454139" y="24193"/>
                  </a:lnTo>
                  <a:lnTo>
                    <a:pt x="491490" y="39662"/>
                  </a:lnTo>
                  <a:lnTo>
                    <a:pt x="733755" y="179857"/>
                  </a:lnTo>
                  <a:lnTo>
                    <a:pt x="765721" y="204495"/>
                  </a:lnTo>
                  <a:lnTo>
                    <a:pt x="789838" y="236042"/>
                  </a:lnTo>
                  <a:lnTo>
                    <a:pt x="805065" y="272719"/>
                  </a:lnTo>
                  <a:lnTo>
                    <a:pt x="810361" y="312750"/>
                  </a:lnTo>
                  <a:lnTo>
                    <a:pt x="810361" y="236232"/>
                  </a:lnTo>
                  <a:lnTo>
                    <a:pt x="779233" y="191058"/>
                  </a:lnTo>
                  <a:lnTo>
                    <a:pt x="743305" y="163372"/>
                  </a:lnTo>
                  <a:lnTo>
                    <a:pt x="501027" y="23177"/>
                  </a:lnTo>
                  <a:lnTo>
                    <a:pt x="459028" y="5791"/>
                  </a:lnTo>
                  <a:lnTo>
                    <a:pt x="414705" y="0"/>
                  </a:lnTo>
                  <a:lnTo>
                    <a:pt x="370382" y="5791"/>
                  </a:lnTo>
                  <a:lnTo>
                    <a:pt x="328383" y="23177"/>
                  </a:lnTo>
                  <a:lnTo>
                    <a:pt x="86118" y="163372"/>
                  </a:lnTo>
                  <a:lnTo>
                    <a:pt x="50177" y="191058"/>
                  </a:lnTo>
                  <a:lnTo>
                    <a:pt x="23075" y="226529"/>
                  </a:lnTo>
                  <a:lnTo>
                    <a:pt x="5969" y="267766"/>
                  </a:lnTo>
                  <a:lnTo>
                    <a:pt x="0" y="312750"/>
                  </a:lnTo>
                  <a:lnTo>
                    <a:pt x="0" y="593598"/>
                  </a:lnTo>
                  <a:lnTo>
                    <a:pt x="5969" y="638594"/>
                  </a:lnTo>
                  <a:lnTo>
                    <a:pt x="23075" y="679831"/>
                  </a:lnTo>
                  <a:lnTo>
                    <a:pt x="50177" y="715289"/>
                  </a:lnTo>
                  <a:lnTo>
                    <a:pt x="86118" y="742975"/>
                  </a:lnTo>
                  <a:lnTo>
                    <a:pt x="328383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28" y="900569"/>
                  </a:lnTo>
                  <a:lnTo>
                    <a:pt x="501027" y="883183"/>
                  </a:lnTo>
                  <a:lnTo>
                    <a:pt x="743305" y="742975"/>
                  </a:lnTo>
                  <a:lnTo>
                    <a:pt x="779233" y="715289"/>
                  </a:lnTo>
                  <a:lnTo>
                    <a:pt x="806335" y="679831"/>
                  </a:lnTo>
                  <a:lnTo>
                    <a:pt x="823455" y="638594"/>
                  </a:lnTo>
                  <a:lnTo>
                    <a:pt x="829411" y="593598"/>
                  </a:lnTo>
                  <a:lnTo>
                    <a:pt x="829411" y="31275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28577" y="2011213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4" h="292100">
                  <a:moveTo>
                    <a:pt x="77750" y="163353"/>
                  </a:moveTo>
                  <a:lnTo>
                    <a:pt x="47493" y="169705"/>
                  </a:lnTo>
                  <a:lnTo>
                    <a:pt x="22781" y="186213"/>
                  </a:lnTo>
                  <a:lnTo>
                    <a:pt x="6113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28" y="275113"/>
                  </a:lnTo>
                  <a:lnTo>
                    <a:pt x="8305" y="284003"/>
                  </a:lnTo>
                  <a:lnTo>
                    <a:pt x="17315" y="290353"/>
                  </a:lnTo>
                  <a:lnTo>
                    <a:pt x="28343" y="291623"/>
                  </a:lnTo>
                  <a:lnTo>
                    <a:pt x="28343" y="289083"/>
                  </a:lnTo>
                  <a:lnTo>
                    <a:pt x="18538" y="286543"/>
                  </a:lnTo>
                  <a:lnTo>
                    <a:pt x="10539" y="281463"/>
                  </a:lnTo>
                  <a:lnTo>
                    <a:pt x="5150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4" y="211613"/>
                  </a:lnTo>
                  <a:lnTo>
                    <a:pt x="25014" y="188753"/>
                  </a:lnTo>
                  <a:lnTo>
                    <a:pt x="48719" y="172243"/>
                  </a:lnTo>
                  <a:lnTo>
                    <a:pt x="77750" y="167163"/>
                  </a:lnTo>
                  <a:lnTo>
                    <a:pt x="77750" y="163353"/>
                  </a:lnTo>
                  <a:close/>
                </a:path>
                <a:path w="258444" h="292100">
                  <a:moveTo>
                    <a:pt x="229635" y="289083"/>
                  </a:moveTo>
                  <a:lnTo>
                    <a:pt x="28343" y="289083"/>
                  </a:lnTo>
                  <a:lnTo>
                    <a:pt x="28343" y="291623"/>
                  </a:lnTo>
                  <a:lnTo>
                    <a:pt x="229635" y="291623"/>
                  </a:lnTo>
                  <a:lnTo>
                    <a:pt x="229635" y="28908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80228" y="167163"/>
                  </a:lnTo>
                  <a:lnTo>
                    <a:pt x="209259" y="172243"/>
                  </a:lnTo>
                  <a:lnTo>
                    <a:pt x="232963" y="188753"/>
                  </a:lnTo>
                  <a:lnTo>
                    <a:pt x="248944" y="211613"/>
                  </a:lnTo>
                  <a:lnTo>
                    <a:pt x="254803" y="240823"/>
                  </a:lnTo>
                  <a:lnTo>
                    <a:pt x="254803" y="263683"/>
                  </a:lnTo>
                  <a:lnTo>
                    <a:pt x="252828" y="273843"/>
                  </a:lnTo>
                  <a:lnTo>
                    <a:pt x="247439" y="281463"/>
                  </a:lnTo>
                  <a:lnTo>
                    <a:pt x="239440" y="286543"/>
                  </a:lnTo>
                  <a:lnTo>
                    <a:pt x="229635" y="289083"/>
                  </a:lnTo>
                  <a:lnTo>
                    <a:pt x="229635" y="291623"/>
                  </a:lnTo>
                  <a:lnTo>
                    <a:pt x="240663" y="290353"/>
                  </a:lnTo>
                  <a:lnTo>
                    <a:pt x="249673" y="284003"/>
                  </a:lnTo>
                  <a:lnTo>
                    <a:pt x="255749" y="275113"/>
                  </a:lnTo>
                  <a:lnTo>
                    <a:pt x="257978" y="263683"/>
                  </a:lnTo>
                  <a:lnTo>
                    <a:pt x="257978" y="240823"/>
                  </a:lnTo>
                  <a:lnTo>
                    <a:pt x="251865" y="210343"/>
                  </a:lnTo>
                  <a:lnTo>
                    <a:pt x="235192" y="186210"/>
                  </a:lnTo>
                  <a:lnTo>
                    <a:pt x="210485" y="169705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77750" y="179863"/>
                  </a:moveTo>
                  <a:lnTo>
                    <a:pt x="54072" y="184955"/>
                  </a:lnTo>
                  <a:lnTo>
                    <a:pt x="34748" y="197643"/>
                  </a:lnTo>
                  <a:lnTo>
                    <a:pt x="21697" y="216693"/>
                  </a:lnTo>
                  <a:lnTo>
                    <a:pt x="16908" y="240823"/>
                  </a:lnTo>
                  <a:lnTo>
                    <a:pt x="16908" y="270033"/>
                  </a:lnTo>
                  <a:lnTo>
                    <a:pt x="22068" y="275113"/>
                  </a:lnTo>
                  <a:lnTo>
                    <a:pt x="28343" y="275113"/>
                  </a:lnTo>
                  <a:lnTo>
                    <a:pt x="28343" y="272573"/>
                  </a:lnTo>
                  <a:lnTo>
                    <a:pt x="23791" y="272573"/>
                  </a:lnTo>
                  <a:lnTo>
                    <a:pt x="20083" y="268763"/>
                  </a:lnTo>
                  <a:lnTo>
                    <a:pt x="20083" y="240823"/>
                  </a:lnTo>
                  <a:lnTo>
                    <a:pt x="24618" y="217963"/>
                  </a:lnTo>
                  <a:lnTo>
                    <a:pt x="36982" y="200183"/>
                  </a:lnTo>
                  <a:lnTo>
                    <a:pt x="55313" y="187483"/>
                  </a:lnTo>
                  <a:lnTo>
                    <a:pt x="77741" y="183675"/>
                  </a:lnTo>
                  <a:lnTo>
                    <a:pt x="77750" y="179863"/>
                  </a:lnTo>
                  <a:close/>
                </a:path>
                <a:path w="258444" h="292100">
                  <a:moveTo>
                    <a:pt x="229635" y="272573"/>
                  </a:moveTo>
                  <a:lnTo>
                    <a:pt x="28343" y="272573"/>
                  </a:lnTo>
                  <a:lnTo>
                    <a:pt x="28343" y="275113"/>
                  </a:lnTo>
                  <a:lnTo>
                    <a:pt x="229635" y="275113"/>
                  </a:lnTo>
                  <a:lnTo>
                    <a:pt x="229635" y="2725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80237" y="183675"/>
                  </a:lnTo>
                  <a:lnTo>
                    <a:pt x="202665" y="187483"/>
                  </a:lnTo>
                  <a:lnTo>
                    <a:pt x="220996" y="200183"/>
                  </a:lnTo>
                  <a:lnTo>
                    <a:pt x="233359" y="217963"/>
                  </a:lnTo>
                  <a:lnTo>
                    <a:pt x="237894" y="240823"/>
                  </a:lnTo>
                  <a:lnTo>
                    <a:pt x="237894" y="268763"/>
                  </a:lnTo>
                  <a:lnTo>
                    <a:pt x="234187" y="272573"/>
                  </a:lnTo>
                  <a:lnTo>
                    <a:pt x="229635" y="272573"/>
                  </a:lnTo>
                  <a:lnTo>
                    <a:pt x="229635" y="275113"/>
                  </a:lnTo>
                  <a:lnTo>
                    <a:pt x="235910" y="275113"/>
                  </a:lnTo>
                  <a:lnTo>
                    <a:pt x="241069" y="270033"/>
                  </a:lnTo>
                  <a:lnTo>
                    <a:pt x="241069" y="240823"/>
                  </a:lnTo>
                  <a:lnTo>
                    <a:pt x="236281" y="216693"/>
                  </a:lnTo>
                  <a:lnTo>
                    <a:pt x="223229" y="197643"/>
                  </a:lnTo>
                  <a:lnTo>
                    <a:pt x="203879" y="184941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97379" y="184943"/>
                  </a:moveTo>
                  <a:lnTo>
                    <a:pt x="96496" y="187483"/>
                  </a:lnTo>
                  <a:lnTo>
                    <a:pt x="102840" y="190023"/>
                  </a:lnTo>
                  <a:lnTo>
                    <a:pt x="110233" y="191293"/>
                  </a:lnTo>
                  <a:lnTo>
                    <a:pt x="118880" y="192563"/>
                  </a:lnTo>
                  <a:lnTo>
                    <a:pt x="128989" y="192563"/>
                  </a:lnTo>
                  <a:lnTo>
                    <a:pt x="128989" y="190023"/>
                  </a:lnTo>
                  <a:lnTo>
                    <a:pt x="119147" y="188753"/>
                  </a:lnTo>
                  <a:lnTo>
                    <a:pt x="110738" y="187483"/>
                  </a:lnTo>
                  <a:lnTo>
                    <a:pt x="103535" y="186210"/>
                  </a:lnTo>
                  <a:lnTo>
                    <a:pt x="97379" y="184943"/>
                  </a:lnTo>
                  <a:close/>
                </a:path>
                <a:path w="258444" h="292100">
                  <a:moveTo>
                    <a:pt x="160576" y="184943"/>
                  </a:moveTo>
                  <a:lnTo>
                    <a:pt x="154401" y="186213"/>
                  </a:lnTo>
                  <a:lnTo>
                    <a:pt x="147216" y="187483"/>
                  </a:lnTo>
                  <a:lnTo>
                    <a:pt x="138815" y="188753"/>
                  </a:lnTo>
                  <a:lnTo>
                    <a:pt x="128989" y="190023"/>
                  </a:lnTo>
                  <a:lnTo>
                    <a:pt x="128989" y="192563"/>
                  </a:lnTo>
                  <a:lnTo>
                    <a:pt x="139081" y="192563"/>
                  </a:lnTo>
                  <a:lnTo>
                    <a:pt x="147721" y="191293"/>
                  </a:lnTo>
                  <a:lnTo>
                    <a:pt x="155112" y="190023"/>
                  </a:lnTo>
                  <a:lnTo>
                    <a:pt x="161461" y="187483"/>
                  </a:lnTo>
                  <a:lnTo>
                    <a:pt x="160576" y="184943"/>
                  </a:lnTo>
                  <a:close/>
                </a:path>
                <a:path w="258444" h="292100">
                  <a:moveTo>
                    <a:pt x="97377" y="184943"/>
                  </a:moveTo>
                  <a:lnTo>
                    <a:pt x="91858" y="184955"/>
                  </a:lnTo>
                  <a:lnTo>
                    <a:pt x="91390" y="186213"/>
                  </a:lnTo>
                  <a:lnTo>
                    <a:pt x="94702" y="187483"/>
                  </a:lnTo>
                  <a:lnTo>
                    <a:pt x="96494" y="187483"/>
                  </a:lnTo>
                  <a:lnTo>
                    <a:pt x="97377" y="184943"/>
                  </a:lnTo>
                  <a:close/>
                </a:path>
                <a:path w="258444" h="292100">
                  <a:moveTo>
                    <a:pt x="161018" y="186210"/>
                  </a:moveTo>
                  <a:lnTo>
                    <a:pt x="161459" y="187483"/>
                  </a:lnTo>
                  <a:lnTo>
                    <a:pt x="161018" y="186210"/>
                  </a:lnTo>
                  <a:close/>
                </a:path>
                <a:path w="258444" h="292100">
                  <a:moveTo>
                    <a:pt x="165618" y="183673"/>
                  </a:moveTo>
                  <a:lnTo>
                    <a:pt x="162338" y="184943"/>
                  </a:lnTo>
                  <a:lnTo>
                    <a:pt x="160579" y="184943"/>
                  </a:lnTo>
                  <a:lnTo>
                    <a:pt x="161019" y="186213"/>
                  </a:lnTo>
                  <a:lnTo>
                    <a:pt x="161461" y="187483"/>
                  </a:lnTo>
                  <a:lnTo>
                    <a:pt x="163253" y="187483"/>
                  </a:lnTo>
                  <a:lnTo>
                    <a:pt x="166555" y="186210"/>
                  </a:lnTo>
                  <a:lnTo>
                    <a:pt x="165618" y="183673"/>
                  </a:lnTo>
                  <a:close/>
                </a:path>
                <a:path w="258444" h="292100">
                  <a:moveTo>
                    <a:pt x="91390" y="186213"/>
                  </a:moveTo>
                  <a:close/>
                </a:path>
                <a:path w="258444" h="292100">
                  <a:moveTo>
                    <a:pt x="160579" y="184943"/>
                  </a:moveTo>
                  <a:lnTo>
                    <a:pt x="161019" y="186213"/>
                  </a:lnTo>
                  <a:lnTo>
                    <a:pt x="160579" y="184943"/>
                  </a:lnTo>
                  <a:close/>
                </a:path>
                <a:path w="258444" h="292100">
                  <a:moveTo>
                    <a:pt x="170165" y="184943"/>
                  </a:moveTo>
                  <a:lnTo>
                    <a:pt x="166087" y="184943"/>
                  </a:lnTo>
                  <a:lnTo>
                    <a:pt x="166567" y="186210"/>
                  </a:lnTo>
                  <a:lnTo>
                    <a:pt x="170165" y="184943"/>
                  </a:lnTo>
                  <a:close/>
                </a:path>
                <a:path w="258444" h="292100">
                  <a:moveTo>
                    <a:pt x="88700" y="182403"/>
                  </a:moveTo>
                  <a:lnTo>
                    <a:pt x="87037" y="182403"/>
                  </a:lnTo>
                  <a:lnTo>
                    <a:pt x="86189" y="184943"/>
                  </a:lnTo>
                  <a:lnTo>
                    <a:pt x="87829" y="184955"/>
                  </a:lnTo>
                  <a:lnTo>
                    <a:pt x="91392" y="186210"/>
                  </a:lnTo>
                  <a:lnTo>
                    <a:pt x="92328" y="183671"/>
                  </a:lnTo>
                  <a:lnTo>
                    <a:pt x="88700" y="182403"/>
                  </a:lnTo>
                  <a:close/>
                </a:path>
                <a:path w="258444" h="292100">
                  <a:moveTo>
                    <a:pt x="171361" y="183673"/>
                  </a:moveTo>
                  <a:lnTo>
                    <a:pt x="165618" y="183673"/>
                  </a:lnTo>
                  <a:lnTo>
                    <a:pt x="166092" y="184955"/>
                  </a:lnTo>
                  <a:lnTo>
                    <a:pt x="171782" y="184943"/>
                  </a:lnTo>
                  <a:lnTo>
                    <a:pt x="171361" y="183673"/>
                  </a:lnTo>
                  <a:close/>
                </a:path>
                <a:path w="258444" h="292100">
                  <a:moveTo>
                    <a:pt x="92335" y="183673"/>
                  </a:moveTo>
                  <a:lnTo>
                    <a:pt x="91863" y="184943"/>
                  </a:lnTo>
                  <a:lnTo>
                    <a:pt x="95618" y="184943"/>
                  </a:lnTo>
                  <a:lnTo>
                    <a:pt x="92335" y="1836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77122" y="179863"/>
                  </a:lnTo>
                  <a:lnTo>
                    <a:pt x="174094" y="181133"/>
                  </a:lnTo>
                  <a:lnTo>
                    <a:pt x="170941" y="182403"/>
                  </a:lnTo>
                  <a:lnTo>
                    <a:pt x="171785" y="184942"/>
                  </a:lnTo>
                  <a:lnTo>
                    <a:pt x="174833" y="183673"/>
                  </a:lnTo>
                  <a:lnTo>
                    <a:pt x="180228" y="183673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80855" y="179863"/>
                  </a:moveTo>
                  <a:lnTo>
                    <a:pt x="77750" y="179863"/>
                  </a:lnTo>
                  <a:lnTo>
                    <a:pt x="77750" y="183673"/>
                  </a:lnTo>
                  <a:lnTo>
                    <a:pt x="83148" y="183675"/>
                  </a:lnTo>
                  <a:lnTo>
                    <a:pt x="86184" y="184941"/>
                  </a:lnTo>
                  <a:lnTo>
                    <a:pt x="87032" y="182403"/>
                  </a:lnTo>
                  <a:lnTo>
                    <a:pt x="83883" y="181133"/>
                  </a:lnTo>
                  <a:lnTo>
                    <a:pt x="80855" y="179863"/>
                  </a:lnTo>
                  <a:close/>
                </a:path>
                <a:path w="258444" h="292100">
                  <a:moveTo>
                    <a:pt x="170937" y="182403"/>
                  </a:moveTo>
                  <a:lnTo>
                    <a:pt x="169261" y="182403"/>
                  </a:lnTo>
                  <a:lnTo>
                    <a:pt x="165618" y="183673"/>
                  </a:lnTo>
                  <a:lnTo>
                    <a:pt x="171361" y="183673"/>
                  </a:lnTo>
                  <a:lnTo>
                    <a:pt x="170937" y="182403"/>
                  </a:lnTo>
                  <a:close/>
                </a:path>
                <a:path w="258444" h="292100">
                  <a:moveTo>
                    <a:pt x="99708" y="168433"/>
                  </a:moveTo>
                  <a:lnTo>
                    <a:pt x="98777" y="170973"/>
                  </a:lnTo>
                  <a:lnTo>
                    <a:pt x="104731" y="173513"/>
                  </a:lnTo>
                  <a:lnTo>
                    <a:pt x="111536" y="174783"/>
                  </a:lnTo>
                  <a:lnTo>
                    <a:pt x="119515" y="176053"/>
                  </a:lnTo>
                  <a:lnTo>
                    <a:pt x="128989" y="176053"/>
                  </a:lnTo>
                  <a:lnTo>
                    <a:pt x="128989" y="172243"/>
                  </a:lnTo>
                  <a:lnTo>
                    <a:pt x="119813" y="172243"/>
                  </a:lnTo>
                  <a:lnTo>
                    <a:pt x="112084" y="170972"/>
                  </a:lnTo>
                  <a:lnTo>
                    <a:pt x="105460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158293" y="168433"/>
                  </a:moveTo>
                  <a:lnTo>
                    <a:pt x="152485" y="169705"/>
                  </a:lnTo>
                  <a:lnTo>
                    <a:pt x="145895" y="170973"/>
                  </a:lnTo>
                  <a:lnTo>
                    <a:pt x="138168" y="172243"/>
                  </a:lnTo>
                  <a:lnTo>
                    <a:pt x="128989" y="172243"/>
                  </a:lnTo>
                  <a:lnTo>
                    <a:pt x="128989" y="176053"/>
                  </a:lnTo>
                  <a:lnTo>
                    <a:pt x="138466" y="176053"/>
                  </a:lnTo>
                  <a:lnTo>
                    <a:pt x="146450" y="174783"/>
                  </a:lnTo>
                  <a:lnTo>
                    <a:pt x="153263" y="173513"/>
                  </a:lnTo>
                  <a:lnTo>
                    <a:pt x="159222" y="170973"/>
                  </a:lnTo>
                  <a:lnTo>
                    <a:pt x="158293" y="168433"/>
                  </a:lnTo>
                  <a:close/>
                </a:path>
                <a:path w="258444" h="292100">
                  <a:moveTo>
                    <a:pt x="97050" y="167163"/>
                  </a:moveTo>
                  <a:lnTo>
                    <a:pt x="96100" y="170973"/>
                  </a:lnTo>
                  <a:lnTo>
                    <a:pt x="98777" y="170972"/>
                  </a:lnTo>
                  <a:lnTo>
                    <a:pt x="99708" y="168433"/>
                  </a:lnTo>
                  <a:lnTo>
                    <a:pt x="97050" y="167163"/>
                  </a:lnTo>
                  <a:close/>
                </a:path>
                <a:path w="258444" h="292100">
                  <a:moveTo>
                    <a:pt x="160968" y="167163"/>
                  </a:moveTo>
                  <a:lnTo>
                    <a:pt x="158297" y="168433"/>
                  </a:lnTo>
                  <a:lnTo>
                    <a:pt x="159222" y="170973"/>
                  </a:lnTo>
                  <a:lnTo>
                    <a:pt x="161922" y="170973"/>
                  </a:lnTo>
                  <a:lnTo>
                    <a:pt x="160968" y="167163"/>
                  </a:lnTo>
                  <a:close/>
                </a:path>
                <a:path w="258444" h="292100">
                  <a:moveTo>
                    <a:pt x="85134" y="163353"/>
                  </a:moveTo>
                  <a:lnTo>
                    <a:pt x="77750" y="163353"/>
                  </a:lnTo>
                  <a:lnTo>
                    <a:pt x="77750" y="167163"/>
                  </a:lnTo>
                  <a:lnTo>
                    <a:pt x="84590" y="167163"/>
                  </a:lnTo>
                  <a:lnTo>
                    <a:pt x="96099" y="170973"/>
                  </a:lnTo>
                  <a:lnTo>
                    <a:pt x="96733" y="168433"/>
                  </a:lnTo>
                  <a:lnTo>
                    <a:pt x="96574" y="168433"/>
                  </a:lnTo>
                  <a:lnTo>
                    <a:pt x="97049" y="167163"/>
                  </a:lnTo>
                  <a:lnTo>
                    <a:pt x="85134" y="16335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72872" y="163353"/>
                  </a:lnTo>
                  <a:lnTo>
                    <a:pt x="160973" y="167163"/>
                  </a:lnTo>
                  <a:lnTo>
                    <a:pt x="161448" y="168433"/>
                  </a:lnTo>
                  <a:lnTo>
                    <a:pt x="161290" y="168433"/>
                  </a:lnTo>
                  <a:lnTo>
                    <a:pt x="161927" y="170972"/>
                  </a:lnTo>
                  <a:lnTo>
                    <a:pt x="169585" y="168433"/>
                  </a:lnTo>
                  <a:lnTo>
                    <a:pt x="161448" y="168433"/>
                  </a:lnTo>
                  <a:lnTo>
                    <a:pt x="160973" y="167163"/>
                  </a:lnTo>
                  <a:lnTo>
                    <a:pt x="180228" y="167163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99707" y="168433"/>
                  </a:moveTo>
                  <a:lnTo>
                    <a:pt x="99245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97049" y="167163"/>
                  </a:moveTo>
                  <a:lnTo>
                    <a:pt x="96574" y="168433"/>
                  </a:lnTo>
                  <a:lnTo>
                    <a:pt x="96733" y="168433"/>
                  </a:lnTo>
                  <a:lnTo>
                    <a:pt x="97049" y="167163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00150" y="5762"/>
                  </a:lnTo>
                  <a:lnTo>
                    <a:pt x="76599" y="21479"/>
                  </a:lnTo>
                  <a:lnTo>
                    <a:pt x="60721" y="44794"/>
                  </a:lnTo>
                  <a:lnTo>
                    <a:pt x="54898" y="73351"/>
                  </a:lnTo>
                  <a:lnTo>
                    <a:pt x="60721" y="101907"/>
                  </a:lnTo>
                  <a:lnTo>
                    <a:pt x="76599" y="125222"/>
                  </a:lnTo>
                  <a:lnTo>
                    <a:pt x="100150" y="140939"/>
                  </a:lnTo>
                  <a:lnTo>
                    <a:pt x="128989" y="146702"/>
                  </a:lnTo>
                  <a:lnTo>
                    <a:pt x="128989" y="143527"/>
                  </a:lnTo>
                  <a:lnTo>
                    <a:pt x="101373" y="138010"/>
                  </a:lnTo>
                  <a:lnTo>
                    <a:pt x="78833" y="122966"/>
                  </a:lnTo>
                  <a:lnTo>
                    <a:pt x="63642" y="100659"/>
                  </a:lnTo>
                  <a:lnTo>
                    <a:pt x="58073" y="73351"/>
                  </a:lnTo>
                  <a:lnTo>
                    <a:pt x="63642" y="46043"/>
                  </a:lnTo>
                  <a:lnTo>
                    <a:pt x="78833" y="23736"/>
                  </a:lnTo>
                  <a:lnTo>
                    <a:pt x="101373" y="8692"/>
                  </a:lnTo>
                  <a:lnTo>
                    <a:pt x="128989" y="3175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28989" y="3175"/>
                  </a:lnTo>
                  <a:lnTo>
                    <a:pt x="156604" y="8692"/>
                  </a:lnTo>
                  <a:lnTo>
                    <a:pt x="179145" y="23736"/>
                  </a:lnTo>
                  <a:lnTo>
                    <a:pt x="194336" y="46043"/>
                  </a:lnTo>
                  <a:lnTo>
                    <a:pt x="199905" y="73351"/>
                  </a:lnTo>
                  <a:lnTo>
                    <a:pt x="194336" y="100659"/>
                  </a:lnTo>
                  <a:lnTo>
                    <a:pt x="179145" y="122966"/>
                  </a:lnTo>
                  <a:lnTo>
                    <a:pt x="156604" y="138010"/>
                  </a:lnTo>
                  <a:lnTo>
                    <a:pt x="128989" y="143527"/>
                  </a:lnTo>
                  <a:lnTo>
                    <a:pt x="128989" y="146702"/>
                  </a:lnTo>
                  <a:lnTo>
                    <a:pt x="157828" y="140939"/>
                  </a:lnTo>
                  <a:lnTo>
                    <a:pt x="181378" y="125222"/>
                  </a:lnTo>
                  <a:lnTo>
                    <a:pt x="197257" y="101907"/>
                  </a:lnTo>
                  <a:lnTo>
                    <a:pt x="203080" y="73351"/>
                  </a:lnTo>
                  <a:lnTo>
                    <a:pt x="197257" y="44794"/>
                  </a:lnTo>
                  <a:lnTo>
                    <a:pt x="181378" y="21479"/>
                  </a:lnTo>
                  <a:lnTo>
                    <a:pt x="157828" y="5762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06770" y="21178"/>
                  </a:lnTo>
                  <a:lnTo>
                    <a:pt x="88590" y="33325"/>
                  </a:lnTo>
                  <a:lnTo>
                    <a:pt x="76314" y="51327"/>
                  </a:lnTo>
                  <a:lnTo>
                    <a:pt x="71807" y="73351"/>
                  </a:lnTo>
                  <a:lnTo>
                    <a:pt x="76314" y="95375"/>
                  </a:lnTo>
                  <a:lnTo>
                    <a:pt x="88590" y="113377"/>
                  </a:lnTo>
                  <a:lnTo>
                    <a:pt x="106770" y="125524"/>
                  </a:lnTo>
                  <a:lnTo>
                    <a:pt x="128989" y="129980"/>
                  </a:lnTo>
                  <a:lnTo>
                    <a:pt x="128989" y="126805"/>
                  </a:lnTo>
                  <a:lnTo>
                    <a:pt x="107993" y="122594"/>
                  </a:lnTo>
                  <a:lnTo>
                    <a:pt x="90823" y="111121"/>
                  </a:lnTo>
                  <a:lnTo>
                    <a:pt x="79235" y="94126"/>
                  </a:lnTo>
                  <a:lnTo>
                    <a:pt x="74982" y="73351"/>
                  </a:lnTo>
                  <a:lnTo>
                    <a:pt x="79235" y="52576"/>
                  </a:lnTo>
                  <a:lnTo>
                    <a:pt x="90823" y="35581"/>
                  </a:lnTo>
                  <a:lnTo>
                    <a:pt x="107993" y="24108"/>
                  </a:lnTo>
                  <a:lnTo>
                    <a:pt x="128989" y="19896"/>
                  </a:lnTo>
                  <a:lnTo>
                    <a:pt x="128989" y="16721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28989" y="19896"/>
                  </a:lnTo>
                  <a:lnTo>
                    <a:pt x="149985" y="24108"/>
                  </a:lnTo>
                  <a:lnTo>
                    <a:pt x="167154" y="35581"/>
                  </a:lnTo>
                  <a:lnTo>
                    <a:pt x="178743" y="52576"/>
                  </a:lnTo>
                  <a:lnTo>
                    <a:pt x="182996" y="73351"/>
                  </a:lnTo>
                  <a:lnTo>
                    <a:pt x="178743" y="94126"/>
                  </a:lnTo>
                  <a:lnTo>
                    <a:pt x="167154" y="111121"/>
                  </a:lnTo>
                  <a:lnTo>
                    <a:pt x="149985" y="122594"/>
                  </a:lnTo>
                  <a:lnTo>
                    <a:pt x="128989" y="126805"/>
                  </a:lnTo>
                  <a:lnTo>
                    <a:pt x="128989" y="129980"/>
                  </a:lnTo>
                  <a:lnTo>
                    <a:pt x="151208" y="125524"/>
                  </a:lnTo>
                  <a:lnTo>
                    <a:pt x="169388" y="113377"/>
                  </a:lnTo>
                  <a:lnTo>
                    <a:pt x="181664" y="95375"/>
                  </a:lnTo>
                  <a:lnTo>
                    <a:pt x="186171" y="73351"/>
                  </a:lnTo>
                  <a:lnTo>
                    <a:pt x="181664" y="51327"/>
                  </a:lnTo>
                  <a:lnTo>
                    <a:pt x="169388" y="33325"/>
                  </a:lnTo>
                  <a:lnTo>
                    <a:pt x="151208" y="21178"/>
                  </a:lnTo>
                  <a:lnTo>
                    <a:pt x="128989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6562" y="1569107"/>
              <a:ext cx="1591419" cy="16838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36420" y="1709179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396" y="5614"/>
                  </a:lnTo>
                  <a:lnTo>
                    <a:pt x="325703" y="22457"/>
                  </a:lnTo>
                  <a:lnTo>
                    <a:pt x="83430" y="162657"/>
                  </a:lnTo>
                  <a:lnTo>
                    <a:pt x="48613" y="189488"/>
                  </a:lnTo>
                  <a:lnTo>
                    <a:pt x="22354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4" y="671822"/>
                  </a:lnTo>
                  <a:lnTo>
                    <a:pt x="48613" y="706190"/>
                  </a:lnTo>
                  <a:lnTo>
                    <a:pt x="83430" y="733022"/>
                  </a:lnTo>
                  <a:lnTo>
                    <a:pt x="325703" y="873222"/>
                  </a:lnTo>
                  <a:lnTo>
                    <a:pt x="366396" y="890064"/>
                  </a:lnTo>
                  <a:lnTo>
                    <a:pt x="409356" y="895679"/>
                  </a:lnTo>
                  <a:lnTo>
                    <a:pt x="452316" y="890064"/>
                  </a:lnTo>
                  <a:lnTo>
                    <a:pt x="493010" y="873222"/>
                  </a:lnTo>
                  <a:lnTo>
                    <a:pt x="735282" y="733022"/>
                  </a:lnTo>
                  <a:lnTo>
                    <a:pt x="770099" y="706190"/>
                  </a:lnTo>
                  <a:lnTo>
                    <a:pt x="796358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8" y="223856"/>
                  </a:lnTo>
                  <a:lnTo>
                    <a:pt x="770099" y="189488"/>
                  </a:lnTo>
                  <a:lnTo>
                    <a:pt x="735282" y="162657"/>
                  </a:lnTo>
                  <a:lnTo>
                    <a:pt x="493010" y="22457"/>
                  </a:lnTo>
                  <a:lnTo>
                    <a:pt x="452316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631062" y="1703844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80">
                  <a:moveTo>
                    <a:pt x="484454" y="380720"/>
                  </a:moveTo>
                  <a:lnTo>
                    <a:pt x="478751" y="352793"/>
                  </a:lnTo>
                  <a:lnTo>
                    <a:pt x="467512" y="336308"/>
                  </a:lnTo>
                  <a:lnTo>
                    <a:pt x="467512" y="380720"/>
                  </a:lnTo>
                  <a:lnTo>
                    <a:pt x="463143" y="402120"/>
                  </a:lnTo>
                  <a:lnTo>
                    <a:pt x="451218" y="419620"/>
                  </a:lnTo>
                  <a:lnTo>
                    <a:pt x="433539" y="431431"/>
                  </a:lnTo>
                  <a:lnTo>
                    <a:pt x="411937" y="435775"/>
                  </a:lnTo>
                  <a:lnTo>
                    <a:pt x="390321" y="431431"/>
                  </a:lnTo>
                  <a:lnTo>
                    <a:pt x="372656" y="419620"/>
                  </a:lnTo>
                  <a:lnTo>
                    <a:pt x="360730" y="402120"/>
                  </a:lnTo>
                  <a:lnTo>
                    <a:pt x="356349" y="380720"/>
                  </a:lnTo>
                  <a:lnTo>
                    <a:pt x="360730" y="359321"/>
                  </a:lnTo>
                  <a:lnTo>
                    <a:pt x="372656" y="341833"/>
                  </a:lnTo>
                  <a:lnTo>
                    <a:pt x="390321" y="330022"/>
                  </a:lnTo>
                  <a:lnTo>
                    <a:pt x="411937" y="325678"/>
                  </a:lnTo>
                  <a:lnTo>
                    <a:pt x="433539" y="330022"/>
                  </a:lnTo>
                  <a:lnTo>
                    <a:pt x="451218" y="341833"/>
                  </a:lnTo>
                  <a:lnTo>
                    <a:pt x="463143" y="359321"/>
                  </a:lnTo>
                  <a:lnTo>
                    <a:pt x="467512" y="380720"/>
                  </a:lnTo>
                  <a:lnTo>
                    <a:pt x="467512" y="336308"/>
                  </a:lnTo>
                  <a:lnTo>
                    <a:pt x="463207" y="329984"/>
                  </a:lnTo>
                  <a:lnTo>
                    <a:pt x="456768" y="325678"/>
                  </a:lnTo>
                  <a:lnTo>
                    <a:pt x="440156" y="314604"/>
                  </a:lnTo>
                  <a:lnTo>
                    <a:pt x="411937" y="308965"/>
                  </a:lnTo>
                  <a:lnTo>
                    <a:pt x="383705" y="314604"/>
                  </a:lnTo>
                  <a:lnTo>
                    <a:pt x="360654" y="329984"/>
                  </a:lnTo>
                  <a:lnTo>
                    <a:pt x="345122" y="352793"/>
                  </a:lnTo>
                  <a:lnTo>
                    <a:pt x="339420" y="380720"/>
                  </a:lnTo>
                  <a:lnTo>
                    <a:pt x="345122" y="408660"/>
                  </a:lnTo>
                  <a:lnTo>
                    <a:pt x="360654" y="431469"/>
                  </a:lnTo>
                  <a:lnTo>
                    <a:pt x="383705" y="446849"/>
                  </a:lnTo>
                  <a:lnTo>
                    <a:pt x="411937" y="452488"/>
                  </a:lnTo>
                  <a:lnTo>
                    <a:pt x="440156" y="446849"/>
                  </a:lnTo>
                  <a:lnTo>
                    <a:pt x="456768" y="435775"/>
                  </a:lnTo>
                  <a:lnTo>
                    <a:pt x="463207" y="431469"/>
                  </a:lnTo>
                  <a:lnTo>
                    <a:pt x="478751" y="408660"/>
                  </a:lnTo>
                  <a:lnTo>
                    <a:pt x="484454" y="380720"/>
                  </a:lnTo>
                  <a:close/>
                </a:path>
                <a:path w="829945" h="906780">
                  <a:moveTo>
                    <a:pt x="539369" y="547382"/>
                  </a:moveTo>
                  <a:lnTo>
                    <a:pt x="533374" y="518045"/>
                  </a:lnTo>
                  <a:lnTo>
                    <a:pt x="522427" y="501992"/>
                  </a:lnTo>
                  <a:lnTo>
                    <a:pt x="522427" y="547382"/>
                  </a:lnTo>
                  <a:lnTo>
                    <a:pt x="522427" y="576313"/>
                  </a:lnTo>
                  <a:lnTo>
                    <a:pt x="517982" y="580694"/>
                  </a:lnTo>
                  <a:lnTo>
                    <a:pt x="305892" y="580694"/>
                  </a:lnTo>
                  <a:lnTo>
                    <a:pt x="301434" y="576313"/>
                  </a:lnTo>
                  <a:lnTo>
                    <a:pt x="301434" y="547382"/>
                  </a:lnTo>
                  <a:lnTo>
                    <a:pt x="306095" y="524560"/>
                  </a:lnTo>
                  <a:lnTo>
                    <a:pt x="318808" y="505917"/>
                  </a:lnTo>
                  <a:lnTo>
                    <a:pt x="337642" y="493331"/>
                  </a:lnTo>
                  <a:lnTo>
                    <a:pt x="360692" y="488721"/>
                  </a:lnTo>
                  <a:lnTo>
                    <a:pt x="363588" y="488721"/>
                  </a:lnTo>
                  <a:lnTo>
                    <a:pt x="366483" y="489305"/>
                  </a:lnTo>
                  <a:lnTo>
                    <a:pt x="371221" y="490613"/>
                  </a:lnTo>
                  <a:lnTo>
                    <a:pt x="378129" y="492760"/>
                  </a:lnTo>
                  <a:lnTo>
                    <a:pt x="379907" y="493280"/>
                  </a:lnTo>
                  <a:lnTo>
                    <a:pt x="386168" y="494931"/>
                  </a:lnTo>
                  <a:lnTo>
                    <a:pt x="393458" y="496366"/>
                  </a:lnTo>
                  <a:lnTo>
                    <a:pt x="401980" y="497395"/>
                  </a:lnTo>
                  <a:lnTo>
                    <a:pt x="411937" y="497776"/>
                  </a:lnTo>
                  <a:lnTo>
                    <a:pt x="421906" y="497395"/>
                  </a:lnTo>
                  <a:lnTo>
                    <a:pt x="452653" y="490613"/>
                  </a:lnTo>
                  <a:lnTo>
                    <a:pt x="457441" y="489305"/>
                  </a:lnTo>
                  <a:lnTo>
                    <a:pt x="460273" y="488721"/>
                  </a:lnTo>
                  <a:lnTo>
                    <a:pt x="463169" y="488721"/>
                  </a:lnTo>
                  <a:lnTo>
                    <a:pt x="486219" y="493331"/>
                  </a:lnTo>
                  <a:lnTo>
                    <a:pt x="505066" y="505917"/>
                  </a:lnTo>
                  <a:lnTo>
                    <a:pt x="517766" y="524560"/>
                  </a:lnTo>
                  <a:lnTo>
                    <a:pt x="522427" y="547382"/>
                  </a:lnTo>
                  <a:lnTo>
                    <a:pt x="522427" y="501992"/>
                  </a:lnTo>
                  <a:lnTo>
                    <a:pt x="517042" y="494080"/>
                  </a:lnTo>
                  <a:lnTo>
                    <a:pt x="508990" y="488721"/>
                  </a:lnTo>
                  <a:lnTo>
                    <a:pt x="497509" y="481050"/>
                  </a:lnTo>
                  <a:lnTo>
                    <a:pt x="492823" y="477926"/>
                  </a:lnTo>
                  <a:lnTo>
                    <a:pt x="463169" y="471995"/>
                  </a:lnTo>
                  <a:lnTo>
                    <a:pt x="456044" y="471995"/>
                  </a:lnTo>
                  <a:lnTo>
                    <a:pt x="441680" y="476491"/>
                  </a:lnTo>
                  <a:lnTo>
                    <a:pt x="435800" y="478167"/>
                  </a:lnTo>
                  <a:lnTo>
                    <a:pt x="429107" y="479628"/>
                  </a:lnTo>
                  <a:lnTo>
                    <a:pt x="421246" y="480669"/>
                  </a:lnTo>
                  <a:lnTo>
                    <a:pt x="411937" y="481050"/>
                  </a:lnTo>
                  <a:lnTo>
                    <a:pt x="402615" y="480669"/>
                  </a:lnTo>
                  <a:lnTo>
                    <a:pt x="394754" y="479628"/>
                  </a:lnTo>
                  <a:lnTo>
                    <a:pt x="388035" y="478167"/>
                  </a:lnTo>
                  <a:lnTo>
                    <a:pt x="382143" y="476491"/>
                  </a:lnTo>
                  <a:lnTo>
                    <a:pt x="367766" y="471995"/>
                  </a:lnTo>
                  <a:lnTo>
                    <a:pt x="360692" y="471995"/>
                  </a:lnTo>
                  <a:lnTo>
                    <a:pt x="331050" y="477926"/>
                  </a:lnTo>
                  <a:lnTo>
                    <a:pt x="306832" y="494080"/>
                  </a:lnTo>
                  <a:lnTo>
                    <a:pt x="290499" y="518045"/>
                  </a:lnTo>
                  <a:lnTo>
                    <a:pt x="284505" y="547382"/>
                  </a:lnTo>
                  <a:lnTo>
                    <a:pt x="284505" y="570941"/>
                  </a:lnTo>
                  <a:lnTo>
                    <a:pt x="286613" y="581240"/>
                  </a:lnTo>
                  <a:lnTo>
                    <a:pt x="292366" y="589648"/>
                  </a:lnTo>
                  <a:lnTo>
                    <a:pt x="300875" y="595325"/>
                  </a:lnTo>
                  <a:lnTo>
                    <a:pt x="311289" y="597408"/>
                  </a:lnTo>
                  <a:lnTo>
                    <a:pt x="512572" y="597408"/>
                  </a:lnTo>
                  <a:lnTo>
                    <a:pt x="539369" y="570941"/>
                  </a:lnTo>
                  <a:lnTo>
                    <a:pt x="539369" y="547382"/>
                  </a:lnTo>
                  <a:close/>
                </a:path>
                <a:path w="829945" h="906780">
                  <a:moveTo>
                    <a:pt x="829398" y="312750"/>
                  </a:moveTo>
                  <a:lnTo>
                    <a:pt x="823442" y="267754"/>
                  </a:lnTo>
                  <a:lnTo>
                    <a:pt x="806323" y="226529"/>
                  </a:lnTo>
                  <a:lnTo>
                    <a:pt x="779221" y="191058"/>
                  </a:lnTo>
                  <a:lnTo>
                    <a:pt x="743280" y="163372"/>
                  </a:lnTo>
                  <a:lnTo>
                    <a:pt x="501002" y="23177"/>
                  </a:lnTo>
                  <a:lnTo>
                    <a:pt x="491032" y="19050"/>
                  </a:lnTo>
                  <a:lnTo>
                    <a:pt x="459016" y="5791"/>
                  </a:lnTo>
                  <a:lnTo>
                    <a:pt x="414705" y="0"/>
                  </a:lnTo>
                  <a:lnTo>
                    <a:pt x="370382" y="5791"/>
                  </a:lnTo>
                  <a:lnTo>
                    <a:pt x="328396" y="23177"/>
                  </a:lnTo>
                  <a:lnTo>
                    <a:pt x="86118" y="163372"/>
                  </a:lnTo>
                  <a:lnTo>
                    <a:pt x="50177" y="191058"/>
                  </a:lnTo>
                  <a:lnTo>
                    <a:pt x="23075" y="226529"/>
                  </a:lnTo>
                  <a:lnTo>
                    <a:pt x="5956" y="267754"/>
                  </a:lnTo>
                  <a:lnTo>
                    <a:pt x="0" y="312750"/>
                  </a:lnTo>
                  <a:lnTo>
                    <a:pt x="0" y="593598"/>
                  </a:lnTo>
                  <a:lnTo>
                    <a:pt x="5956" y="638594"/>
                  </a:lnTo>
                  <a:lnTo>
                    <a:pt x="23075" y="679831"/>
                  </a:lnTo>
                  <a:lnTo>
                    <a:pt x="50177" y="715289"/>
                  </a:lnTo>
                  <a:lnTo>
                    <a:pt x="86118" y="742975"/>
                  </a:lnTo>
                  <a:lnTo>
                    <a:pt x="328396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16" y="900569"/>
                  </a:lnTo>
                  <a:lnTo>
                    <a:pt x="491032" y="887310"/>
                  </a:lnTo>
                  <a:lnTo>
                    <a:pt x="501002" y="883183"/>
                  </a:lnTo>
                  <a:lnTo>
                    <a:pt x="491464" y="866686"/>
                  </a:lnTo>
                  <a:lnTo>
                    <a:pt x="454113" y="882154"/>
                  </a:lnTo>
                  <a:lnTo>
                    <a:pt x="414705" y="887310"/>
                  </a:lnTo>
                  <a:lnTo>
                    <a:pt x="375285" y="882154"/>
                  </a:lnTo>
                  <a:lnTo>
                    <a:pt x="337934" y="866686"/>
                  </a:lnTo>
                  <a:lnTo>
                    <a:pt x="95656" y="726490"/>
                  </a:lnTo>
                  <a:lnTo>
                    <a:pt x="63690" y="701865"/>
                  </a:lnTo>
                  <a:lnTo>
                    <a:pt x="39573" y="670318"/>
                  </a:lnTo>
                  <a:lnTo>
                    <a:pt x="24345" y="633628"/>
                  </a:lnTo>
                  <a:lnTo>
                    <a:pt x="19050" y="593598"/>
                  </a:lnTo>
                  <a:lnTo>
                    <a:pt x="19050" y="312750"/>
                  </a:lnTo>
                  <a:lnTo>
                    <a:pt x="24345" y="272719"/>
                  </a:lnTo>
                  <a:lnTo>
                    <a:pt x="39573" y="236042"/>
                  </a:lnTo>
                  <a:lnTo>
                    <a:pt x="63690" y="204495"/>
                  </a:lnTo>
                  <a:lnTo>
                    <a:pt x="95656" y="179857"/>
                  </a:lnTo>
                  <a:lnTo>
                    <a:pt x="124155" y="163372"/>
                  </a:lnTo>
                  <a:lnTo>
                    <a:pt x="337934" y="39662"/>
                  </a:lnTo>
                  <a:lnTo>
                    <a:pt x="375285" y="24193"/>
                  </a:lnTo>
                  <a:lnTo>
                    <a:pt x="414705" y="19050"/>
                  </a:lnTo>
                  <a:lnTo>
                    <a:pt x="454113" y="24193"/>
                  </a:lnTo>
                  <a:lnTo>
                    <a:pt x="491464" y="39662"/>
                  </a:lnTo>
                  <a:lnTo>
                    <a:pt x="733742" y="179857"/>
                  </a:lnTo>
                  <a:lnTo>
                    <a:pt x="765708" y="204495"/>
                  </a:lnTo>
                  <a:lnTo>
                    <a:pt x="789825" y="236042"/>
                  </a:lnTo>
                  <a:lnTo>
                    <a:pt x="805053" y="272719"/>
                  </a:lnTo>
                  <a:lnTo>
                    <a:pt x="810348" y="312750"/>
                  </a:lnTo>
                  <a:lnTo>
                    <a:pt x="810348" y="593598"/>
                  </a:lnTo>
                  <a:lnTo>
                    <a:pt x="805053" y="633628"/>
                  </a:lnTo>
                  <a:lnTo>
                    <a:pt x="789825" y="670318"/>
                  </a:lnTo>
                  <a:lnTo>
                    <a:pt x="765708" y="701865"/>
                  </a:lnTo>
                  <a:lnTo>
                    <a:pt x="733742" y="726490"/>
                  </a:lnTo>
                  <a:lnTo>
                    <a:pt x="491464" y="866686"/>
                  </a:lnTo>
                  <a:lnTo>
                    <a:pt x="496570" y="875512"/>
                  </a:lnTo>
                  <a:lnTo>
                    <a:pt x="501002" y="883183"/>
                  </a:lnTo>
                  <a:lnTo>
                    <a:pt x="515251" y="874941"/>
                  </a:lnTo>
                  <a:lnTo>
                    <a:pt x="529501" y="866686"/>
                  </a:lnTo>
                  <a:lnTo>
                    <a:pt x="743280" y="742975"/>
                  </a:lnTo>
                  <a:lnTo>
                    <a:pt x="779221" y="715289"/>
                  </a:lnTo>
                  <a:lnTo>
                    <a:pt x="806323" y="679831"/>
                  </a:lnTo>
                  <a:lnTo>
                    <a:pt x="823442" y="638594"/>
                  </a:lnTo>
                  <a:lnTo>
                    <a:pt x="829398" y="593598"/>
                  </a:lnTo>
                  <a:lnTo>
                    <a:pt x="829398" y="31275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13985" y="2011213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017" y="170954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7" y="170954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5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5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574" y="2795364"/>
              <a:ext cx="1591419" cy="16838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45432" y="2935436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409" y="5614"/>
                  </a:lnTo>
                  <a:lnTo>
                    <a:pt x="325719" y="22457"/>
                  </a:lnTo>
                  <a:lnTo>
                    <a:pt x="83447" y="162657"/>
                  </a:lnTo>
                  <a:lnTo>
                    <a:pt x="48620" y="189488"/>
                  </a:lnTo>
                  <a:lnTo>
                    <a:pt x="22356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6" y="671822"/>
                  </a:lnTo>
                  <a:lnTo>
                    <a:pt x="48620" y="706190"/>
                  </a:lnTo>
                  <a:lnTo>
                    <a:pt x="83447" y="733022"/>
                  </a:lnTo>
                  <a:lnTo>
                    <a:pt x="325719" y="873222"/>
                  </a:lnTo>
                  <a:lnTo>
                    <a:pt x="366409" y="890065"/>
                  </a:lnTo>
                  <a:lnTo>
                    <a:pt x="409356" y="895679"/>
                  </a:lnTo>
                  <a:lnTo>
                    <a:pt x="452303" y="890065"/>
                  </a:lnTo>
                  <a:lnTo>
                    <a:pt x="492993" y="873222"/>
                  </a:lnTo>
                  <a:lnTo>
                    <a:pt x="735266" y="733022"/>
                  </a:lnTo>
                  <a:lnTo>
                    <a:pt x="770092" y="706190"/>
                  </a:lnTo>
                  <a:lnTo>
                    <a:pt x="796356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6" y="223856"/>
                  </a:lnTo>
                  <a:lnTo>
                    <a:pt x="770092" y="189488"/>
                  </a:lnTo>
                  <a:lnTo>
                    <a:pt x="735266" y="162657"/>
                  </a:lnTo>
                  <a:lnTo>
                    <a:pt x="492993" y="22457"/>
                  </a:lnTo>
                  <a:lnTo>
                    <a:pt x="452303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40063" y="2930092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4" h="906779">
                  <a:moveTo>
                    <a:pt x="490004" y="380733"/>
                  </a:moveTo>
                  <a:lnTo>
                    <a:pt x="484301" y="352806"/>
                  </a:lnTo>
                  <a:lnTo>
                    <a:pt x="473087" y="336346"/>
                  </a:lnTo>
                  <a:lnTo>
                    <a:pt x="473087" y="380733"/>
                  </a:lnTo>
                  <a:lnTo>
                    <a:pt x="468706" y="402132"/>
                  </a:lnTo>
                  <a:lnTo>
                    <a:pt x="456780" y="419633"/>
                  </a:lnTo>
                  <a:lnTo>
                    <a:pt x="439102" y="431444"/>
                  </a:lnTo>
                  <a:lnTo>
                    <a:pt x="417499" y="435775"/>
                  </a:lnTo>
                  <a:lnTo>
                    <a:pt x="395884" y="431444"/>
                  </a:lnTo>
                  <a:lnTo>
                    <a:pt x="378218" y="419633"/>
                  </a:lnTo>
                  <a:lnTo>
                    <a:pt x="366280" y="402132"/>
                  </a:lnTo>
                  <a:lnTo>
                    <a:pt x="361899" y="380733"/>
                  </a:lnTo>
                  <a:lnTo>
                    <a:pt x="366280" y="359333"/>
                  </a:lnTo>
                  <a:lnTo>
                    <a:pt x="378218" y="341833"/>
                  </a:lnTo>
                  <a:lnTo>
                    <a:pt x="395884" y="330022"/>
                  </a:lnTo>
                  <a:lnTo>
                    <a:pt x="417499" y="325691"/>
                  </a:lnTo>
                  <a:lnTo>
                    <a:pt x="439102" y="330022"/>
                  </a:lnTo>
                  <a:lnTo>
                    <a:pt x="456780" y="341833"/>
                  </a:lnTo>
                  <a:lnTo>
                    <a:pt x="468706" y="359333"/>
                  </a:lnTo>
                  <a:lnTo>
                    <a:pt x="473087" y="380733"/>
                  </a:lnTo>
                  <a:lnTo>
                    <a:pt x="473087" y="336346"/>
                  </a:lnTo>
                  <a:lnTo>
                    <a:pt x="468769" y="329996"/>
                  </a:lnTo>
                  <a:lnTo>
                    <a:pt x="462330" y="325691"/>
                  </a:lnTo>
                  <a:lnTo>
                    <a:pt x="445719" y="314617"/>
                  </a:lnTo>
                  <a:lnTo>
                    <a:pt x="417499" y="308965"/>
                  </a:lnTo>
                  <a:lnTo>
                    <a:pt x="389267" y="314617"/>
                  </a:lnTo>
                  <a:lnTo>
                    <a:pt x="366229" y="329996"/>
                  </a:lnTo>
                  <a:lnTo>
                    <a:pt x="350685" y="352806"/>
                  </a:lnTo>
                  <a:lnTo>
                    <a:pt x="344995" y="380733"/>
                  </a:lnTo>
                  <a:lnTo>
                    <a:pt x="350685" y="408673"/>
                  </a:lnTo>
                  <a:lnTo>
                    <a:pt x="366229" y="431482"/>
                  </a:lnTo>
                  <a:lnTo>
                    <a:pt x="389267" y="446862"/>
                  </a:lnTo>
                  <a:lnTo>
                    <a:pt x="417499" y="452501"/>
                  </a:lnTo>
                  <a:lnTo>
                    <a:pt x="445719" y="446862"/>
                  </a:lnTo>
                  <a:lnTo>
                    <a:pt x="462330" y="435775"/>
                  </a:lnTo>
                  <a:lnTo>
                    <a:pt x="468769" y="431482"/>
                  </a:lnTo>
                  <a:lnTo>
                    <a:pt x="484301" y="408673"/>
                  </a:lnTo>
                  <a:lnTo>
                    <a:pt x="490004" y="380733"/>
                  </a:lnTo>
                  <a:close/>
                </a:path>
                <a:path w="829944" h="906779">
                  <a:moveTo>
                    <a:pt x="544893" y="547395"/>
                  </a:moveTo>
                  <a:lnTo>
                    <a:pt x="538911" y="518058"/>
                  </a:lnTo>
                  <a:lnTo>
                    <a:pt x="527989" y="502031"/>
                  </a:lnTo>
                  <a:lnTo>
                    <a:pt x="527989" y="547395"/>
                  </a:lnTo>
                  <a:lnTo>
                    <a:pt x="527989" y="576313"/>
                  </a:lnTo>
                  <a:lnTo>
                    <a:pt x="523557" y="580694"/>
                  </a:lnTo>
                  <a:lnTo>
                    <a:pt x="311442" y="580694"/>
                  </a:lnTo>
                  <a:lnTo>
                    <a:pt x="307009" y="576313"/>
                  </a:lnTo>
                  <a:lnTo>
                    <a:pt x="307009" y="547395"/>
                  </a:lnTo>
                  <a:lnTo>
                    <a:pt x="311670" y="524573"/>
                  </a:lnTo>
                  <a:lnTo>
                    <a:pt x="324370" y="505917"/>
                  </a:lnTo>
                  <a:lnTo>
                    <a:pt x="343204" y="493344"/>
                  </a:lnTo>
                  <a:lnTo>
                    <a:pt x="366255" y="488734"/>
                  </a:lnTo>
                  <a:lnTo>
                    <a:pt x="369150" y="488734"/>
                  </a:lnTo>
                  <a:lnTo>
                    <a:pt x="372021" y="489318"/>
                  </a:lnTo>
                  <a:lnTo>
                    <a:pt x="376758" y="490626"/>
                  </a:lnTo>
                  <a:lnTo>
                    <a:pt x="383667" y="492772"/>
                  </a:lnTo>
                  <a:lnTo>
                    <a:pt x="385445" y="493280"/>
                  </a:lnTo>
                  <a:lnTo>
                    <a:pt x="391706" y="494931"/>
                  </a:lnTo>
                  <a:lnTo>
                    <a:pt x="398995" y="496379"/>
                  </a:lnTo>
                  <a:lnTo>
                    <a:pt x="407517" y="497395"/>
                  </a:lnTo>
                  <a:lnTo>
                    <a:pt x="417499" y="497789"/>
                  </a:lnTo>
                  <a:lnTo>
                    <a:pt x="427456" y="497395"/>
                  </a:lnTo>
                  <a:lnTo>
                    <a:pt x="458216" y="490626"/>
                  </a:lnTo>
                  <a:lnTo>
                    <a:pt x="462965" y="489318"/>
                  </a:lnTo>
                  <a:lnTo>
                    <a:pt x="465836" y="488734"/>
                  </a:lnTo>
                  <a:lnTo>
                    <a:pt x="468731" y="488734"/>
                  </a:lnTo>
                  <a:lnTo>
                    <a:pt x="491782" y="493344"/>
                  </a:lnTo>
                  <a:lnTo>
                    <a:pt x="510616" y="505917"/>
                  </a:lnTo>
                  <a:lnTo>
                    <a:pt x="523328" y="524573"/>
                  </a:lnTo>
                  <a:lnTo>
                    <a:pt x="527989" y="547395"/>
                  </a:lnTo>
                  <a:lnTo>
                    <a:pt x="527989" y="502031"/>
                  </a:lnTo>
                  <a:lnTo>
                    <a:pt x="522592" y="494093"/>
                  </a:lnTo>
                  <a:lnTo>
                    <a:pt x="514553" y="488734"/>
                  </a:lnTo>
                  <a:lnTo>
                    <a:pt x="503072" y="481063"/>
                  </a:lnTo>
                  <a:lnTo>
                    <a:pt x="498373" y="477939"/>
                  </a:lnTo>
                  <a:lnTo>
                    <a:pt x="468731" y="472008"/>
                  </a:lnTo>
                  <a:lnTo>
                    <a:pt x="461657" y="472008"/>
                  </a:lnTo>
                  <a:lnTo>
                    <a:pt x="447268" y="476504"/>
                  </a:lnTo>
                  <a:lnTo>
                    <a:pt x="441388" y="478180"/>
                  </a:lnTo>
                  <a:lnTo>
                    <a:pt x="434682" y="479640"/>
                  </a:lnTo>
                  <a:lnTo>
                    <a:pt x="426821" y="480669"/>
                  </a:lnTo>
                  <a:lnTo>
                    <a:pt x="417499" y="481063"/>
                  </a:lnTo>
                  <a:lnTo>
                    <a:pt x="408165" y="480669"/>
                  </a:lnTo>
                  <a:lnTo>
                    <a:pt x="400316" y="479640"/>
                  </a:lnTo>
                  <a:lnTo>
                    <a:pt x="393623" y="478180"/>
                  </a:lnTo>
                  <a:lnTo>
                    <a:pt x="387743" y="476504"/>
                  </a:lnTo>
                  <a:lnTo>
                    <a:pt x="373367" y="472008"/>
                  </a:lnTo>
                  <a:lnTo>
                    <a:pt x="366255" y="472008"/>
                  </a:lnTo>
                  <a:lnTo>
                    <a:pt x="336613" y="477939"/>
                  </a:lnTo>
                  <a:lnTo>
                    <a:pt x="312407" y="494093"/>
                  </a:lnTo>
                  <a:lnTo>
                    <a:pt x="296075" y="518058"/>
                  </a:lnTo>
                  <a:lnTo>
                    <a:pt x="290093" y="547395"/>
                  </a:lnTo>
                  <a:lnTo>
                    <a:pt x="290093" y="570941"/>
                  </a:lnTo>
                  <a:lnTo>
                    <a:pt x="292201" y="581240"/>
                  </a:lnTo>
                  <a:lnTo>
                    <a:pt x="297929" y="589661"/>
                  </a:lnTo>
                  <a:lnTo>
                    <a:pt x="306438" y="595337"/>
                  </a:lnTo>
                  <a:lnTo>
                    <a:pt x="316852" y="597420"/>
                  </a:lnTo>
                  <a:lnTo>
                    <a:pt x="518147" y="597420"/>
                  </a:lnTo>
                  <a:lnTo>
                    <a:pt x="544893" y="570941"/>
                  </a:lnTo>
                  <a:lnTo>
                    <a:pt x="544893" y="547395"/>
                  </a:lnTo>
                  <a:close/>
                </a:path>
                <a:path w="829944" h="906779">
                  <a:moveTo>
                    <a:pt x="829411" y="312762"/>
                  </a:moveTo>
                  <a:lnTo>
                    <a:pt x="823455" y="267766"/>
                  </a:lnTo>
                  <a:lnTo>
                    <a:pt x="810361" y="236232"/>
                  </a:lnTo>
                  <a:lnTo>
                    <a:pt x="810361" y="312762"/>
                  </a:lnTo>
                  <a:lnTo>
                    <a:pt x="810361" y="593610"/>
                  </a:lnTo>
                  <a:lnTo>
                    <a:pt x="805065" y="633641"/>
                  </a:lnTo>
                  <a:lnTo>
                    <a:pt x="789838" y="670318"/>
                  </a:lnTo>
                  <a:lnTo>
                    <a:pt x="765721" y="701865"/>
                  </a:lnTo>
                  <a:lnTo>
                    <a:pt x="733755" y="726503"/>
                  </a:lnTo>
                  <a:lnTo>
                    <a:pt x="491490" y="866698"/>
                  </a:lnTo>
                  <a:lnTo>
                    <a:pt x="454139" y="882167"/>
                  </a:lnTo>
                  <a:lnTo>
                    <a:pt x="414705" y="887310"/>
                  </a:lnTo>
                  <a:lnTo>
                    <a:pt x="375285" y="882167"/>
                  </a:lnTo>
                  <a:lnTo>
                    <a:pt x="337934" y="866698"/>
                  </a:lnTo>
                  <a:lnTo>
                    <a:pt x="95656" y="726503"/>
                  </a:lnTo>
                  <a:lnTo>
                    <a:pt x="63690" y="701865"/>
                  </a:lnTo>
                  <a:lnTo>
                    <a:pt x="39585" y="670318"/>
                  </a:lnTo>
                  <a:lnTo>
                    <a:pt x="24358" y="633641"/>
                  </a:lnTo>
                  <a:lnTo>
                    <a:pt x="19050" y="593610"/>
                  </a:lnTo>
                  <a:lnTo>
                    <a:pt x="19050" y="312762"/>
                  </a:lnTo>
                  <a:lnTo>
                    <a:pt x="24358" y="272732"/>
                  </a:lnTo>
                  <a:lnTo>
                    <a:pt x="39585" y="236054"/>
                  </a:lnTo>
                  <a:lnTo>
                    <a:pt x="63690" y="204495"/>
                  </a:lnTo>
                  <a:lnTo>
                    <a:pt x="95656" y="179870"/>
                  </a:lnTo>
                  <a:lnTo>
                    <a:pt x="124155" y="163385"/>
                  </a:lnTo>
                  <a:lnTo>
                    <a:pt x="337934" y="39674"/>
                  </a:lnTo>
                  <a:lnTo>
                    <a:pt x="375285" y="24206"/>
                  </a:lnTo>
                  <a:lnTo>
                    <a:pt x="414705" y="19050"/>
                  </a:lnTo>
                  <a:lnTo>
                    <a:pt x="454139" y="24206"/>
                  </a:lnTo>
                  <a:lnTo>
                    <a:pt x="491490" y="39674"/>
                  </a:lnTo>
                  <a:lnTo>
                    <a:pt x="733755" y="179870"/>
                  </a:lnTo>
                  <a:lnTo>
                    <a:pt x="765721" y="204495"/>
                  </a:lnTo>
                  <a:lnTo>
                    <a:pt x="789838" y="236054"/>
                  </a:lnTo>
                  <a:lnTo>
                    <a:pt x="805065" y="272732"/>
                  </a:lnTo>
                  <a:lnTo>
                    <a:pt x="810361" y="312762"/>
                  </a:lnTo>
                  <a:lnTo>
                    <a:pt x="810361" y="236232"/>
                  </a:lnTo>
                  <a:lnTo>
                    <a:pt x="806335" y="226529"/>
                  </a:lnTo>
                  <a:lnTo>
                    <a:pt x="779233" y="191071"/>
                  </a:lnTo>
                  <a:lnTo>
                    <a:pt x="753999" y="171627"/>
                  </a:lnTo>
                  <a:lnTo>
                    <a:pt x="743305" y="163385"/>
                  </a:lnTo>
                  <a:lnTo>
                    <a:pt x="501027" y="23177"/>
                  </a:lnTo>
                  <a:lnTo>
                    <a:pt x="491058" y="19050"/>
                  </a:lnTo>
                  <a:lnTo>
                    <a:pt x="459028" y="5803"/>
                  </a:lnTo>
                  <a:lnTo>
                    <a:pt x="414705" y="0"/>
                  </a:lnTo>
                  <a:lnTo>
                    <a:pt x="370382" y="5803"/>
                  </a:lnTo>
                  <a:lnTo>
                    <a:pt x="328383" y="23177"/>
                  </a:lnTo>
                  <a:lnTo>
                    <a:pt x="86118" y="163385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69" y="267766"/>
                  </a:lnTo>
                  <a:lnTo>
                    <a:pt x="0" y="312762"/>
                  </a:lnTo>
                  <a:lnTo>
                    <a:pt x="0" y="593610"/>
                  </a:lnTo>
                  <a:lnTo>
                    <a:pt x="5969" y="638606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83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28" y="900569"/>
                  </a:lnTo>
                  <a:lnTo>
                    <a:pt x="501027" y="883183"/>
                  </a:lnTo>
                  <a:lnTo>
                    <a:pt x="743305" y="742988"/>
                  </a:lnTo>
                  <a:lnTo>
                    <a:pt x="779233" y="715302"/>
                  </a:lnTo>
                  <a:lnTo>
                    <a:pt x="806335" y="679831"/>
                  </a:lnTo>
                  <a:lnTo>
                    <a:pt x="823455" y="638606"/>
                  </a:lnTo>
                  <a:lnTo>
                    <a:pt x="829411" y="593610"/>
                  </a:lnTo>
                  <a:lnTo>
                    <a:pt x="829411" y="31276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28577" y="3237470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4" h="292100">
                  <a:moveTo>
                    <a:pt x="77750" y="163353"/>
                  </a:moveTo>
                  <a:lnTo>
                    <a:pt x="47493" y="169705"/>
                  </a:lnTo>
                  <a:lnTo>
                    <a:pt x="22781" y="186213"/>
                  </a:lnTo>
                  <a:lnTo>
                    <a:pt x="6113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28" y="275113"/>
                  </a:lnTo>
                  <a:lnTo>
                    <a:pt x="8305" y="284003"/>
                  </a:lnTo>
                  <a:lnTo>
                    <a:pt x="17315" y="290353"/>
                  </a:lnTo>
                  <a:lnTo>
                    <a:pt x="28343" y="291623"/>
                  </a:lnTo>
                  <a:lnTo>
                    <a:pt x="28343" y="289083"/>
                  </a:lnTo>
                  <a:lnTo>
                    <a:pt x="18538" y="286543"/>
                  </a:lnTo>
                  <a:lnTo>
                    <a:pt x="10539" y="281463"/>
                  </a:lnTo>
                  <a:lnTo>
                    <a:pt x="5150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4" y="211613"/>
                  </a:lnTo>
                  <a:lnTo>
                    <a:pt x="25014" y="188753"/>
                  </a:lnTo>
                  <a:lnTo>
                    <a:pt x="48719" y="172243"/>
                  </a:lnTo>
                  <a:lnTo>
                    <a:pt x="77750" y="167163"/>
                  </a:lnTo>
                  <a:lnTo>
                    <a:pt x="77750" y="163353"/>
                  </a:lnTo>
                  <a:close/>
                </a:path>
                <a:path w="258444" h="292100">
                  <a:moveTo>
                    <a:pt x="229635" y="289083"/>
                  </a:moveTo>
                  <a:lnTo>
                    <a:pt x="28343" y="289083"/>
                  </a:lnTo>
                  <a:lnTo>
                    <a:pt x="28343" y="291623"/>
                  </a:lnTo>
                  <a:lnTo>
                    <a:pt x="229635" y="291623"/>
                  </a:lnTo>
                  <a:lnTo>
                    <a:pt x="229635" y="28908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80228" y="167163"/>
                  </a:lnTo>
                  <a:lnTo>
                    <a:pt x="209259" y="172243"/>
                  </a:lnTo>
                  <a:lnTo>
                    <a:pt x="232963" y="188753"/>
                  </a:lnTo>
                  <a:lnTo>
                    <a:pt x="248944" y="211613"/>
                  </a:lnTo>
                  <a:lnTo>
                    <a:pt x="254803" y="240823"/>
                  </a:lnTo>
                  <a:lnTo>
                    <a:pt x="254803" y="263683"/>
                  </a:lnTo>
                  <a:lnTo>
                    <a:pt x="252828" y="273843"/>
                  </a:lnTo>
                  <a:lnTo>
                    <a:pt x="247439" y="281463"/>
                  </a:lnTo>
                  <a:lnTo>
                    <a:pt x="239440" y="286543"/>
                  </a:lnTo>
                  <a:lnTo>
                    <a:pt x="229635" y="289083"/>
                  </a:lnTo>
                  <a:lnTo>
                    <a:pt x="229635" y="291623"/>
                  </a:lnTo>
                  <a:lnTo>
                    <a:pt x="240663" y="290353"/>
                  </a:lnTo>
                  <a:lnTo>
                    <a:pt x="249673" y="284003"/>
                  </a:lnTo>
                  <a:lnTo>
                    <a:pt x="255749" y="275113"/>
                  </a:lnTo>
                  <a:lnTo>
                    <a:pt x="257978" y="263683"/>
                  </a:lnTo>
                  <a:lnTo>
                    <a:pt x="257978" y="240823"/>
                  </a:lnTo>
                  <a:lnTo>
                    <a:pt x="251865" y="210343"/>
                  </a:lnTo>
                  <a:lnTo>
                    <a:pt x="235192" y="186210"/>
                  </a:lnTo>
                  <a:lnTo>
                    <a:pt x="210485" y="169705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77750" y="179863"/>
                  </a:moveTo>
                  <a:lnTo>
                    <a:pt x="54072" y="184955"/>
                  </a:lnTo>
                  <a:lnTo>
                    <a:pt x="34748" y="197643"/>
                  </a:lnTo>
                  <a:lnTo>
                    <a:pt x="21697" y="216693"/>
                  </a:lnTo>
                  <a:lnTo>
                    <a:pt x="16908" y="240823"/>
                  </a:lnTo>
                  <a:lnTo>
                    <a:pt x="16908" y="270033"/>
                  </a:lnTo>
                  <a:lnTo>
                    <a:pt x="22068" y="275113"/>
                  </a:lnTo>
                  <a:lnTo>
                    <a:pt x="28343" y="275113"/>
                  </a:lnTo>
                  <a:lnTo>
                    <a:pt x="28343" y="272573"/>
                  </a:lnTo>
                  <a:lnTo>
                    <a:pt x="23791" y="272573"/>
                  </a:lnTo>
                  <a:lnTo>
                    <a:pt x="20083" y="268763"/>
                  </a:lnTo>
                  <a:lnTo>
                    <a:pt x="20083" y="240823"/>
                  </a:lnTo>
                  <a:lnTo>
                    <a:pt x="24618" y="217963"/>
                  </a:lnTo>
                  <a:lnTo>
                    <a:pt x="36982" y="200183"/>
                  </a:lnTo>
                  <a:lnTo>
                    <a:pt x="55313" y="187483"/>
                  </a:lnTo>
                  <a:lnTo>
                    <a:pt x="77741" y="183675"/>
                  </a:lnTo>
                  <a:lnTo>
                    <a:pt x="77750" y="179863"/>
                  </a:lnTo>
                  <a:close/>
                </a:path>
                <a:path w="258444" h="292100">
                  <a:moveTo>
                    <a:pt x="229635" y="272573"/>
                  </a:moveTo>
                  <a:lnTo>
                    <a:pt x="28343" y="272573"/>
                  </a:lnTo>
                  <a:lnTo>
                    <a:pt x="28343" y="275113"/>
                  </a:lnTo>
                  <a:lnTo>
                    <a:pt x="229635" y="275113"/>
                  </a:lnTo>
                  <a:lnTo>
                    <a:pt x="229635" y="2725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80237" y="183675"/>
                  </a:lnTo>
                  <a:lnTo>
                    <a:pt x="202665" y="187483"/>
                  </a:lnTo>
                  <a:lnTo>
                    <a:pt x="220996" y="200183"/>
                  </a:lnTo>
                  <a:lnTo>
                    <a:pt x="233359" y="217963"/>
                  </a:lnTo>
                  <a:lnTo>
                    <a:pt x="237894" y="240823"/>
                  </a:lnTo>
                  <a:lnTo>
                    <a:pt x="237894" y="268763"/>
                  </a:lnTo>
                  <a:lnTo>
                    <a:pt x="234187" y="272573"/>
                  </a:lnTo>
                  <a:lnTo>
                    <a:pt x="229635" y="272573"/>
                  </a:lnTo>
                  <a:lnTo>
                    <a:pt x="229635" y="275113"/>
                  </a:lnTo>
                  <a:lnTo>
                    <a:pt x="235910" y="275113"/>
                  </a:lnTo>
                  <a:lnTo>
                    <a:pt x="241069" y="270033"/>
                  </a:lnTo>
                  <a:lnTo>
                    <a:pt x="241069" y="240823"/>
                  </a:lnTo>
                  <a:lnTo>
                    <a:pt x="236281" y="216693"/>
                  </a:lnTo>
                  <a:lnTo>
                    <a:pt x="223229" y="197643"/>
                  </a:lnTo>
                  <a:lnTo>
                    <a:pt x="203879" y="184941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97379" y="184943"/>
                  </a:moveTo>
                  <a:lnTo>
                    <a:pt x="96496" y="187483"/>
                  </a:lnTo>
                  <a:lnTo>
                    <a:pt x="102840" y="190023"/>
                  </a:lnTo>
                  <a:lnTo>
                    <a:pt x="110233" y="191293"/>
                  </a:lnTo>
                  <a:lnTo>
                    <a:pt x="118880" y="192563"/>
                  </a:lnTo>
                  <a:lnTo>
                    <a:pt x="128989" y="192563"/>
                  </a:lnTo>
                  <a:lnTo>
                    <a:pt x="128989" y="190023"/>
                  </a:lnTo>
                  <a:lnTo>
                    <a:pt x="119147" y="188753"/>
                  </a:lnTo>
                  <a:lnTo>
                    <a:pt x="110738" y="187483"/>
                  </a:lnTo>
                  <a:lnTo>
                    <a:pt x="103535" y="186210"/>
                  </a:lnTo>
                  <a:lnTo>
                    <a:pt x="97379" y="184943"/>
                  </a:lnTo>
                  <a:close/>
                </a:path>
                <a:path w="258444" h="292100">
                  <a:moveTo>
                    <a:pt x="160576" y="184943"/>
                  </a:moveTo>
                  <a:lnTo>
                    <a:pt x="154401" y="186213"/>
                  </a:lnTo>
                  <a:lnTo>
                    <a:pt x="147216" y="187483"/>
                  </a:lnTo>
                  <a:lnTo>
                    <a:pt x="138815" y="188753"/>
                  </a:lnTo>
                  <a:lnTo>
                    <a:pt x="128989" y="190023"/>
                  </a:lnTo>
                  <a:lnTo>
                    <a:pt x="128989" y="192563"/>
                  </a:lnTo>
                  <a:lnTo>
                    <a:pt x="139081" y="192563"/>
                  </a:lnTo>
                  <a:lnTo>
                    <a:pt x="147721" y="191293"/>
                  </a:lnTo>
                  <a:lnTo>
                    <a:pt x="155112" y="190023"/>
                  </a:lnTo>
                  <a:lnTo>
                    <a:pt x="161461" y="187483"/>
                  </a:lnTo>
                  <a:lnTo>
                    <a:pt x="160576" y="184943"/>
                  </a:lnTo>
                  <a:close/>
                </a:path>
                <a:path w="258444" h="292100">
                  <a:moveTo>
                    <a:pt x="97377" y="184943"/>
                  </a:moveTo>
                  <a:lnTo>
                    <a:pt x="91858" y="184955"/>
                  </a:lnTo>
                  <a:lnTo>
                    <a:pt x="91390" y="186213"/>
                  </a:lnTo>
                  <a:lnTo>
                    <a:pt x="94702" y="187483"/>
                  </a:lnTo>
                  <a:lnTo>
                    <a:pt x="96494" y="187483"/>
                  </a:lnTo>
                  <a:lnTo>
                    <a:pt x="97377" y="184943"/>
                  </a:lnTo>
                  <a:close/>
                </a:path>
                <a:path w="258444" h="292100">
                  <a:moveTo>
                    <a:pt x="161018" y="186210"/>
                  </a:moveTo>
                  <a:lnTo>
                    <a:pt x="161459" y="187483"/>
                  </a:lnTo>
                  <a:lnTo>
                    <a:pt x="161018" y="186210"/>
                  </a:lnTo>
                  <a:close/>
                </a:path>
                <a:path w="258444" h="292100">
                  <a:moveTo>
                    <a:pt x="165618" y="183673"/>
                  </a:moveTo>
                  <a:lnTo>
                    <a:pt x="162338" y="184943"/>
                  </a:lnTo>
                  <a:lnTo>
                    <a:pt x="160579" y="184943"/>
                  </a:lnTo>
                  <a:lnTo>
                    <a:pt x="161019" y="186213"/>
                  </a:lnTo>
                  <a:lnTo>
                    <a:pt x="161461" y="187483"/>
                  </a:lnTo>
                  <a:lnTo>
                    <a:pt x="163253" y="187483"/>
                  </a:lnTo>
                  <a:lnTo>
                    <a:pt x="166555" y="186210"/>
                  </a:lnTo>
                  <a:lnTo>
                    <a:pt x="165618" y="183673"/>
                  </a:lnTo>
                  <a:close/>
                </a:path>
                <a:path w="258444" h="292100">
                  <a:moveTo>
                    <a:pt x="91390" y="186213"/>
                  </a:moveTo>
                  <a:close/>
                </a:path>
                <a:path w="258444" h="292100">
                  <a:moveTo>
                    <a:pt x="160579" y="184943"/>
                  </a:moveTo>
                  <a:lnTo>
                    <a:pt x="161019" y="186213"/>
                  </a:lnTo>
                  <a:lnTo>
                    <a:pt x="160579" y="184943"/>
                  </a:lnTo>
                  <a:close/>
                </a:path>
                <a:path w="258444" h="292100">
                  <a:moveTo>
                    <a:pt x="170165" y="184943"/>
                  </a:moveTo>
                  <a:lnTo>
                    <a:pt x="166087" y="184943"/>
                  </a:lnTo>
                  <a:lnTo>
                    <a:pt x="166567" y="186210"/>
                  </a:lnTo>
                  <a:lnTo>
                    <a:pt x="170165" y="184943"/>
                  </a:lnTo>
                  <a:close/>
                </a:path>
                <a:path w="258444" h="292100">
                  <a:moveTo>
                    <a:pt x="88700" y="182403"/>
                  </a:moveTo>
                  <a:lnTo>
                    <a:pt x="87037" y="182403"/>
                  </a:lnTo>
                  <a:lnTo>
                    <a:pt x="86189" y="184943"/>
                  </a:lnTo>
                  <a:lnTo>
                    <a:pt x="87829" y="184955"/>
                  </a:lnTo>
                  <a:lnTo>
                    <a:pt x="91392" y="186210"/>
                  </a:lnTo>
                  <a:lnTo>
                    <a:pt x="92328" y="183671"/>
                  </a:lnTo>
                  <a:lnTo>
                    <a:pt x="88700" y="182403"/>
                  </a:lnTo>
                  <a:close/>
                </a:path>
                <a:path w="258444" h="292100">
                  <a:moveTo>
                    <a:pt x="171361" y="183673"/>
                  </a:moveTo>
                  <a:lnTo>
                    <a:pt x="165618" y="183673"/>
                  </a:lnTo>
                  <a:lnTo>
                    <a:pt x="166092" y="184955"/>
                  </a:lnTo>
                  <a:lnTo>
                    <a:pt x="171782" y="184943"/>
                  </a:lnTo>
                  <a:lnTo>
                    <a:pt x="171361" y="183673"/>
                  </a:lnTo>
                  <a:close/>
                </a:path>
                <a:path w="258444" h="292100">
                  <a:moveTo>
                    <a:pt x="92335" y="183673"/>
                  </a:moveTo>
                  <a:lnTo>
                    <a:pt x="91863" y="184943"/>
                  </a:lnTo>
                  <a:lnTo>
                    <a:pt x="95618" y="184943"/>
                  </a:lnTo>
                  <a:lnTo>
                    <a:pt x="92335" y="1836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77122" y="179863"/>
                  </a:lnTo>
                  <a:lnTo>
                    <a:pt x="174094" y="181133"/>
                  </a:lnTo>
                  <a:lnTo>
                    <a:pt x="170941" y="182403"/>
                  </a:lnTo>
                  <a:lnTo>
                    <a:pt x="171785" y="184942"/>
                  </a:lnTo>
                  <a:lnTo>
                    <a:pt x="174833" y="183673"/>
                  </a:lnTo>
                  <a:lnTo>
                    <a:pt x="180228" y="183673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80855" y="179863"/>
                  </a:moveTo>
                  <a:lnTo>
                    <a:pt x="77750" y="179863"/>
                  </a:lnTo>
                  <a:lnTo>
                    <a:pt x="77750" y="183673"/>
                  </a:lnTo>
                  <a:lnTo>
                    <a:pt x="83148" y="183675"/>
                  </a:lnTo>
                  <a:lnTo>
                    <a:pt x="86184" y="184941"/>
                  </a:lnTo>
                  <a:lnTo>
                    <a:pt x="87032" y="182403"/>
                  </a:lnTo>
                  <a:lnTo>
                    <a:pt x="83883" y="181133"/>
                  </a:lnTo>
                  <a:lnTo>
                    <a:pt x="80855" y="179863"/>
                  </a:lnTo>
                  <a:close/>
                </a:path>
                <a:path w="258444" h="292100">
                  <a:moveTo>
                    <a:pt x="170937" y="182403"/>
                  </a:moveTo>
                  <a:lnTo>
                    <a:pt x="169261" y="182403"/>
                  </a:lnTo>
                  <a:lnTo>
                    <a:pt x="165618" y="183673"/>
                  </a:lnTo>
                  <a:lnTo>
                    <a:pt x="171361" y="183673"/>
                  </a:lnTo>
                  <a:lnTo>
                    <a:pt x="170937" y="182403"/>
                  </a:lnTo>
                  <a:close/>
                </a:path>
                <a:path w="258444" h="292100">
                  <a:moveTo>
                    <a:pt x="99708" y="168433"/>
                  </a:moveTo>
                  <a:lnTo>
                    <a:pt x="98777" y="170973"/>
                  </a:lnTo>
                  <a:lnTo>
                    <a:pt x="104731" y="173513"/>
                  </a:lnTo>
                  <a:lnTo>
                    <a:pt x="111536" y="174783"/>
                  </a:lnTo>
                  <a:lnTo>
                    <a:pt x="119515" y="176053"/>
                  </a:lnTo>
                  <a:lnTo>
                    <a:pt x="128989" y="176053"/>
                  </a:lnTo>
                  <a:lnTo>
                    <a:pt x="128989" y="172243"/>
                  </a:lnTo>
                  <a:lnTo>
                    <a:pt x="119813" y="172243"/>
                  </a:lnTo>
                  <a:lnTo>
                    <a:pt x="112084" y="170972"/>
                  </a:lnTo>
                  <a:lnTo>
                    <a:pt x="105460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158293" y="168433"/>
                  </a:moveTo>
                  <a:lnTo>
                    <a:pt x="152485" y="169705"/>
                  </a:lnTo>
                  <a:lnTo>
                    <a:pt x="145895" y="170973"/>
                  </a:lnTo>
                  <a:lnTo>
                    <a:pt x="138168" y="172243"/>
                  </a:lnTo>
                  <a:lnTo>
                    <a:pt x="128989" y="172243"/>
                  </a:lnTo>
                  <a:lnTo>
                    <a:pt x="128989" y="176053"/>
                  </a:lnTo>
                  <a:lnTo>
                    <a:pt x="138466" y="176053"/>
                  </a:lnTo>
                  <a:lnTo>
                    <a:pt x="146450" y="174783"/>
                  </a:lnTo>
                  <a:lnTo>
                    <a:pt x="153263" y="173513"/>
                  </a:lnTo>
                  <a:lnTo>
                    <a:pt x="159222" y="170973"/>
                  </a:lnTo>
                  <a:lnTo>
                    <a:pt x="158293" y="168433"/>
                  </a:lnTo>
                  <a:close/>
                </a:path>
                <a:path w="258444" h="292100">
                  <a:moveTo>
                    <a:pt x="97050" y="167163"/>
                  </a:moveTo>
                  <a:lnTo>
                    <a:pt x="96100" y="170973"/>
                  </a:lnTo>
                  <a:lnTo>
                    <a:pt x="98777" y="170972"/>
                  </a:lnTo>
                  <a:lnTo>
                    <a:pt x="99708" y="168433"/>
                  </a:lnTo>
                  <a:lnTo>
                    <a:pt x="97050" y="167163"/>
                  </a:lnTo>
                  <a:close/>
                </a:path>
                <a:path w="258444" h="292100">
                  <a:moveTo>
                    <a:pt x="160968" y="167163"/>
                  </a:moveTo>
                  <a:lnTo>
                    <a:pt x="158297" y="168433"/>
                  </a:lnTo>
                  <a:lnTo>
                    <a:pt x="159222" y="170973"/>
                  </a:lnTo>
                  <a:lnTo>
                    <a:pt x="161922" y="170973"/>
                  </a:lnTo>
                  <a:lnTo>
                    <a:pt x="160968" y="167163"/>
                  </a:lnTo>
                  <a:close/>
                </a:path>
                <a:path w="258444" h="292100">
                  <a:moveTo>
                    <a:pt x="85134" y="163353"/>
                  </a:moveTo>
                  <a:lnTo>
                    <a:pt x="77750" y="163353"/>
                  </a:lnTo>
                  <a:lnTo>
                    <a:pt x="77750" y="167163"/>
                  </a:lnTo>
                  <a:lnTo>
                    <a:pt x="84590" y="167163"/>
                  </a:lnTo>
                  <a:lnTo>
                    <a:pt x="96099" y="170973"/>
                  </a:lnTo>
                  <a:lnTo>
                    <a:pt x="96733" y="168433"/>
                  </a:lnTo>
                  <a:lnTo>
                    <a:pt x="96574" y="168433"/>
                  </a:lnTo>
                  <a:lnTo>
                    <a:pt x="97049" y="167163"/>
                  </a:lnTo>
                  <a:lnTo>
                    <a:pt x="85134" y="16335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72872" y="163353"/>
                  </a:lnTo>
                  <a:lnTo>
                    <a:pt x="160973" y="167163"/>
                  </a:lnTo>
                  <a:lnTo>
                    <a:pt x="161448" y="168433"/>
                  </a:lnTo>
                  <a:lnTo>
                    <a:pt x="161290" y="168433"/>
                  </a:lnTo>
                  <a:lnTo>
                    <a:pt x="161927" y="170972"/>
                  </a:lnTo>
                  <a:lnTo>
                    <a:pt x="169585" y="168433"/>
                  </a:lnTo>
                  <a:lnTo>
                    <a:pt x="161448" y="168433"/>
                  </a:lnTo>
                  <a:lnTo>
                    <a:pt x="160973" y="167163"/>
                  </a:lnTo>
                  <a:lnTo>
                    <a:pt x="180228" y="167163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99707" y="168433"/>
                  </a:moveTo>
                  <a:lnTo>
                    <a:pt x="99245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97049" y="167163"/>
                  </a:moveTo>
                  <a:lnTo>
                    <a:pt x="96574" y="168433"/>
                  </a:lnTo>
                  <a:lnTo>
                    <a:pt x="96733" y="168433"/>
                  </a:lnTo>
                  <a:lnTo>
                    <a:pt x="97049" y="167163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00150" y="5762"/>
                  </a:lnTo>
                  <a:lnTo>
                    <a:pt x="76599" y="21479"/>
                  </a:lnTo>
                  <a:lnTo>
                    <a:pt x="60721" y="44794"/>
                  </a:lnTo>
                  <a:lnTo>
                    <a:pt x="54898" y="73351"/>
                  </a:lnTo>
                  <a:lnTo>
                    <a:pt x="60721" y="101907"/>
                  </a:lnTo>
                  <a:lnTo>
                    <a:pt x="76599" y="125222"/>
                  </a:lnTo>
                  <a:lnTo>
                    <a:pt x="100150" y="140939"/>
                  </a:lnTo>
                  <a:lnTo>
                    <a:pt x="128989" y="146702"/>
                  </a:lnTo>
                  <a:lnTo>
                    <a:pt x="128989" y="143527"/>
                  </a:lnTo>
                  <a:lnTo>
                    <a:pt x="101373" y="138010"/>
                  </a:lnTo>
                  <a:lnTo>
                    <a:pt x="78833" y="122966"/>
                  </a:lnTo>
                  <a:lnTo>
                    <a:pt x="63642" y="100659"/>
                  </a:lnTo>
                  <a:lnTo>
                    <a:pt x="58073" y="73351"/>
                  </a:lnTo>
                  <a:lnTo>
                    <a:pt x="63642" y="46043"/>
                  </a:lnTo>
                  <a:lnTo>
                    <a:pt x="78833" y="23736"/>
                  </a:lnTo>
                  <a:lnTo>
                    <a:pt x="101373" y="8692"/>
                  </a:lnTo>
                  <a:lnTo>
                    <a:pt x="128989" y="3175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28989" y="3175"/>
                  </a:lnTo>
                  <a:lnTo>
                    <a:pt x="156604" y="8692"/>
                  </a:lnTo>
                  <a:lnTo>
                    <a:pt x="179145" y="23736"/>
                  </a:lnTo>
                  <a:lnTo>
                    <a:pt x="194336" y="46043"/>
                  </a:lnTo>
                  <a:lnTo>
                    <a:pt x="199905" y="73351"/>
                  </a:lnTo>
                  <a:lnTo>
                    <a:pt x="194336" y="100659"/>
                  </a:lnTo>
                  <a:lnTo>
                    <a:pt x="179145" y="122966"/>
                  </a:lnTo>
                  <a:lnTo>
                    <a:pt x="156604" y="138010"/>
                  </a:lnTo>
                  <a:lnTo>
                    <a:pt x="128989" y="143527"/>
                  </a:lnTo>
                  <a:lnTo>
                    <a:pt x="128989" y="146702"/>
                  </a:lnTo>
                  <a:lnTo>
                    <a:pt x="157828" y="140939"/>
                  </a:lnTo>
                  <a:lnTo>
                    <a:pt x="181378" y="125222"/>
                  </a:lnTo>
                  <a:lnTo>
                    <a:pt x="197257" y="101907"/>
                  </a:lnTo>
                  <a:lnTo>
                    <a:pt x="203080" y="73351"/>
                  </a:lnTo>
                  <a:lnTo>
                    <a:pt x="197257" y="44794"/>
                  </a:lnTo>
                  <a:lnTo>
                    <a:pt x="181378" y="21479"/>
                  </a:lnTo>
                  <a:lnTo>
                    <a:pt x="157828" y="5762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06770" y="21178"/>
                  </a:lnTo>
                  <a:lnTo>
                    <a:pt x="88590" y="33325"/>
                  </a:lnTo>
                  <a:lnTo>
                    <a:pt x="76314" y="51327"/>
                  </a:lnTo>
                  <a:lnTo>
                    <a:pt x="71807" y="73351"/>
                  </a:lnTo>
                  <a:lnTo>
                    <a:pt x="76314" y="95375"/>
                  </a:lnTo>
                  <a:lnTo>
                    <a:pt x="88590" y="113377"/>
                  </a:lnTo>
                  <a:lnTo>
                    <a:pt x="106770" y="125524"/>
                  </a:lnTo>
                  <a:lnTo>
                    <a:pt x="128989" y="129980"/>
                  </a:lnTo>
                  <a:lnTo>
                    <a:pt x="128989" y="126805"/>
                  </a:lnTo>
                  <a:lnTo>
                    <a:pt x="107993" y="122594"/>
                  </a:lnTo>
                  <a:lnTo>
                    <a:pt x="90823" y="111121"/>
                  </a:lnTo>
                  <a:lnTo>
                    <a:pt x="79235" y="94126"/>
                  </a:lnTo>
                  <a:lnTo>
                    <a:pt x="74982" y="73351"/>
                  </a:lnTo>
                  <a:lnTo>
                    <a:pt x="79235" y="52576"/>
                  </a:lnTo>
                  <a:lnTo>
                    <a:pt x="90823" y="35581"/>
                  </a:lnTo>
                  <a:lnTo>
                    <a:pt x="107993" y="24108"/>
                  </a:lnTo>
                  <a:lnTo>
                    <a:pt x="128989" y="19896"/>
                  </a:lnTo>
                  <a:lnTo>
                    <a:pt x="128989" y="16721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28989" y="19896"/>
                  </a:lnTo>
                  <a:lnTo>
                    <a:pt x="149985" y="24108"/>
                  </a:lnTo>
                  <a:lnTo>
                    <a:pt x="167154" y="35581"/>
                  </a:lnTo>
                  <a:lnTo>
                    <a:pt x="178743" y="52576"/>
                  </a:lnTo>
                  <a:lnTo>
                    <a:pt x="182996" y="73351"/>
                  </a:lnTo>
                  <a:lnTo>
                    <a:pt x="178743" y="94126"/>
                  </a:lnTo>
                  <a:lnTo>
                    <a:pt x="167154" y="111121"/>
                  </a:lnTo>
                  <a:lnTo>
                    <a:pt x="149985" y="122594"/>
                  </a:lnTo>
                  <a:lnTo>
                    <a:pt x="128989" y="126805"/>
                  </a:lnTo>
                  <a:lnTo>
                    <a:pt x="128989" y="129980"/>
                  </a:lnTo>
                  <a:lnTo>
                    <a:pt x="151208" y="125524"/>
                  </a:lnTo>
                  <a:lnTo>
                    <a:pt x="169388" y="113377"/>
                  </a:lnTo>
                  <a:lnTo>
                    <a:pt x="181664" y="95375"/>
                  </a:lnTo>
                  <a:lnTo>
                    <a:pt x="186171" y="73351"/>
                  </a:lnTo>
                  <a:lnTo>
                    <a:pt x="181664" y="51327"/>
                  </a:lnTo>
                  <a:lnTo>
                    <a:pt x="169388" y="33325"/>
                  </a:lnTo>
                  <a:lnTo>
                    <a:pt x="151208" y="21178"/>
                  </a:lnTo>
                  <a:lnTo>
                    <a:pt x="128989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6562" y="2795364"/>
              <a:ext cx="1591419" cy="16838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36420" y="2935436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396" y="5614"/>
                  </a:lnTo>
                  <a:lnTo>
                    <a:pt x="325703" y="22457"/>
                  </a:lnTo>
                  <a:lnTo>
                    <a:pt x="83430" y="162657"/>
                  </a:lnTo>
                  <a:lnTo>
                    <a:pt x="48613" y="189488"/>
                  </a:lnTo>
                  <a:lnTo>
                    <a:pt x="22354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4" y="671822"/>
                  </a:lnTo>
                  <a:lnTo>
                    <a:pt x="48613" y="706190"/>
                  </a:lnTo>
                  <a:lnTo>
                    <a:pt x="83430" y="733022"/>
                  </a:lnTo>
                  <a:lnTo>
                    <a:pt x="325703" y="873222"/>
                  </a:lnTo>
                  <a:lnTo>
                    <a:pt x="366396" y="890065"/>
                  </a:lnTo>
                  <a:lnTo>
                    <a:pt x="409356" y="895679"/>
                  </a:lnTo>
                  <a:lnTo>
                    <a:pt x="452316" y="890065"/>
                  </a:lnTo>
                  <a:lnTo>
                    <a:pt x="493010" y="873222"/>
                  </a:lnTo>
                  <a:lnTo>
                    <a:pt x="735282" y="733022"/>
                  </a:lnTo>
                  <a:lnTo>
                    <a:pt x="770099" y="706190"/>
                  </a:lnTo>
                  <a:lnTo>
                    <a:pt x="796358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8" y="223856"/>
                  </a:lnTo>
                  <a:lnTo>
                    <a:pt x="770099" y="189488"/>
                  </a:lnTo>
                  <a:lnTo>
                    <a:pt x="735282" y="162657"/>
                  </a:lnTo>
                  <a:lnTo>
                    <a:pt x="493010" y="22457"/>
                  </a:lnTo>
                  <a:lnTo>
                    <a:pt x="452316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31062" y="2930092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484454" y="380733"/>
                  </a:moveTo>
                  <a:lnTo>
                    <a:pt x="478751" y="352806"/>
                  </a:lnTo>
                  <a:lnTo>
                    <a:pt x="467512" y="336321"/>
                  </a:lnTo>
                  <a:lnTo>
                    <a:pt x="467512" y="380733"/>
                  </a:lnTo>
                  <a:lnTo>
                    <a:pt x="463143" y="402132"/>
                  </a:lnTo>
                  <a:lnTo>
                    <a:pt x="451218" y="419633"/>
                  </a:lnTo>
                  <a:lnTo>
                    <a:pt x="433539" y="431444"/>
                  </a:lnTo>
                  <a:lnTo>
                    <a:pt x="411937" y="435775"/>
                  </a:lnTo>
                  <a:lnTo>
                    <a:pt x="390321" y="431444"/>
                  </a:lnTo>
                  <a:lnTo>
                    <a:pt x="372656" y="419633"/>
                  </a:lnTo>
                  <a:lnTo>
                    <a:pt x="360730" y="402132"/>
                  </a:lnTo>
                  <a:lnTo>
                    <a:pt x="356349" y="380733"/>
                  </a:lnTo>
                  <a:lnTo>
                    <a:pt x="360730" y="359333"/>
                  </a:lnTo>
                  <a:lnTo>
                    <a:pt x="372656" y="341833"/>
                  </a:lnTo>
                  <a:lnTo>
                    <a:pt x="390321" y="330022"/>
                  </a:lnTo>
                  <a:lnTo>
                    <a:pt x="411937" y="325691"/>
                  </a:lnTo>
                  <a:lnTo>
                    <a:pt x="433539" y="330022"/>
                  </a:lnTo>
                  <a:lnTo>
                    <a:pt x="451218" y="341833"/>
                  </a:lnTo>
                  <a:lnTo>
                    <a:pt x="463143" y="359333"/>
                  </a:lnTo>
                  <a:lnTo>
                    <a:pt x="467512" y="380733"/>
                  </a:lnTo>
                  <a:lnTo>
                    <a:pt x="467512" y="336321"/>
                  </a:lnTo>
                  <a:lnTo>
                    <a:pt x="463207" y="329996"/>
                  </a:lnTo>
                  <a:lnTo>
                    <a:pt x="456768" y="325691"/>
                  </a:lnTo>
                  <a:lnTo>
                    <a:pt x="440156" y="314617"/>
                  </a:lnTo>
                  <a:lnTo>
                    <a:pt x="411937" y="308965"/>
                  </a:lnTo>
                  <a:lnTo>
                    <a:pt x="383705" y="314617"/>
                  </a:lnTo>
                  <a:lnTo>
                    <a:pt x="360654" y="329996"/>
                  </a:lnTo>
                  <a:lnTo>
                    <a:pt x="345122" y="352806"/>
                  </a:lnTo>
                  <a:lnTo>
                    <a:pt x="339420" y="380733"/>
                  </a:lnTo>
                  <a:lnTo>
                    <a:pt x="345122" y="408673"/>
                  </a:lnTo>
                  <a:lnTo>
                    <a:pt x="360654" y="431482"/>
                  </a:lnTo>
                  <a:lnTo>
                    <a:pt x="383705" y="446862"/>
                  </a:lnTo>
                  <a:lnTo>
                    <a:pt x="411937" y="452501"/>
                  </a:lnTo>
                  <a:lnTo>
                    <a:pt x="440156" y="446862"/>
                  </a:lnTo>
                  <a:lnTo>
                    <a:pt x="456768" y="435775"/>
                  </a:lnTo>
                  <a:lnTo>
                    <a:pt x="463207" y="431482"/>
                  </a:lnTo>
                  <a:lnTo>
                    <a:pt x="478751" y="408673"/>
                  </a:lnTo>
                  <a:lnTo>
                    <a:pt x="484454" y="380733"/>
                  </a:lnTo>
                  <a:close/>
                </a:path>
                <a:path w="829945" h="906779">
                  <a:moveTo>
                    <a:pt x="539369" y="547395"/>
                  </a:moveTo>
                  <a:lnTo>
                    <a:pt x="533374" y="518058"/>
                  </a:lnTo>
                  <a:lnTo>
                    <a:pt x="522427" y="502005"/>
                  </a:lnTo>
                  <a:lnTo>
                    <a:pt x="522427" y="547395"/>
                  </a:lnTo>
                  <a:lnTo>
                    <a:pt x="522427" y="576313"/>
                  </a:lnTo>
                  <a:lnTo>
                    <a:pt x="517982" y="580694"/>
                  </a:lnTo>
                  <a:lnTo>
                    <a:pt x="305892" y="580694"/>
                  </a:lnTo>
                  <a:lnTo>
                    <a:pt x="301434" y="576313"/>
                  </a:lnTo>
                  <a:lnTo>
                    <a:pt x="301434" y="547395"/>
                  </a:lnTo>
                  <a:lnTo>
                    <a:pt x="306095" y="524573"/>
                  </a:lnTo>
                  <a:lnTo>
                    <a:pt x="318808" y="505917"/>
                  </a:lnTo>
                  <a:lnTo>
                    <a:pt x="337642" y="493344"/>
                  </a:lnTo>
                  <a:lnTo>
                    <a:pt x="360692" y="488734"/>
                  </a:lnTo>
                  <a:lnTo>
                    <a:pt x="363588" y="488734"/>
                  </a:lnTo>
                  <a:lnTo>
                    <a:pt x="366483" y="489318"/>
                  </a:lnTo>
                  <a:lnTo>
                    <a:pt x="371221" y="490626"/>
                  </a:lnTo>
                  <a:lnTo>
                    <a:pt x="378129" y="492772"/>
                  </a:lnTo>
                  <a:lnTo>
                    <a:pt x="379907" y="493280"/>
                  </a:lnTo>
                  <a:lnTo>
                    <a:pt x="386168" y="494931"/>
                  </a:lnTo>
                  <a:lnTo>
                    <a:pt x="393458" y="496379"/>
                  </a:lnTo>
                  <a:lnTo>
                    <a:pt x="401980" y="497395"/>
                  </a:lnTo>
                  <a:lnTo>
                    <a:pt x="411937" y="497789"/>
                  </a:lnTo>
                  <a:lnTo>
                    <a:pt x="421906" y="497395"/>
                  </a:lnTo>
                  <a:lnTo>
                    <a:pt x="452653" y="490626"/>
                  </a:lnTo>
                  <a:lnTo>
                    <a:pt x="457441" y="489318"/>
                  </a:lnTo>
                  <a:lnTo>
                    <a:pt x="460273" y="488734"/>
                  </a:lnTo>
                  <a:lnTo>
                    <a:pt x="463169" y="488734"/>
                  </a:lnTo>
                  <a:lnTo>
                    <a:pt x="486219" y="493344"/>
                  </a:lnTo>
                  <a:lnTo>
                    <a:pt x="505066" y="505917"/>
                  </a:lnTo>
                  <a:lnTo>
                    <a:pt x="517766" y="524573"/>
                  </a:lnTo>
                  <a:lnTo>
                    <a:pt x="522427" y="547395"/>
                  </a:lnTo>
                  <a:lnTo>
                    <a:pt x="522427" y="502005"/>
                  </a:lnTo>
                  <a:lnTo>
                    <a:pt x="517042" y="494093"/>
                  </a:lnTo>
                  <a:lnTo>
                    <a:pt x="508990" y="488734"/>
                  </a:lnTo>
                  <a:lnTo>
                    <a:pt x="497509" y="481063"/>
                  </a:lnTo>
                  <a:lnTo>
                    <a:pt x="492823" y="477939"/>
                  </a:lnTo>
                  <a:lnTo>
                    <a:pt x="463169" y="472008"/>
                  </a:lnTo>
                  <a:lnTo>
                    <a:pt x="456044" y="472008"/>
                  </a:lnTo>
                  <a:lnTo>
                    <a:pt x="441680" y="476504"/>
                  </a:lnTo>
                  <a:lnTo>
                    <a:pt x="435800" y="478180"/>
                  </a:lnTo>
                  <a:lnTo>
                    <a:pt x="429107" y="479640"/>
                  </a:lnTo>
                  <a:lnTo>
                    <a:pt x="421246" y="480669"/>
                  </a:lnTo>
                  <a:lnTo>
                    <a:pt x="411937" y="481063"/>
                  </a:lnTo>
                  <a:lnTo>
                    <a:pt x="402615" y="480669"/>
                  </a:lnTo>
                  <a:lnTo>
                    <a:pt x="394754" y="479640"/>
                  </a:lnTo>
                  <a:lnTo>
                    <a:pt x="388035" y="478180"/>
                  </a:lnTo>
                  <a:lnTo>
                    <a:pt x="382143" y="476504"/>
                  </a:lnTo>
                  <a:lnTo>
                    <a:pt x="367766" y="472008"/>
                  </a:lnTo>
                  <a:lnTo>
                    <a:pt x="360692" y="472008"/>
                  </a:lnTo>
                  <a:lnTo>
                    <a:pt x="331050" y="477939"/>
                  </a:lnTo>
                  <a:lnTo>
                    <a:pt x="306832" y="494093"/>
                  </a:lnTo>
                  <a:lnTo>
                    <a:pt x="290499" y="518058"/>
                  </a:lnTo>
                  <a:lnTo>
                    <a:pt x="284505" y="547395"/>
                  </a:lnTo>
                  <a:lnTo>
                    <a:pt x="284505" y="570941"/>
                  </a:lnTo>
                  <a:lnTo>
                    <a:pt x="286613" y="581240"/>
                  </a:lnTo>
                  <a:lnTo>
                    <a:pt x="292366" y="589661"/>
                  </a:lnTo>
                  <a:lnTo>
                    <a:pt x="300875" y="595337"/>
                  </a:lnTo>
                  <a:lnTo>
                    <a:pt x="311289" y="597420"/>
                  </a:lnTo>
                  <a:lnTo>
                    <a:pt x="512572" y="597420"/>
                  </a:lnTo>
                  <a:lnTo>
                    <a:pt x="539369" y="570941"/>
                  </a:lnTo>
                  <a:lnTo>
                    <a:pt x="539369" y="547395"/>
                  </a:lnTo>
                  <a:close/>
                </a:path>
                <a:path w="829945" h="906779">
                  <a:moveTo>
                    <a:pt x="829398" y="312762"/>
                  </a:moveTo>
                  <a:lnTo>
                    <a:pt x="823442" y="267766"/>
                  </a:lnTo>
                  <a:lnTo>
                    <a:pt x="806323" y="226529"/>
                  </a:lnTo>
                  <a:lnTo>
                    <a:pt x="779221" y="191071"/>
                  </a:lnTo>
                  <a:lnTo>
                    <a:pt x="743280" y="163385"/>
                  </a:lnTo>
                  <a:lnTo>
                    <a:pt x="501002" y="23177"/>
                  </a:lnTo>
                  <a:lnTo>
                    <a:pt x="459016" y="5803"/>
                  </a:lnTo>
                  <a:lnTo>
                    <a:pt x="414705" y="0"/>
                  </a:lnTo>
                  <a:lnTo>
                    <a:pt x="370382" y="5803"/>
                  </a:lnTo>
                  <a:lnTo>
                    <a:pt x="328396" y="23177"/>
                  </a:lnTo>
                  <a:lnTo>
                    <a:pt x="86118" y="163385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62"/>
                  </a:lnTo>
                  <a:lnTo>
                    <a:pt x="0" y="593610"/>
                  </a:lnTo>
                  <a:lnTo>
                    <a:pt x="5956" y="638606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96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16" y="900569"/>
                  </a:lnTo>
                  <a:lnTo>
                    <a:pt x="491032" y="887310"/>
                  </a:lnTo>
                  <a:lnTo>
                    <a:pt x="501002" y="883183"/>
                  </a:lnTo>
                  <a:lnTo>
                    <a:pt x="491464" y="866698"/>
                  </a:lnTo>
                  <a:lnTo>
                    <a:pt x="454113" y="882167"/>
                  </a:lnTo>
                  <a:lnTo>
                    <a:pt x="414705" y="887310"/>
                  </a:lnTo>
                  <a:lnTo>
                    <a:pt x="375285" y="882167"/>
                  </a:lnTo>
                  <a:lnTo>
                    <a:pt x="337934" y="866698"/>
                  </a:lnTo>
                  <a:lnTo>
                    <a:pt x="95656" y="726503"/>
                  </a:lnTo>
                  <a:lnTo>
                    <a:pt x="63690" y="701865"/>
                  </a:lnTo>
                  <a:lnTo>
                    <a:pt x="39573" y="670318"/>
                  </a:lnTo>
                  <a:lnTo>
                    <a:pt x="24345" y="633641"/>
                  </a:lnTo>
                  <a:lnTo>
                    <a:pt x="19050" y="593610"/>
                  </a:lnTo>
                  <a:lnTo>
                    <a:pt x="19050" y="312762"/>
                  </a:lnTo>
                  <a:lnTo>
                    <a:pt x="24345" y="272732"/>
                  </a:lnTo>
                  <a:lnTo>
                    <a:pt x="39573" y="236054"/>
                  </a:lnTo>
                  <a:lnTo>
                    <a:pt x="63690" y="204495"/>
                  </a:lnTo>
                  <a:lnTo>
                    <a:pt x="95656" y="179870"/>
                  </a:lnTo>
                  <a:lnTo>
                    <a:pt x="124155" y="163385"/>
                  </a:lnTo>
                  <a:lnTo>
                    <a:pt x="337934" y="39674"/>
                  </a:lnTo>
                  <a:lnTo>
                    <a:pt x="375285" y="24206"/>
                  </a:lnTo>
                  <a:lnTo>
                    <a:pt x="414705" y="19050"/>
                  </a:lnTo>
                  <a:lnTo>
                    <a:pt x="454113" y="24206"/>
                  </a:lnTo>
                  <a:lnTo>
                    <a:pt x="491464" y="39674"/>
                  </a:lnTo>
                  <a:lnTo>
                    <a:pt x="733742" y="179870"/>
                  </a:lnTo>
                  <a:lnTo>
                    <a:pt x="765708" y="204495"/>
                  </a:lnTo>
                  <a:lnTo>
                    <a:pt x="789825" y="236054"/>
                  </a:lnTo>
                  <a:lnTo>
                    <a:pt x="805053" y="272732"/>
                  </a:lnTo>
                  <a:lnTo>
                    <a:pt x="810348" y="312762"/>
                  </a:lnTo>
                  <a:lnTo>
                    <a:pt x="810348" y="593610"/>
                  </a:lnTo>
                  <a:lnTo>
                    <a:pt x="805053" y="633641"/>
                  </a:lnTo>
                  <a:lnTo>
                    <a:pt x="789825" y="670318"/>
                  </a:lnTo>
                  <a:lnTo>
                    <a:pt x="765708" y="701865"/>
                  </a:lnTo>
                  <a:lnTo>
                    <a:pt x="733742" y="726503"/>
                  </a:lnTo>
                  <a:lnTo>
                    <a:pt x="491464" y="866698"/>
                  </a:lnTo>
                  <a:lnTo>
                    <a:pt x="496595" y="875563"/>
                  </a:lnTo>
                  <a:lnTo>
                    <a:pt x="501002" y="883183"/>
                  </a:lnTo>
                  <a:lnTo>
                    <a:pt x="515251" y="874941"/>
                  </a:lnTo>
                  <a:lnTo>
                    <a:pt x="529501" y="866698"/>
                  </a:lnTo>
                  <a:lnTo>
                    <a:pt x="743280" y="742988"/>
                  </a:lnTo>
                  <a:lnTo>
                    <a:pt x="779221" y="715302"/>
                  </a:lnTo>
                  <a:lnTo>
                    <a:pt x="806323" y="679831"/>
                  </a:lnTo>
                  <a:lnTo>
                    <a:pt x="823442" y="638606"/>
                  </a:lnTo>
                  <a:lnTo>
                    <a:pt x="829398" y="593610"/>
                  </a:lnTo>
                  <a:lnTo>
                    <a:pt x="829398" y="31276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13985" y="3237470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017" y="170954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7" y="170954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5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5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328962" y="2486367"/>
              <a:ext cx="4142740" cy="1793875"/>
            </a:xfrm>
            <a:custGeom>
              <a:avLst/>
              <a:gdLst/>
              <a:ahLst/>
              <a:cxnLst/>
              <a:rect l="l" t="t" r="r" b="b"/>
              <a:pathLst>
                <a:path w="4142740" h="1793875">
                  <a:moveTo>
                    <a:pt x="42240" y="891349"/>
                  </a:moveTo>
                  <a:lnTo>
                    <a:pt x="2247" y="891349"/>
                  </a:lnTo>
                  <a:lnTo>
                    <a:pt x="2247" y="902487"/>
                  </a:lnTo>
                  <a:lnTo>
                    <a:pt x="42240" y="902487"/>
                  </a:lnTo>
                  <a:lnTo>
                    <a:pt x="42240" y="891349"/>
                  </a:lnTo>
                  <a:close/>
                </a:path>
                <a:path w="4142740" h="1793875">
                  <a:moveTo>
                    <a:pt x="44488" y="17767"/>
                  </a:moveTo>
                  <a:lnTo>
                    <a:pt x="4521" y="0"/>
                  </a:lnTo>
                  <a:lnTo>
                    <a:pt x="0" y="10185"/>
                  </a:lnTo>
                  <a:lnTo>
                    <a:pt x="39979" y="27952"/>
                  </a:lnTo>
                  <a:lnTo>
                    <a:pt x="44488" y="17767"/>
                  </a:lnTo>
                  <a:close/>
                </a:path>
                <a:path w="4142740" h="1793875">
                  <a:moveTo>
                    <a:pt x="93294" y="1776501"/>
                  </a:moveTo>
                  <a:lnTo>
                    <a:pt x="88734" y="1766328"/>
                  </a:lnTo>
                  <a:lnTo>
                    <a:pt x="50101" y="1783651"/>
                  </a:lnTo>
                  <a:lnTo>
                    <a:pt x="54660" y="1793824"/>
                  </a:lnTo>
                  <a:lnTo>
                    <a:pt x="93294" y="1776501"/>
                  </a:lnTo>
                  <a:close/>
                </a:path>
                <a:path w="4142740" h="1793875">
                  <a:moveTo>
                    <a:pt x="228815" y="891349"/>
                  </a:moveTo>
                  <a:lnTo>
                    <a:pt x="148844" y="891349"/>
                  </a:lnTo>
                  <a:lnTo>
                    <a:pt x="148844" y="902487"/>
                  </a:lnTo>
                  <a:lnTo>
                    <a:pt x="228815" y="902487"/>
                  </a:lnTo>
                  <a:lnTo>
                    <a:pt x="228815" y="891349"/>
                  </a:lnTo>
                  <a:close/>
                </a:path>
                <a:path w="4142740" h="1793875">
                  <a:moveTo>
                    <a:pt x="231076" y="100685"/>
                  </a:moveTo>
                  <a:lnTo>
                    <a:pt x="151104" y="65151"/>
                  </a:lnTo>
                  <a:lnTo>
                    <a:pt x="146596" y="75323"/>
                  </a:lnTo>
                  <a:lnTo>
                    <a:pt x="226555" y="110858"/>
                  </a:lnTo>
                  <a:lnTo>
                    <a:pt x="231076" y="100685"/>
                  </a:lnTo>
                  <a:close/>
                </a:path>
                <a:path w="4142740" h="1793875">
                  <a:moveTo>
                    <a:pt x="273608" y="1695678"/>
                  </a:moveTo>
                  <a:lnTo>
                    <a:pt x="269049" y="1685505"/>
                  </a:lnTo>
                  <a:lnTo>
                    <a:pt x="191770" y="1720151"/>
                  </a:lnTo>
                  <a:lnTo>
                    <a:pt x="196329" y="1730324"/>
                  </a:lnTo>
                  <a:lnTo>
                    <a:pt x="273608" y="1695678"/>
                  </a:lnTo>
                  <a:close/>
                </a:path>
                <a:path w="4142740" h="1793875">
                  <a:moveTo>
                    <a:pt x="415391" y="891349"/>
                  </a:moveTo>
                  <a:lnTo>
                    <a:pt x="335419" y="891349"/>
                  </a:lnTo>
                  <a:lnTo>
                    <a:pt x="335419" y="902487"/>
                  </a:lnTo>
                  <a:lnTo>
                    <a:pt x="415391" y="902487"/>
                  </a:lnTo>
                  <a:lnTo>
                    <a:pt x="415391" y="891349"/>
                  </a:lnTo>
                  <a:close/>
                </a:path>
                <a:path w="4142740" h="1793875">
                  <a:moveTo>
                    <a:pt x="417652" y="183591"/>
                  </a:moveTo>
                  <a:lnTo>
                    <a:pt x="337693" y="148056"/>
                  </a:lnTo>
                  <a:lnTo>
                    <a:pt x="333171" y="158242"/>
                  </a:lnTo>
                  <a:lnTo>
                    <a:pt x="413131" y="193776"/>
                  </a:lnTo>
                  <a:lnTo>
                    <a:pt x="417652" y="183591"/>
                  </a:lnTo>
                  <a:close/>
                </a:path>
                <a:path w="4142740" h="1793875">
                  <a:moveTo>
                    <a:pt x="453910" y="1614868"/>
                  </a:moveTo>
                  <a:lnTo>
                    <a:pt x="449364" y="1604683"/>
                  </a:lnTo>
                  <a:lnTo>
                    <a:pt x="372084" y="1639328"/>
                  </a:lnTo>
                  <a:lnTo>
                    <a:pt x="376643" y="1649501"/>
                  </a:lnTo>
                  <a:lnTo>
                    <a:pt x="453910" y="1614868"/>
                  </a:lnTo>
                  <a:close/>
                </a:path>
                <a:path w="4142740" h="1793875">
                  <a:moveTo>
                    <a:pt x="601967" y="891349"/>
                  </a:moveTo>
                  <a:lnTo>
                    <a:pt x="521995" y="891349"/>
                  </a:lnTo>
                  <a:lnTo>
                    <a:pt x="521995" y="902487"/>
                  </a:lnTo>
                  <a:lnTo>
                    <a:pt x="601967" y="902487"/>
                  </a:lnTo>
                  <a:lnTo>
                    <a:pt x="601967" y="891349"/>
                  </a:lnTo>
                  <a:close/>
                </a:path>
                <a:path w="4142740" h="1793875">
                  <a:moveTo>
                    <a:pt x="604227" y="266496"/>
                  </a:moveTo>
                  <a:lnTo>
                    <a:pt x="524268" y="230974"/>
                  </a:lnTo>
                  <a:lnTo>
                    <a:pt x="519747" y="241147"/>
                  </a:lnTo>
                  <a:lnTo>
                    <a:pt x="599706" y="276682"/>
                  </a:lnTo>
                  <a:lnTo>
                    <a:pt x="604227" y="266496"/>
                  </a:lnTo>
                  <a:close/>
                </a:path>
                <a:path w="4142740" h="1793875">
                  <a:moveTo>
                    <a:pt x="634225" y="1534045"/>
                  </a:moveTo>
                  <a:lnTo>
                    <a:pt x="629678" y="1523860"/>
                  </a:lnTo>
                  <a:lnTo>
                    <a:pt x="552399" y="1558505"/>
                  </a:lnTo>
                  <a:lnTo>
                    <a:pt x="556945" y="1568678"/>
                  </a:lnTo>
                  <a:lnTo>
                    <a:pt x="634225" y="1534045"/>
                  </a:lnTo>
                  <a:close/>
                </a:path>
                <a:path w="4142740" h="1793875">
                  <a:moveTo>
                    <a:pt x="788543" y="891349"/>
                  </a:moveTo>
                  <a:lnTo>
                    <a:pt x="708583" y="891349"/>
                  </a:lnTo>
                  <a:lnTo>
                    <a:pt x="708583" y="902487"/>
                  </a:lnTo>
                  <a:lnTo>
                    <a:pt x="788543" y="902487"/>
                  </a:lnTo>
                  <a:lnTo>
                    <a:pt x="788543" y="891349"/>
                  </a:lnTo>
                  <a:close/>
                </a:path>
                <a:path w="4142740" h="1793875">
                  <a:moveTo>
                    <a:pt x="790803" y="349415"/>
                  </a:moveTo>
                  <a:lnTo>
                    <a:pt x="710844" y="313880"/>
                  </a:lnTo>
                  <a:lnTo>
                    <a:pt x="706323" y="324065"/>
                  </a:lnTo>
                  <a:lnTo>
                    <a:pt x="786282" y="359600"/>
                  </a:lnTo>
                  <a:lnTo>
                    <a:pt x="790803" y="349415"/>
                  </a:lnTo>
                  <a:close/>
                </a:path>
                <a:path w="4142740" h="1793875">
                  <a:moveTo>
                    <a:pt x="814539" y="1453222"/>
                  </a:moveTo>
                  <a:lnTo>
                    <a:pt x="809993" y="1443037"/>
                  </a:lnTo>
                  <a:lnTo>
                    <a:pt x="732713" y="1477683"/>
                  </a:lnTo>
                  <a:lnTo>
                    <a:pt x="737260" y="1487855"/>
                  </a:lnTo>
                  <a:lnTo>
                    <a:pt x="814539" y="1453222"/>
                  </a:lnTo>
                  <a:close/>
                </a:path>
                <a:path w="4142740" h="1793875">
                  <a:moveTo>
                    <a:pt x="975118" y="891349"/>
                  </a:moveTo>
                  <a:lnTo>
                    <a:pt x="895159" y="891349"/>
                  </a:lnTo>
                  <a:lnTo>
                    <a:pt x="895159" y="902487"/>
                  </a:lnTo>
                  <a:lnTo>
                    <a:pt x="975118" y="902487"/>
                  </a:lnTo>
                  <a:lnTo>
                    <a:pt x="975118" y="891349"/>
                  </a:lnTo>
                  <a:close/>
                </a:path>
                <a:path w="4142740" h="1793875">
                  <a:moveTo>
                    <a:pt x="977379" y="432320"/>
                  </a:moveTo>
                  <a:lnTo>
                    <a:pt x="897420" y="396786"/>
                  </a:lnTo>
                  <a:lnTo>
                    <a:pt x="892898" y="406971"/>
                  </a:lnTo>
                  <a:lnTo>
                    <a:pt x="972870" y="442506"/>
                  </a:lnTo>
                  <a:lnTo>
                    <a:pt x="977379" y="432320"/>
                  </a:lnTo>
                  <a:close/>
                </a:path>
                <a:path w="4142740" h="1793875">
                  <a:moveTo>
                    <a:pt x="994854" y="1372400"/>
                  </a:moveTo>
                  <a:lnTo>
                    <a:pt x="990295" y="1362214"/>
                  </a:lnTo>
                  <a:lnTo>
                    <a:pt x="913028" y="1396860"/>
                  </a:lnTo>
                  <a:lnTo>
                    <a:pt x="917575" y="1407033"/>
                  </a:lnTo>
                  <a:lnTo>
                    <a:pt x="994854" y="1372400"/>
                  </a:lnTo>
                  <a:close/>
                </a:path>
                <a:path w="4142740" h="1793875">
                  <a:moveTo>
                    <a:pt x="1161694" y="891349"/>
                  </a:moveTo>
                  <a:lnTo>
                    <a:pt x="1081735" y="891349"/>
                  </a:lnTo>
                  <a:lnTo>
                    <a:pt x="1081735" y="902487"/>
                  </a:lnTo>
                  <a:lnTo>
                    <a:pt x="1161694" y="902487"/>
                  </a:lnTo>
                  <a:lnTo>
                    <a:pt x="1161694" y="891349"/>
                  </a:lnTo>
                  <a:close/>
                </a:path>
                <a:path w="4142740" h="1793875">
                  <a:moveTo>
                    <a:pt x="1163955" y="515239"/>
                  </a:moveTo>
                  <a:lnTo>
                    <a:pt x="1083995" y="479704"/>
                  </a:lnTo>
                  <a:lnTo>
                    <a:pt x="1079487" y="489889"/>
                  </a:lnTo>
                  <a:lnTo>
                    <a:pt x="1159446" y="525424"/>
                  </a:lnTo>
                  <a:lnTo>
                    <a:pt x="1163955" y="515239"/>
                  </a:lnTo>
                  <a:close/>
                </a:path>
                <a:path w="4142740" h="1793875">
                  <a:moveTo>
                    <a:pt x="1175156" y="1291577"/>
                  </a:moveTo>
                  <a:lnTo>
                    <a:pt x="1170609" y="1281404"/>
                  </a:lnTo>
                  <a:lnTo>
                    <a:pt x="1093330" y="1316037"/>
                  </a:lnTo>
                  <a:lnTo>
                    <a:pt x="1097889" y="1326210"/>
                  </a:lnTo>
                  <a:lnTo>
                    <a:pt x="1175156" y="1291577"/>
                  </a:lnTo>
                  <a:close/>
                </a:path>
                <a:path w="4142740" h="1793875">
                  <a:moveTo>
                    <a:pt x="1348282" y="891349"/>
                  </a:moveTo>
                  <a:lnTo>
                    <a:pt x="1268310" y="891349"/>
                  </a:lnTo>
                  <a:lnTo>
                    <a:pt x="1268310" y="902487"/>
                  </a:lnTo>
                  <a:lnTo>
                    <a:pt x="1348282" y="902487"/>
                  </a:lnTo>
                  <a:lnTo>
                    <a:pt x="1348282" y="891349"/>
                  </a:lnTo>
                  <a:close/>
                </a:path>
                <a:path w="4142740" h="1793875">
                  <a:moveTo>
                    <a:pt x="1350543" y="598144"/>
                  </a:moveTo>
                  <a:lnTo>
                    <a:pt x="1270571" y="562610"/>
                  </a:lnTo>
                  <a:lnTo>
                    <a:pt x="1266063" y="572795"/>
                  </a:lnTo>
                  <a:lnTo>
                    <a:pt x="1346022" y="608330"/>
                  </a:lnTo>
                  <a:lnTo>
                    <a:pt x="1350543" y="598144"/>
                  </a:lnTo>
                  <a:close/>
                </a:path>
                <a:path w="4142740" h="1793875">
                  <a:moveTo>
                    <a:pt x="1355471" y="1210754"/>
                  </a:moveTo>
                  <a:lnTo>
                    <a:pt x="1350924" y="1200581"/>
                  </a:lnTo>
                  <a:lnTo>
                    <a:pt x="1273644" y="1235214"/>
                  </a:lnTo>
                  <a:lnTo>
                    <a:pt x="1278191" y="1245387"/>
                  </a:lnTo>
                  <a:lnTo>
                    <a:pt x="1355471" y="1210754"/>
                  </a:lnTo>
                  <a:close/>
                </a:path>
                <a:path w="4142740" h="1793875">
                  <a:moveTo>
                    <a:pt x="1500987" y="895146"/>
                  </a:moveTo>
                  <a:lnTo>
                    <a:pt x="1497177" y="891349"/>
                  </a:lnTo>
                  <a:lnTo>
                    <a:pt x="1461198" y="855332"/>
                  </a:lnTo>
                  <a:lnTo>
                    <a:pt x="1457667" y="855332"/>
                  </a:lnTo>
                  <a:lnTo>
                    <a:pt x="1453311" y="859675"/>
                  </a:lnTo>
                  <a:lnTo>
                    <a:pt x="1453311" y="863219"/>
                  </a:lnTo>
                  <a:lnTo>
                    <a:pt x="1481416" y="891349"/>
                  </a:lnTo>
                  <a:lnTo>
                    <a:pt x="1454886" y="891349"/>
                  </a:lnTo>
                  <a:lnTo>
                    <a:pt x="1454886" y="902487"/>
                  </a:lnTo>
                  <a:lnTo>
                    <a:pt x="1481429" y="902487"/>
                  </a:lnTo>
                  <a:lnTo>
                    <a:pt x="1453311" y="930630"/>
                  </a:lnTo>
                  <a:lnTo>
                    <a:pt x="1453311" y="934161"/>
                  </a:lnTo>
                  <a:lnTo>
                    <a:pt x="1457667" y="938517"/>
                  </a:lnTo>
                  <a:lnTo>
                    <a:pt x="1461198" y="938517"/>
                  </a:lnTo>
                  <a:lnTo>
                    <a:pt x="1497177" y="902487"/>
                  </a:lnTo>
                  <a:lnTo>
                    <a:pt x="1500987" y="898690"/>
                  </a:lnTo>
                  <a:lnTo>
                    <a:pt x="1500987" y="895146"/>
                  </a:lnTo>
                  <a:close/>
                </a:path>
                <a:path w="4142740" h="1793875">
                  <a:moveTo>
                    <a:pt x="1501178" y="1141272"/>
                  </a:moveTo>
                  <a:lnTo>
                    <a:pt x="1499730" y="1138047"/>
                  </a:lnTo>
                  <a:lnTo>
                    <a:pt x="1497177" y="1137069"/>
                  </a:lnTo>
                  <a:lnTo>
                    <a:pt x="1447152" y="1117981"/>
                  </a:lnTo>
                  <a:lnTo>
                    <a:pt x="1443926" y="1119428"/>
                  </a:lnTo>
                  <a:lnTo>
                    <a:pt x="1441742" y="1125181"/>
                  </a:lnTo>
                  <a:lnTo>
                    <a:pt x="1443177" y="1128407"/>
                  </a:lnTo>
                  <a:lnTo>
                    <a:pt x="1480324" y="1142580"/>
                  </a:lnTo>
                  <a:lnTo>
                    <a:pt x="1453959" y="1154391"/>
                  </a:lnTo>
                  <a:lnTo>
                    <a:pt x="1458506" y="1164564"/>
                  </a:lnTo>
                  <a:lnTo>
                    <a:pt x="1484871" y="1152753"/>
                  </a:lnTo>
                  <a:lnTo>
                    <a:pt x="1470710" y="1189926"/>
                  </a:lnTo>
                  <a:lnTo>
                    <a:pt x="1472158" y="1193152"/>
                  </a:lnTo>
                  <a:lnTo>
                    <a:pt x="1477899" y="1195336"/>
                  </a:lnTo>
                  <a:lnTo>
                    <a:pt x="1481124" y="1193901"/>
                  </a:lnTo>
                  <a:lnTo>
                    <a:pt x="1501178" y="1141272"/>
                  </a:lnTo>
                  <a:close/>
                </a:path>
                <a:path w="4142740" h="1793875">
                  <a:moveTo>
                    <a:pt x="1501178" y="669251"/>
                  </a:moveTo>
                  <a:lnTo>
                    <a:pt x="1480959" y="616699"/>
                  </a:lnTo>
                  <a:lnTo>
                    <a:pt x="1477733" y="615264"/>
                  </a:lnTo>
                  <a:lnTo>
                    <a:pt x="1471993" y="617474"/>
                  </a:lnTo>
                  <a:lnTo>
                    <a:pt x="1470571" y="620699"/>
                  </a:lnTo>
                  <a:lnTo>
                    <a:pt x="1484845" y="657834"/>
                  </a:lnTo>
                  <a:lnTo>
                    <a:pt x="1457159" y="645528"/>
                  </a:lnTo>
                  <a:lnTo>
                    <a:pt x="1452638" y="655713"/>
                  </a:lnTo>
                  <a:lnTo>
                    <a:pt x="1480324" y="668020"/>
                  </a:lnTo>
                  <a:lnTo>
                    <a:pt x="1443228" y="682320"/>
                  </a:lnTo>
                  <a:lnTo>
                    <a:pt x="1441792" y="685546"/>
                  </a:lnTo>
                  <a:lnTo>
                    <a:pt x="1444002" y="691286"/>
                  </a:lnTo>
                  <a:lnTo>
                    <a:pt x="1447228" y="692721"/>
                  </a:lnTo>
                  <a:lnTo>
                    <a:pt x="1497152" y="673481"/>
                  </a:lnTo>
                  <a:lnTo>
                    <a:pt x="1499743" y="672477"/>
                  </a:lnTo>
                  <a:lnTo>
                    <a:pt x="1501178" y="669251"/>
                  </a:lnTo>
                  <a:close/>
                </a:path>
                <a:path w="4142740" h="1793875">
                  <a:moveTo>
                    <a:pt x="2689301" y="859675"/>
                  </a:moveTo>
                  <a:lnTo>
                    <a:pt x="2684957" y="855332"/>
                  </a:lnTo>
                  <a:lnTo>
                    <a:pt x="2681440" y="855332"/>
                  </a:lnTo>
                  <a:lnTo>
                    <a:pt x="2641625" y="895146"/>
                  </a:lnTo>
                  <a:lnTo>
                    <a:pt x="2641625" y="898690"/>
                  </a:lnTo>
                  <a:lnTo>
                    <a:pt x="2681440" y="938517"/>
                  </a:lnTo>
                  <a:lnTo>
                    <a:pt x="2684957" y="938517"/>
                  </a:lnTo>
                  <a:lnTo>
                    <a:pt x="2689301" y="934161"/>
                  </a:lnTo>
                  <a:lnTo>
                    <a:pt x="2689301" y="930630"/>
                  </a:lnTo>
                  <a:lnTo>
                    <a:pt x="2661170" y="902487"/>
                  </a:lnTo>
                  <a:lnTo>
                    <a:pt x="2687739" y="902487"/>
                  </a:lnTo>
                  <a:lnTo>
                    <a:pt x="2687739" y="891349"/>
                  </a:lnTo>
                  <a:lnTo>
                    <a:pt x="2661170" y="891349"/>
                  </a:lnTo>
                  <a:lnTo>
                    <a:pt x="2689301" y="863219"/>
                  </a:lnTo>
                  <a:lnTo>
                    <a:pt x="2689301" y="859675"/>
                  </a:lnTo>
                  <a:close/>
                </a:path>
                <a:path w="4142740" h="1793875">
                  <a:moveTo>
                    <a:pt x="2700820" y="685546"/>
                  </a:moveTo>
                  <a:lnTo>
                    <a:pt x="2699372" y="682320"/>
                  </a:lnTo>
                  <a:lnTo>
                    <a:pt x="2676474" y="673481"/>
                  </a:lnTo>
                  <a:lnTo>
                    <a:pt x="2662301" y="668020"/>
                  </a:lnTo>
                  <a:lnTo>
                    <a:pt x="2689961" y="655713"/>
                  </a:lnTo>
                  <a:lnTo>
                    <a:pt x="2685453" y="645528"/>
                  </a:lnTo>
                  <a:lnTo>
                    <a:pt x="2657767" y="657821"/>
                  </a:lnTo>
                  <a:lnTo>
                    <a:pt x="2672080" y="620699"/>
                  </a:lnTo>
                  <a:lnTo>
                    <a:pt x="2670632" y="617474"/>
                  </a:lnTo>
                  <a:lnTo>
                    <a:pt x="2664904" y="615264"/>
                  </a:lnTo>
                  <a:lnTo>
                    <a:pt x="2661666" y="616699"/>
                  </a:lnTo>
                  <a:lnTo>
                    <a:pt x="2641447" y="669251"/>
                  </a:lnTo>
                  <a:lnTo>
                    <a:pt x="2642895" y="672477"/>
                  </a:lnTo>
                  <a:lnTo>
                    <a:pt x="2695422" y="692721"/>
                  </a:lnTo>
                  <a:lnTo>
                    <a:pt x="2698597" y="691286"/>
                  </a:lnTo>
                  <a:lnTo>
                    <a:pt x="2700820" y="685546"/>
                  </a:lnTo>
                  <a:close/>
                </a:path>
                <a:path w="4142740" h="1793875">
                  <a:moveTo>
                    <a:pt x="2700883" y="1125181"/>
                  </a:moveTo>
                  <a:lnTo>
                    <a:pt x="2699766" y="1122299"/>
                  </a:lnTo>
                  <a:lnTo>
                    <a:pt x="2698712" y="1119428"/>
                  </a:lnTo>
                  <a:lnTo>
                    <a:pt x="2695473" y="1117981"/>
                  </a:lnTo>
                  <a:lnTo>
                    <a:pt x="2642895" y="1138047"/>
                  </a:lnTo>
                  <a:lnTo>
                    <a:pt x="2641447" y="1141272"/>
                  </a:lnTo>
                  <a:lnTo>
                    <a:pt x="2642565" y="1144143"/>
                  </a:lnTo>
                  <a:lnTo>
                    <a:pt x="2660383" y="1191018"/>
                  </a:lnTo>
                  <a:lnTo>
                    <a:pt x="2661501" y="1193901"/>
                  </a:lnTo>
                  <a:lnTo>
                    <a:pt x="2664726" y="1195336"/>
                  </a:lnTo>
                  <a:lnTo>
                    <a:pt x="2670467" y="1193152"/>
                  </a:lnTo>
                  <a:lnTo>
                    <a:pt x="2671915" y="1189926"/>
                  </a:lnTo>
                  <a:lnTo>
                    <a:pt x="2670797" y="1187056"/>
                  </a:lnTo>
                  <a:lnTo>
                    <a:pt x="2657741" y="1152753"/>
                  </a:lnTo>
                  <a:lnTo>
                    <a:pt x="2684119" y="1164564"/>
                  </a:lnTo>
                  <a:lnTo>
                    <a:pt x="2688679" y="1154391"/>
                  </a:lnTo>
                  <a:lnTo>
                    <a:pt x="2662301" y="1142568"/>
                  </a:lnTo>
                  <a:lnTo>
                    <a:pt x="2676728" y="1137069"/>
                  </a:lnTo>
                  <a:lnTo>
                    <a:pt x="2699435" y="1128407"/>
                  </a:lnTo>
                  <a:lnTo>
                    <a:pt x="2700883" y="1125181"/>
                  </a:lnTo>
                  <a:close/>
                </a:path>
                <a:path w="4142740" h="1793875">
                  <a:moveTo>
                    <a:pt x="2868968" y="1235214"/>
                  </a:moveTo>
                  <a:lnTo>
                    <a:pt x="2791714" y="1200581"/>
                  </a:lnTo>
                  <a:lnTo>
                    <a:pt x="2787154" y="1210754"/>
                  </a:lnTo>
                  <a:lnTo>
                    <a:pt x="2864396" y="1245387"/>
                  </a:lnTo>
                  <a:lnTo>
                    <a:pt x="2868968" y="1235214"/>
                  </a:lnTo>
                  <a:close/>
                </a:path>
                <a:path w="4142740" h="1793875">
                  <a:moveTo>
                    <a:pt x="2874314" y="891349"/>
                  </a:moveTo>
                  <a:lnTo>
                    <a:pt x="2794330" y="891349"/>
                  </a:lnTo>
                  <a:lnTo>
                    <a:pt x="2794330" y="902487"/>
                  </a:lnTo>
                  <a:lnTo>
                    <a:pt x="2874314" y="902487"/>
                  </a:lnTo>
                  <a:lnTo>
                    <a:pt x="2874314" y="891349"/>
                  </a:lnTo>
                  <a:close/>
                </a:path>
                <a:path w="4142740" h="1793875">
                  <a:moveTo>
                    <a:pt x="2876537" y="572795"/>
                  </a:moveTo>
                  <a:lnTo>
                    <a:pt x="2872028" y="562610"/>
                  </a:lnTo>
                  <a:lnTo>
                    <a:pt x="2792107" y="598144"/>
                  </a:lnTo>
                  <a:lnTo>
                    <a:pt x="2796616" y="608330"/>
                  </a:lnTo>
                  <a:lnTo>
                    <a:pt x="2876537" y="572795"/>
                  </a:lnTo>
                  <a:close/>
                </a:path>
                <a:path w="4142740" h="1793875">
                  <a:moveTo>
                    <a:pt x="3049308" y="1316037"/>
                  </a:moveTo>
                  <a:lnTo>
                    <a:pt x="2972003" y="1281404"/>
                  </a:lnTo>
                  <a:lnTo>
                    <a:pt x="2967431" y="1291577"/>
                  </a:lnTo>
                  <a:lnTo>
                    <a:pt x="3044736" y="1326210"/>
                  </a:lnTo>
                  <a:lnTo>
                    <a:pt x="3049308" y="1316037"/>
                  </a:lnTo>
                  <a:close/>
                </a:path>
                <a:path w="4142740" h="1793875">
                  <a:moveTo>
                    <a:pt x="3060890" y="891349"/>
                  </a:moveTo>
                  <a:lnTo>
                    <a:pt x="2980918" y="891349"/>
                  </a:lnTo>
                  <a:lnTo>
                    <a:pt x="2980918" y="902487"/>
                  </a:lnTo>
                  <a:lnTo>
                    <a:pt x="3060890" y="902487"/>
                  </a:lnTo>
                  <a:lnTo>
                    <a:pt x="3060890" y="891349"/>
                  </a:lnTo>
                  <a:close/>
                </a:path>
                <a:path w="4142740" h="1793875">
                  <a:moveTo>
                    <a:pt x="3063113" y="489889"/>
                  </a:moveTo>
                  <a:lnTo>
                    <a:pt x="3058604" y="479704"/>
                  </a:lnTo>
                  <a:lnTo>
                    <a:pt x="2978683" y="515239"/>
                  </a:lnTo>
                  <a:lnTo>
                    <a:pt x="2983192" y="525424"/>
                  </a:lnTo>
                  <a:lnTo>
                    <a:pt x="3063113" y="489889"/>
                  </a:lnTo>
                  <a:close/>
                </a:path>
                <a:path w="4142740" h="1793875">
                  <a:moveTo>
                    <a:pt x="3229584" y="1396860"/>
                  </a:moveTo>
                  <a:lnTo>
                    <a:pt x="3152343" y="1362214"/>
                  </a:lnTo>
                  <a:lnTo>
                    <a:pt x="3147771" y="1372400"/>
                  </a:lnTo>
                  <a:lnTo>
                    <a:pt x="3225025" y="1407033"/>
                  </a:lnTo>
                  <a:lnTo>
                    <a:pt x="3229584" y="1396860"/>
                  </a:lnTo>
                  <a:close/>
                </a:path>
                <a:path w="4142740" h="1793875">
                  <a:moveTo>
                    <a:pt x="3247466" y="891349"/>
                  </a:moveTo>
                  <a:lnTo>
                    <a:pt x="3167494" y="891349"/>
                  </a:lnTo>
                  <a:lnTo>
                    <a:pt x="3167494" y="902487"/>
                  </a:lnTo>
                  <a:lnTo>
                    <a:pt x="3247466" y="902487"/>
                  </a:lnTo>
                  <a:lnTo>
                    <a:pt x="3247466" y="891349"/>
                  </a:lnTo>
                  <a:close/>
                </a:path>
                <a:path w="4142740" h="1793875">
                  <a:moveTo>
                    <a:pt x="3249688" y="406971"/>
                  </a:moveTo>
                  <a:lnTo>
                    <a:pt x="3245180" y="396786"/>
                  </a:lnTo>
                  <a:lnTo>
                    <a:pt x="3165259" y="432320"/>
                  </a:lnTo>
                  <a:lnTo>
                    <a:pt x="3169767" y="442506"/>
                  </a:lnTo>
                  <a:lnTo>
                    <a:pt x="3249688" y="406971"/>
                  </a:lnTo>
                  <a:close/>
                </a:path>
                <a:path w="4142740" h="1793875">
                  <a:moveTo>
                    <a:pt x="3409924" y="1477683"/>
                  </a:moveTo>
                  <a:lnTo>
                    <a:pt x="3332619" y="1443037"/>
                  </a:lnTo>
                  <a:lnTo>
                    <a:pt x="3328060" y="1453222"/>
                  </a:lnTo>
                  <a:lnTo>
                    <a:pt x="3405365" y="1487855"/>
                  </a:lnTo>
                  <a:lnTo>
                    <a:pt x="3409924" y="1477683"/>
                  </a:lnTo>
                  <a:close/>
                </a:path>
                <a:path w="4142740" h="1793875">
                  <a:moveTo>
                    <a:pt x="3434042" y="891349"/>
                  </a:moveTo>
                  <a:lnTo>
                    <a:pt x="3354070" y="891349"/>
                  </a:lnTo>
                  <a:lnTo>
                    <a:pt x="3354070" y="902487"/>
                  </a:lnTo>
                  <a:lnTo>
                    <a:pt x="3434042" y="902487"/>
                  </a:lnTo>
                  <a:lnTo>
                    <a:pt x="3434042" y="891349"/>
                  </a:lnTo>
                  <a:close/>
                </a:path>
                <a:path w="4142740" h="1793875">
                  <a:moveTo>
                    <a:pt x="3436277" y="324065"/>
                  </a:moveTo>
                  <a:lnTo>
                    <a:pt x="3431756" y="313880"/>
                  </a:lnTo>
                  <a:lnTo>
                    <a:pt x="3351834" y="349415"/>
                  </a:lnTo>
                  <a:lnTo>
                    <a:pt x="3356356" y="359600"/>
                  </a:lnTo>
                  <a:lnTo>
                    <a:pt x="3436277" y="324065"/>
                  </a:lnTo>
                  <a:close/>
                </a:path>
                <a:path w="4142740" h="1793875">
                  <a:moveTo>
                    <a:pt x="3590213" y="1558505"/>
                  </a:moveTo>
                  <a:lnTo>
                    <a:pt x="3512959" y="1523860"/>
                  </a:lnTo>
                  <a:lnTo>
                    <a:pt x="3508400" y="1534045"/>
                  </a:lnTo>
                  <a:lnTo>
                    <a:pt x="3585641" y="1568678"/>
                  </a:lnTo>
                  <a:lnTo>
                    <a:pt x="3590213" y="1558505"/>
                  </a:lnTo>
                  <a:close/>
                </a:path>
                <a:path w="4142740" h="1793875">
                  <a:moveTo>
                    <a:pt x="3620630" y="891349"/>
                  </a:moveTo>
                  <a:lnTo>
                    <a:pt x="3540645" y="891349"/>
                  </a:lnTo>
                  <a:lnTo>
                    <a:pt x="3540645" y="902487"/>
                  </a:lnTo>
                  <a:lnTo>
                    <a:pt x="3620630" y="902487"/>
                  </a:lnTo>
                  <a:lnTo>
                    <a:pt x="3620630" y="891349"/>
                  </a:lnTo>
                  <a:close/>
                </a:path>
                <a:path w="4142740" h="1793875">
                  <a:moveTo>
                    <a:pt x="3622852" y="241147"/>
                  </a:moveTo>
                  <a:lnTo>
                    <a:pt x="3618344" y="230974"/>
                  </a:lnTo>
                  <a:lnTo>
                    <a:pt x="3538423" y="266496"/>
                  </a:lnTo>
                  <a:lnTo>
                    <a:pt x="3542931" y="276682"/>
                  </a:lnTo>
                  <a:lnTo>
                    <a:pt x="3622852" y="241147"/>
                  </a:lnTo>
                  <a:close/>
                </a:path>
                <a:path w="4142740" h="1793875">
                  <a:moveTo>
                    <a:pt x="3770553" y="1639328"/>
                  </a:moveTo>
                  <a:lnTo>
                    <a:pt x="3693249" y="1604683"/>
                  </a:lnTo>
                  <a:lnTo>
                    <a:pt x="3688677" y="1614868"/>
                  </a:lnTo>
                  <a:lnTo>
                    <a:pt x="3765981" y="1649501"/>
                  </a:lnTo>
                  <a:lnTo>
                    <a:pt x="3770553" y="1639328"/>
                  </a:lnTo>
                  <a:close/>
                </a:path>
                <a:path w="4142740" h="1793875">
                  <a:moveTo>
                    <a:pt x="3807206" y="891349"/>
                  </a:moveTo>
                  <a:lnTo>
                    <a:pt x="3727221" y="891349"/>
                  </a:lnTo>
                  <a:lnTo>
                    <a:pt x="3727221" y="902487"/>
                  </a:lnTo>
                  <a:lnTo>
                    <a:pt x="3807206" y="902487"/>
                  </a:lnTo>
                  <a:lnTo>
                    <a:pt x="3807206" y="891349"/>
                  </a:lnTo>
                  <a:close/>
                </a:path>
                <a:path w="4142740" h="1793875">
                  <a:moveTo>
                    <a:pt x="3809428" y="158242"/>
                  </a:moveTo>
                  <a:lnTo>
                    <a:pt x="3804920" y="148056"/>
                  </a:lnTo>
                  <a:lnTo>
                    <a:pt x="3724999" y="183591"/>
                  </a:lnTo>
                  <a:lnTo>
                    <a:pt x="3729507" y="193776"/>
                  </a:lnTo>
                  <a:lnTo>
                    <a:pt x="3809428" y="158242"/>
                  </a:lnTo>
                  <a:close/>
                </a:path>
                <a:path w="4142740" h="1793875">
                  <a:moveTo>
                    <a:pt x="3950830" y="1720151"/>
                  </a:moveTo>
                  <a:lnTo>
                    <a:pt x="3873589" y="1685505"/>
                  </a:lnTo>
                  <a:lnTo>
                    <a:pt x="3869017" y="1695678"/>
                  </a:lnTo>
                  <a:lnTo>
                    <a:pt x="3946271" y="1730324"/>
                  </a:lnTo>
                  <a:lnTo>
                    <a:pt x="3950830" y="1720151"/>
                  </a:lnTo>
                  <a:close/>
                </a:path>
                <a:path w="4142740" h="1793875">
                  <a:moveTo>
                    <a:pt x="3993781" y="891349"/>
                  </a:moveTo>
                  <a:lnTo>
                    <a:pt x="3913797" y="891349"/>
                  </a:lnTo>
                  <a:lnTo>
                    <a:pt x="3913797" y="902487"/>
                  </a:lnTo>
                  <a:lnTo>
                    <a:pt x="3993781" y="902487"/>
                  </a:lnTo>
                  <a:lnTo>
                    <a:pt x="3993781" y="891349"/>
                  </a:lnTo>
                  <a:close/>
                </a:path>
                <a:path w="4142740" h="1793875">
                  <a:moveTo>
                    <a:pt x="3996004" y="75323"/>
                  </a:moveTo>
                  <a:lnTo>
                    <a:pt x="3991495" y="65151"/>
                  </a:lnTo>
                  <a:lnTo>
                    <a:pt x="3911574" y="100685"/>
                  </a:lnTo>
                  <a:lnTo>
                    <a:pt x="3916083" y="110858"/>
                  </a:lnTo>
                  <a:lnTo>
                    <a:pt x="3996004" y="75323"/>
                  </a:lnTo>
                  <a:close/>
                </a:path>
                <a:path w="4142740" h="1793875">
                  <a:moveTo>
                    <a:pt x="4092524" y="1783651"/>
                  </a:moveTo>
                  <a:lnTo>
                    <a:pt x="4053878" y="1766328"/>
                  </a:lnTo>
                  <a:lnTo>
                    <a:pt x="4049306" y="1776501"/>
                  </a:lnTo>
                  <a:lnTo>
                    <a:pt x="4087952" y="1793824"/>
                  </a:lnTo>
                  <a:lnTo>
                    <a:pt x="4092524" y="1783651"/>
                  </a:lnTo>
                  <a:close/>
                </a:path>
                <a:path w="4142740" h="1793875">
                  <a:moveTo>
                    <a:pt x="4140365" y="891349"/>
                  </a:moveTo>
                  <a:lnTo>
                    <a:pt x="4100385" y="891349"/>
                  </a:lnTo>
                  <a:lnTo>
                    <a:pt x="4100385" y="902487"/>
                  </a:lnTo>
                  <a:lnTo>
                    <a:pt x="4140365" y="902487"/>
                  </a:lnTo>
                  <a:lnTo>
                    <a:pt x="4140365" y="891349"/>
                  </a:lnTo>
                  <a:close/>
                </a:path>
                <a:path w="4142740" h="1793875">
                  <a:moveTo>
                    <a:pt x="4142651" y="10185"/>
                  </a:moveTo>
                  <a:lnTo>
                    <a:pt x="4138079" y="0"/>
                  </a:lnTo>
                  <a:lnTo>
                    <a:pt x="4098150" y="17767"/>
                  </a:lnTo>
                  <a:lnTo>
                    <a:pt x="4102658" y="27952"/>
                  </a:lnTo>
                  <a:lnTo>
                    <a:pt x="4142651" y="10185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61857" y="4080306"/>
              <a:ext cx="6271260" cy="1370965"/>
            </a:xfrm>
            <a:custGeom>
              <a:avLst/>
              <a:gdLst/>
              <a:ahLst/>
              <a:cxnLst/>
              <a:rect l="l" t="t" r="r" b="b"/>
              <a:pathLst>
                <a:path w="6271259" h="1370964">
                  <a:moveTo>
                    <a:pt x="985799" y="1281988"/>
                  </a:moveTo>
                  <a:lnTo>
                    <a:pt x="974661" y="1281988"/>
                  </a:lnTo>
                  <a:lnTo>
                    <a:pt x="974661" y="1359458"/>
                  </a:lnTo>
                  <a:lnTo>
                    <a:pt x="974661" y="1359738"/>
                  </a:lnTo>
                  <a:lnTo>
                    <a:pt x="974661" y="1365313"/>
                  </a:lnTo>
                  <a:lnTo>
                    <a:pt x="974661" y="1365808"/>
                  </a:lnTo>
                  <a:lnTo>
                    <a:pt x="11137" y="1365808"/>
                  </a:lnTo>
                  <a:lnTo>
                    <a:pt x="11137" y="1365313"/>
                  </a:lnTo>
                  <a:lnTo>
                    <a:pt x="974661" y="1365313"/>
                  </a:lnTo>
                  <a:lnTo>
                    <a:pt x="974661" y="1359738"/>
                  </a:lnTo>
                  <a:lnTo>
                    <a:pt x="11137" y="1359738"/>
                  </a:lnTo>
                  <a:lnTo>
                    <a:pt x="11137" y="1359458"/>
                  </a:lnTo>
                  <a:lnTo>
                    <a:pt x="11137" y="1281988"/>
                  </a:lnTo>
                  <a:lnTo>
                    <a:pt x="0" y="1281988"/>
                  </a:lnTo>
                  <a:lnTo>
                    <a:pt x="0" y="1359458"/>
                  </a:lnTo>
                  <a:lnTo>
                    <a:pt x="0" y="1370888"/>
                  </a:lnTo>
                  <a:lnTo>
                    <a:pt x="5575" y="1370888"/>
                  </a:lnTo>
                  <a:lnTo>
                    <a:pt x="980224" y="1370888"/>
                  </a:lnTo>
                  <a:lnTo>
                    <a:pt x="985799" y="1370888"/>
                  </a:lnTo>
                  <a:lnTo>
                    <a:pt x="985799" y="1359738"/>
                  </a:lnTo>
                  <a:lnTo>
                    <a:pt x="980224" y="1359738"/>
                  </a:lnTo>
                  <a:lnTo>
                    <a:pt x="980224" y="1359458"/>
                  </a:lnTo>
                  <a:lnTo>
                    <a:pt x="985799" y="1359458"/>
                  </a:lnTo>
                  <a:lnTo>
                    <a:pt x="985799" y="1281988"/>
                  </a:lnTo>
                  <a:close/>
                </a:path>
                <a:path w="6271259" h="1370964">
                  <a:moveTo>
                    <a:pt x="3631323" y="0"/>
                  </a:moveTo>
                  <a:lnTo>
                    <a:pt x="3620173" y="0"/>
                  </a:lnTo>
                  <a:lnTo>
                    <a:pt x="3620173" y="77470"/>
                  </a:lnTo>
                  <a:lnTo>
                    <a:pt x="3620173" y="77749"/>
                  </a:lnTo>
                  <a:lnTo>
                    <a:pt x="3620173" y="83324"/>
                  </a:lnTo>
                  <a:lnTo>
                    <a:pt x="3620173" y="83820"/>
                  </a:lnTo>
                  <a:lnTo>
                    <a:pt x="2656662" y="83820"/>
                  </a:lnTo>
                  <a:lnTo>
                    <a:pt x="2656662" y="83324"/>
                  </a:lnTo>
                  <a:lnTo>
                    <a:pt x="3620173" y="83324"/>
                  </a:lnTo>
                  <a:lnTo>
                    <a:pt x="3620173" y="77749"/>
                  </a:lnTo>
                  <a:lnTo>
                    <a:pt x="2656662" y="77749"/>
                  </a:lnTo>
                  <a:lnTo>
                    <a:pt x="2656662" y="77470"/>
                  </a:lnTo>
                  <a:lnTo>
                    <a:pt x="2656662" y="0"/>
                  </a:lnTo>
                  <a:lnTo>
                    <a:pt x="2645524" y="0"/>
                  </a:lnTo>
                  <a:lnTo>
                    <a:pt x="2645524" y="77470"/>
                  </a:lnTo>
                  <a:lnTo>
                    <a:pt x="2645524" y="88900"/>
                  </a:lnTo>
                  <a:lnTo>
                    <a:pt x="2651087" y="88900"/>
                  </a:lnTo>
                  <a:lnTo>
                    <a:pt x="3625748" y="88900"/>
                  </a:lnTo>
                  <a:lnTo>
                    <a:pt x="3631323" y="88887"/>
                  </a:lnTo>
                  <a:lnTo>
                    <a:pt x="3631323" y="77749"/>
                  </a:lnTo>
                  <a:lnTo>
                    <a:pt x="3625748" y="77749"/>
                  </a:lnTo>
                  <a:lnTo>
                    <a:pt x="3625748" y="77470"/>
                  </a:lnTo>
                  <a:lnTo>
                    <a:pt x="3631323" y="77470"/>
                  </a:lnTo>
                  <a:lnTo>
                    <a:pt x="3631323" y="0"/>
                  </a:lnTo>
                  <a:close/>
                </a:path>
                <a:path w="6271259" h="1370964">
                  <a:moveTo>
                    <a:pt x="6271234" y="1281988"/>
                  </a:moveTo>
                  <a:lnTo>
                    <a:pt x="6260096" y="1281988"/>
                  </a:lnTo>
                  <a:lnTo>
                    <a:pt x="6260096" y="1359458"/>
                  </a:lnTo>
                  <a:lnTo>
                    <a:pt x="6260096" y="1359738"/>
                  </a:lnTo>
                  <a:lnTo>
                    <a:pt x="6260096" y="1365313"/>
                  </a:lnTo>
                  <a:lnTo>
                    <a:pt x="6260096" y="1365808"/>
                  </a:lnTo>
                  <a:lnTo>
                    <a:pt x="5296573" y="1365808"/>
                  </a:lnTo>
                  <a:lnTo>
                    <a:pt x="5296573" y="1365313"/>
                  </a:lnTo>
                  <a:lnTo>
                    <a:pt x="6260096" y="1365313"/>
                  </a:lnTo>
                  <a:lnTo>
                    <a:pt x="6260096" y="1359738"/>
                  </a:lnTo>
                  <a:lnTo>
                    <a:pt x="5296573" y="1359738"/>
                  </a:lnTo>
                  <a:lnTo>
                    <a:pt x="5296573" y="1359458"/>
                  </a:lnTo>
                  <a:lnTo>
                    <a:pt x="5296573" y="1281988"/>
                  </a:lnTo>
                  <a:lnTo>
                    <a:pt x="5285435" y="1281988"/>
                  </a:lnTo>
                  <a:lnTo>
                    <a:pt x="5285435" y="1359458"/>
                  </a:lnTo>
                  <a:lnTo>
                    <a:pt x="5285435" y="1370888"/>
                  </a:lnTo>
                  <a:lnTo>
                    <a:pt x="5290998" y="1370888"/>
                  </a:lnTo>
                  <a:lnTo>
                    <a:pt x="6265659" y="1370888"/>
                  </a:lnTo>
                  <a:lnTo>
                    <a:pt x="6271234" y="1370888"/>
                  </a:lnTo>
                  <a:lnTo>
                    <a:pt x="6271234" y="1359738"/>
                  </a:lnTo>
                  <a:lnTo>
                    <a:pt x="6265659" y="1359738"/>
                  </a:lnTo>
                  <a:lnTo>
                    <a:pt x="6265659" y="1359458"/>
                  </a:lnTo>
                  <a:lnTo>
                    <a:pt x="6271234" y="1359458"/>
                  </a:lnTo>
                  <a:lnTo>
                    <a:pt x="6271234" y="128198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430983" y="4481232"/>
              <a:ext cx="5897880" cy="1425575"/>
            </a:xfrm>
            <a:custGeom>
              <a:avLst/>
              <a:gdLst/>
              <a:ahLst/>
              <a:cxnLst/>
              <a:rect l="l" t="t" r="r" b="b"/>
              <a:pathLst>
                <a:path w="5897880" h="1425575">
                  <a:moveTo>
                    <a:pt x="80924" y="1376883"/>
                  </a:moveTo>
                  <a:lnTo>
                    <a:pt x="19329" y="1376883"/>
                  </a:lnTo>
                  <a:lnTo>
                    <a:pt x="19329" y="1344104"/>
                  </a:lnTo>
                  <a:lnTo>
                    <a:pt x="75628" y="1344104"/>
                  </a:lnTo>
                  <a:lnTo>
                    <a:pt x="75628" y="1328343"/>
                  </a:lnTo>
                  <a:lnTo>
                    <a:pt x="19329" y="1328343"/>
                  </a:lnTo>
                  <a:lnTo>
                    <a:pt x="19329" y="1298854"/>
                  </a:lnTo>
                  <a:lnTo>
                    <a:pt x="79997" y="1298854"/>
                  </a:lnTo>
                  <a:lnTo>
                    <a:pt x="79997" y="1282458"/>
                  </a:lnTo>
                  <a:lnTo>
                    <a:pt x="0" y="1282458"/>
                  </a:lnTo>
                  <a:lnTo>
                    <a:pt x="0" y="1393583"/>
                  </a:lnTo>
                  <a:lnTo>
                    <a:pt x="80924" y="1393583"/>
                  </a:lnTo>
                  <a:lnTo>
                    <a:pt x="80924" y="1376883"/>
                  </a:lnTo>
                  <a:close/>
                </a:path>
                <a:path w="5897880" h="1425575">
                  <a:moveTo>
                    <a:pt x="166992" y="1330528"/>
                  </a:moveTo>
                  <a:lnTo>
                    <a:pt x="165417" y="1325689"/>
                  </a:lnTo>
                  <a:lnTo>
                    <a:pt x="165163" y="1324914"/>
                  </a:lnTo>
                  <a:lnTo>
                    <a:pt x="164655" y="1323352"/>
                  </a:lnTo>
                  <a:lnTo>
                    <a:pt x="155613" y="1313357"/>
                  </a:lnTo>
                  <a:lnTo>
                    <a:pt x="148755" y="1310868"/>
                  </a:lnTo>
                  <a:lnTo>
                    <a:pt x="139700" y="1310868"/>
                  </a:lnTo>
                  <a:lnTo>
                    <a:pt x="131635" y="1311744"/>
                  </a:lnTo>
                  <a:lnTo>
                    <a:pt x="124498" y="1314373"/>
                  </a:lnTo>
                  <a:lnTo>
                    <a:pt x="118300" y="1318768"/>
                  </a:lnTo>
                  <a:lnTo>
                    <a:pt x="113042" y="1324914"/>
                  </a:lnTo>
                  <a:lnTo>
                    <a:pt x="113042" y="1313053"/>
                  </a:lnTo>
                  <a:lnTo>
                    <a:pt x="96189" y="1313053"/>
                  </a:lnTo>
                  <a:lnTo>
                    <a:pt x="96189" y="1393583"/>
                  </a:lnTo>
                  <a:lnTo>
                    <a:pt x="113969" y="1393583"/>
                  </a:lnTo>
                  <a:lnTo>
                    <a:pt x="113969" y="1350200"/>
                  </a:lnTo>
                  <a:lnTo>
                    <a:pt x="115201" y="1339519"/>
                  </a:lnTo>
                  <a:lnTo>
                    <a:pt x="118884" y="1331861"/>
                  </a:lnTo>
                  <a:lnTo>
                    <a:pt x="125031" y="1327238"/>
                  </a:lnTo>
                  <a:lnTo>
                    <a:pt x="133616" y="1325689"/>
                  </a:lnTo>
                  <a:lnTo>
                    <a:pt x="137058" y="1325689"/>
                  </a:lnTo>
                  <a:lnTo>
                    <a:pt x="149212" y="1343634"/>
                  </a:lnTo>
                  <a:lnTo>
                    <a:pt x="149212" y="1393583"/>
                  </a:lnTo>
                  <a:lnTo>
                    <a:pt x="166992" y="1393583"/>
                  </a:lnTo>
                  <a:lnTo>
                    <a:pt x="166992" y="1330528"/>
                  </a:lnTo>
                  <a:close/>
                </a:path>
                <a:path w="5897880" h="1425575">
                  <a:moveTo>
                    <a:pt x="258572" y="1363154"/>
                  </a:moveTo>
                  <a:lnTo>
                    <a:pt x="241096" y="1363154"/>
                  </a:lnTo>
                  <a:lnTo>
                    <a:pt x="240169" y="1369085"/>
                  </a:lnTo>
                  <a:lnTo>
                    <a:pt x="237985" y="1373759"/>
                  </a:lnTo>
                  <a:lnTo>
                    <a:pt x="231127" y="1380007"/>
                  </a:lnTo>
                  <a:lnTo>
                    <a:pt x="226910" y="1381569"/>
                  </a:lnTo>
                  <a:lnTo>
                    <a:pt x="214744" y="1381569"/>
                  </a:lnTo>
                  <a:lnTo>
                    <a:pt x="209448" y="1379067"/>
                  </a:lnTo>
                  <a:lnTo>
                    <a:pt x="201955" y="1369085"/>
                  </a:lnTo>
                  <a:lnTo>
                    <a:pt x="200088" y="1362214"/>
                  </a:lnTo>
                  <a:lnTo>
                    <a:pt x="200088" y="1344269"/>
                  </a:lnTo>
                  <a:lnTo>
                    <a:pt x="201955" y="1337246"/>
                  </a:lnTo>
                  <a:lnTo>
                    <a:pt x="206019" y="1332090"/>
                  </a:lnTo>
                  <a:lnTo>
                    <a:pt x="209918" y="1326946"/>
                  </a:lnTo>
                  <a:lnTo>
                    <a:pt x="215366" y="1324292"/>
                  </a:lnTo>
                  <a:lnTo>
                    <a:pt x="226910" y="1324292"/>
                  </a:lnTo>
                  <a:lnTo>
                    <a:pt x="240322" y="1340053"/>
                  </a:lnTo>
                  <a:lnTo>
                    <a:pt x="257949" y="1340053"/>
                  </a:lnTo>
                  <a:lnTo>
                    <a:pt x="229412" y="1311046"/>
                  </a:lnTo>
                  <a:lnTo>
                    <a:pt x="222072" y="1310551"/>
                  </a:lnTo>
                  <a:lnTo>
                    <a:pt x="213309" y="1311313"/>
                  </a:lnTo>
                  <a:lnTo>
                    <a:pt x="182676" y="1344650"/>
                  </a:lnTo>
                  <a:lnTo>
                    <a:pt x="182003" y="1354099"/>
                  </a:lnTo>
                  <a:lnTo>
                    <a:pt x="182613" y="1362214"/>
                  </a:lnTo>
                  <a:lnTo>
                    <a:pt x="212979" y="1394904"/>
                  </a:lnTo>
                  <a:lnTo>
                    <a:pt x="221615" y="1395615"/>
                  </a:lnTo>
                  <a:lnTo>
                    <a:pt x="228803" y="1395082"/>
                  </a:lnTo>
                  <a:lnTo>
                    <a:pt x="258572" y="1363154"/>
                  </a:lnTo>
                  <a:close/>
                </a:path>
                <a:path w="5897880" h="1425575">
                  <a:moveTo>
                    <a:pt x="349745" y="1353312"/>
                  </a:moveTo>
                  <a:lnTo>
                    <a:pt x="349046" y="1344091"/>
                  </a:lnTo>
                  <a:lnTo>
                    <a:pt x="346976" y="1335862"/>
                  </a:lnTo>
                  <a:lnTo>
                    <a:pt x="343560" y="1328585"/>
                  </a:lnTo>
                  <a:lnTo>
                    <a:pt x="340690" y="1324762"/>
                  </a:lnTo>
                  <a:lnTo>
                    <a:pt x="338823" y="1322260"/>
                  </a:lnTo>
                  <a:lnTo>
                    <a:pt x="332867" y="1317231"/>
                  </a:lnTo>
                  <a:lnTo>
                    <a:pt x="331711" y="1316634"/>
                  </a:lnTo>
                  <a:lnTo>
                    <a:pt x="331711" y="1344091"/>
                  </a:lnTo>
                  <a:lnTo>
                    <a:pt x="331685" y="1362646"/>
                  </a:lnTo>
                  <a:lnTo>
                    <a:pt x="329780" y="1369390"/>
                  </a:lnTo>
                  <a:lnTo>
                    <a:pt x="321665" y="1379689"/>
                  </a:lnTo>
                  <a:lnTo>
                    <a:pt x="316217" y="1382191"/>
                  </a:lnTo>
                  <a:lnTo>
                    <a:pt x="302171" y="1382191"/>
                  </a:lnTo>
                  <a:lnTo>
                    <a:pt x="296557" y="1379689"/>
                  </a:lnTo>
                  <a:lnTo>
                    <a:pt x="292506" y="1374546"/>
                  </a:lnTo>
                  <a:lnTo>
                    <a:pt x="288455" y="1369542"/>
                  </a:lnTo>
                  <a:lnTo>
                    <a:pt x="286512" y="1362646"/>
                  </a:lnTo>
                  <a:lnTo>
                    <a:pt x="286562" y="1344091"/>
                  </a:lnTo>
                  <a:lnTo>
                    <a:pt x="288455" y="1337551"/>
                  </a:lnTo>
                  <a:lnTo>
                    <a:pt x="292506" y="1332407"/>
                  </a:lnTo>
                  <a:lnTo>
                    <a:pt x="296557" y="1327404"/>
                  </a:lnTo>
                  <a:lnTo>
                    <a:pt x="302018" y="1324762"/>
                  </a:lnTo>
                  <a:lnTo>
                    <a:pt x="316217" y="1324762"/>
                  </a:lnTo>
                  <a:lnTo>
                    <a:pt x="321665" y="1327404"/>
                  </a:lnTo>
                  <a:lnTo>
                    <a:pt x="329780" y="1337398"/>
                  </a:lnTo>
                  <a:lnTo>
                    <a:pt x="331711" y="1344091"/>
                  </a:lnTo>
                  <a:lnTo>
                    <a:pt x="331711" y="1316634"/>
                  </a:lnTo>
                  <a:lnTo>
                    <a:pt x="325983" y="1313611"/>
                  </a:lnTo>
                  <a:lnTo>
                    <a:pt x="318185" y="1311440"/>
                  </a:lnTo>
                  <a:lnTo>
                    <a:pt x="309511" y="1310716"/>
                  </a:lnTo>
                  <a:lnTo>
                    <a:pt x="300621" y="1311440"/>
                  </a:lnTo>
                  <a:lnTo>
                    <a:pt x="271221" y="1335862"/>
                  </a:lnTo>
                  <a:lnTo>
                    <a:pt x="268490" y="1353312"/>
                  </a:lnTo>
                  <a:lnTo>
                    <a:pt x="269176" y="1362646"/>
                  </a:lnTo>
                  <a:lnTo>
                    <a:pt x="292544" y="1393228"/>
                  </a:lnTo>
                  <a:lnTo>
                    <a:pt x="309511" y="1396085"/>
                  </a:lnTo>
                  <a:lnTo>
                    <a:pt x="318274" y="1395374"/>
                  </a:lnTo>
                  <a:lnTo>
                    <a:pt x="326097" y="1393228"/>
                  </a:lnTo>
                  <a:lnTo>
                    <a:pt x="332943" y="1389621"/>
                  </a:lnTo>
                  <a:lnTo>
                    <a:pt x="338823" y="1384528"/>
                  </a:lnTo>
                  <a:lnTo>
                    <a:pt x="340588" y="1382191"/>
                  </a:lnTo>
                  <a:lnTo>
                    <a:pt x="343560" y="1378267"/>
                  </a:lnTo>
                  <a:lnTo>
                    <a:pt x="346976" y="1370977"/>
                  </a:lnTo>
                  <a:lnTo>
                    <a:pt x="349046" y="1362646"/>
                  </a:lnTo>
                  <a:lnTo>
                    <a:pt x="349745" y="1353312"/>
                  </a:lnTo>
                  <a:close/>
                </a:path>
                <a:path w="5897880" h="1425575">
                  <a:moveTo>
                    <a:pt x="440931" y="1282458"/>
                  </a:moveTo>
                  <a:lnTo>
                    <a:pt x="423824" y="1282458"/>
                  </a:lnTo>
                  <a:lnTo>
                    <a:pt x="423824" y="1344028"/>
                  </a:lnTo>
                  <a:lnTo>
                    <a:pt x="423811" y="1362468"/>
                  </a:lnTo>
                  <a:lnTo>
                    <a:pt x="421906" y="1368920"/>
                  </a:lnTo>
                  <a:lnTo>
                    <a:pt x="414108" y="1378915"/>
                  </a:lnTo>
                  <a:lnTo>
                    <a:pt x="408660" y="1381404"/>
                  </a:lnTo>
                  <a:lnTo>
                    <a:pt x="394779" y="1381404"/>
                  </a:lnTo>
                  <a:lnTo>
                    <a:pt x="389318" y="1378915"/>
                  </a:lnTo>
                  <a:lnTo>
                    <a:pt x="385267" y="1373759"/>
                  </a:lnTo>
                  <a:lnTo>
                    <a:pt x="381203" y="1368767"/>
                  </a:lnTo>
                  <a:lnTo>
                    <a:pt x="379425" y="1362062"/>
                  </a:lnTo>
                  <a:lnTo>
                    <a:pt x="379450" y="1344028"/>
                  </a:lnTo>
                  <a:lnTo>
                    <a:pt x="381203" y="1337716"/>
                  </a:lnTo>
                  <a:lnTo>
                    <a:pt x="389001" y="1327721"/>
                  </a:lnTo>
                  <a:lnTo>
                    <a:pt x="394309" y="1325219"/>
                  </a:lnTo>
                  <a:lnTo>
                    <a:pt x="408343" y="1325219"/>
                  </a:lnTo>
                  <a:lnTo>
                    <a:pt x="413804" y="1327721"/>
                  </a:lnTo>
                  <a:lnTo>
                    <a:pt x="417855" y="1332560"/>
                  </a:lnTo>
                  <a:lnTo>
                    <a:pt x="421906" y="1337551"/>
                  </a:lnTo>
                  <a:lnTo>
                    <a:pt x="423824" y="1344028"/>
                  </a:lnTo>
                  <a:lnTo>
                    <a:pt x="423824" y="1282458"/>
                  </a:lnTo>
                  <a:lnTo>
                    <a:pt x="423468" y="1282458"/>
                  </a:lnTo>
                  <a:lnTo>
                    <a:pt x="423468" y="1323505"/>
                  </a:lnTo>
                  <a:lnTo>
                    <a:pt x="418617" y="1317980"/>
                  </a:lnTo>
                  <a:lnTo>
                    <a:pt x="412724" y="1314030"/>
                  </a:lnTo>
                  <a:lnTo>
                    <a:pt x="405815" y="1311656"/>
                  </a:lnTo>
                  <a:lnTo>
                    <a:pt x="397891" y="1310868"/>
                  </a:lnTo>
                  <a:lnTo>
                    <a:pt x="389915" y="1311592"/>
                  </a:lnTo>
                  <a:lnTo>
                    <a:pt x="362013" y="1344028"/>
                  </a:lnTo>
                  <a:lnTo>
                    <a:pt x="361403" y="1353159"/>
                  </a:lnTo>
                  <a:lnTo>
                    <a:pt x="362013" y="1362468"/>
                  </a:lnTo>
                  <a:lnTo>
                    <a:pt x="390423" y="1395056"/>
                  </a:lnTo>
                  <a:lnTo>
                    <a:pt x="398513" y="1395768"/>
                  </a:lnTo>
                  <a:lnTo>
                    <a:pt x="406882" y="1394942"/>
                  </a:lnTo>
                  <a:lnTo>
                    <a:pt x="413956" y="1392466"/>
                  </a:lnTo>
                  <a:lnTo>
                    <a:pt x="419747" y="1388325"/>
                  </a:lnTo>
                  <a:lnTo>
                    <a:pt x="424243" y="1382496"/>
                  </a:lnTo>
                  <a:lnTo>
                    <a:pt x="424243" y="1393583"/>
                  </a:lnTo>
                  <a:lnTo>
                    <a:pt x="440931" y="1393583"/>
                  </a:lnTo>
                  <a:lnTo>
                    <a:pt x="440931" y="1382496"/>
                  </a:lnTo>
                  <a:lnTo>
                    <a:pt x="440931" y="1381404"/>
                  </a:lnTo>
                  <a:lnTo>
                    <a:pt x="440931" y="1325219"/>
                  </a:lnTo>
                  <a:lnTo>
                    <a:pt x="440931" y="1323505"/>
                  </a:lnTo>
                  <a:lnTo>
                    <a:pt x="440931" y="1282458"/>
                  </a:lnTo>
                  <a:close/>
                </a:path>
                <a:path w="5897880" h="1425575">
                  <a:moveTo>
                    <a:pt x="478256" y="1313053"/>
                  </a:moveTo>
                  <a:lnTo>
                    <a:pt x="460476" y="1313053"/>
                  </a:lnTo>
                  <a:lnTo>
                    <a:pt x="460476" y="1393583"/>
                  </a:lnTo>
                  <a:lnTo>
                    <a:pt x="478256" y="1393583"/>
                  </a:lnTo>
                  <a:lnTo>
                    <a:pt x="478256" y="1313053"/>
                  </a:lnTo>
                  <a:close/>
                </a:path>
                <a:path w="5897880" h="1425575">
                  <a:moveTo>
                    <a:pt x="478256" y="1281988"/>
                  </a:moveTo>
                  <a:lnTo>
                    <a:pt x="460476" y="1281988"/>
                  </a:lnTo>
                  <a:lnTo>
                    <a:pt x="460476" y="1299476"/>
                  </a:lnTo>
                  <a:lnTo>
                    <a:pt x="478256" y="1299476"/>
                  </a:lnTo>
                  <a:lnTo>
                    <a:pt x="478256" y="1281988"/>
                  </a:lnTo>
                  <a:close/>
                </a:path>
                <a:path w="5897880" h="1425575">
                  <a:moveTo>
                    <a:pt x="568579" y="1330528"/>
                  </a:moveTo>
                  <a:lnTo>
                    <a:pt x="567004" y="1325689"/>
                  </a:lnTo>
                  <a:lnTo>
                    <a:pt x="566750" y="1324914"/>
                  </a:lnTo>
                  <a:lnTo>
                    <a:pt x="566242" y="1323352"/>
                  </a:lnTo>
                  <a:lnTo>
                    <a:pt x="557199" y="1313357"/>
                  </a:lnTo>
                  <a:lnTo>
                    <a:pt x="550341" y="1310868"/>
                  </a:lnTo>
                  <a:lnTo>
                    <a:pt x="541286" y="1310868"/>
                  </a:lnTo>
                  <a:lnTo>
                    <a:pt x="533222" y="1311744"/>
                  </a:lnTo>
                  <a:lnTo>
                    <a:pt x="526084" y="1314373"/>
                  </a:lnTo>
                  <a:lnTo>
                    <a:pt x="519887" y="1318768"/>
                  </a:lnTo>
                  <a:lnTo>
                    <a:pt x="514629" y="1324914"/>
                  </a:lnTo>
                  <a:lnTo>
                    <a:pt x="514629" y="1313053"/>
                  </a:lnTo>
                  <a:lnTo>
                    <a:pt x="497789" y="1313053"/>
                  </a:lnTo>
                  <a:lnTo>
                    <a:pt x="497789" y="1393583"/>
                  </a:lnTo>
                  <a:lnTo>
                    <a:pt x="515556" y="1393583"/>
                  </a:lnTo>
                  <a:lnTo>
                    <a:pt x="515556" y="1350200"/>
                  </a:lnTo>
                  <a:lnTo>
                    <a:pt x="516788" y="1339519"/>
                  </a:lnTo>
                  <a:lnTo>
                    <a:pt x="520471" y="1331861"/>
                  </a:lnTo>
                  <a:lnTo>
                    <a:pt x="526618" y="1327238"/>
                  </a:lnTo>
                  <a:lnTo>
                    <a:pt x="535203" y="1325689"/>
                  </a:lnTo>
                  <a:lnTo>
                    <a:pt x="538645" y="1325689"/>
                  </a:lnTo>
                  <a:lnTo>
                    <a:pt x="550799" y="1343634"/>
                  </a:lnTo>
                  <a:lnTo>
                    <a:pt x="550799" y="1393583"/>
                  </a:lnTo>
                  <a:lnTo>
                    <a:pt x="568579" y="1393583"/>
                  </a:lnTo>
                  <a:lnTo>
                    <a:pt x="568579" y="1330528"/>
                  </a:lnTo>
                  <a:close/>
                </a:path>
                <a:path w="5897880" h="1425575">
                  <a:moveTo>
                    <a:pt x="660933" y="1313053"/>
                  </a:moveTo>
                  <a:lnTo>
                    <a:pt x="644410" y="1313053"/>
                  </a:lnTo>
                  <a:lnTo>
                    <a:pt x="644410" y="1324292"/>
                  </a:lnTo>
                  <a:lnTo>
                    <a:pt x="643940" y="1323657"/>
                  </a:lnTo>
                  <a:lnTo>
                    <a:pt x="643940" y="1343329"/>
                  </a:lnTo>
                  <a:lnTo>
                    <a:pt x="643940" y="1359877"/>
                  </a:lnTo>
                  <a:lnTo>
                    <a:pt x="641908" y="1366583"/>
                  </a:lnTo>
                  <a:lnTo>
                    <a:pt x="638048" y="1371739"/>
                  </a:lnTo>
                  <a:lnTo>
                    <a:pt x="634263" y="1376565"/>
                  </a:lnTo>
                  <a:lnTo>
                    <a:pt x="628967" y="1378915"/>
                  </a:lnTo>
                  <a:lnTo>
                    <a:pt x="615861" y="1378915"/>
                  </a:lnTo>
                  <a:lnTo>
                    <a:pt x="610717" y="1376565"/>
                  </a:lnTo>
                  <a:lnTo>
                    <a:pt x="606818" y="1371739"/>
                  </a:lnTo>
                  <a:lnTo>
                    <a:pt x="602919" y="1367053"/>
                  </a:lnTo>
                  <a:lnTo>
                    <a:pt x="601052" y="1360500"/>
                  </a:lnTo>
                  <a:lnTo>
                    <a:pt x="601103" y="1343774"/>
                  </a:lnTo>
                  <a:lnTo>
                    <a:pt x="602919" y="1337246"/>
                  </a:lnTo>
                  <a:lnTo>
                    <a:pt x="606666" y="1332407"/>
                  </a:lnTo>
                  <a:lnTo>
                    <a:pt x="610412" y="1327721"/>
                  </a:lnTo>
                  <a:lnTo>
                    <a:pt x="615708" y="1325219"/>
                  </a:lnTo>
                  <a:lnTo>
                    <a:pt x="629119" y="1325219"/>
                  </a:lnTo>
                  <a:lnTo>
                    <a:pt x="634428" y="1327569"/>
                  </a:lnTo>
                  <a:lnTo>
                    <a:pt x="641908" y="1336929"/>
                  </a:lnTo>
                  <a:lnTo>
                    <a:pt x="643940" y="1343329"/>
                  </a:lnTo>
                  <a:lnTo>
                    <a:pt x="643940" y="1323657"/>
                  </a:lnTo>
                  <a:lnTo>
                    <a:pt x="624916" y="1310868"/>
                  </a:lnTo>
                  <a:lnTo>
                    <a:pt x="619302" y="1310868"/>
                  </a:lnTo>
                  <a:lnTo>
                    <a:pt x="585889" y="1335735"/>
                  </a:lnTo>
                  <a:lnTo>
                    <a:pt x="583425" y="1352689"/>
                  </a:lnTo>
                  <a:lnTo>
                    <a:pt x="584009" y="1361465"/>
                  </a:lnTo>
                  <a:lnTo>
                    <a:pt x="610704" y="1392123"/>
                  </a:lnTo>
                  <a:lnTo>
                    <a:pt x="618363" y="1392796"/>
                  </a:lnTo>
                  <a:lnTo>
                    <a:pt x="626262" y="1391958"/>
                  </a:lnTo>
                  <a:lnTo>
                    <a:pt x="633133" y="1389405"/>
                  </a:lnTo>
                  <a:lnTo>
                    <a:pt x="639025" y="1385163"/>
                  </a:lnTo>
                  <a:lnTo>
                    <a:pt x="643940" y="1379220"/>
                  </a:lnTo>
                  <a:lnTo>
                    <a:pt x="643940" y="1397177"/>
                  </a:lnTo>
                  <a:lnTo>
                    <a:pt x="642226" y="1403108"/>
                  </a:lnTo>
                  <a:lnTo>
                    <a:pt x="635355" y="1410589"/>
                  </a:lnTo>
                  <a:lnTo>
                    <a:pt x="630059" y="1412468"/>
                  </a:lnTo>
                  <a:lnTo>
                    <a:pt x="611809" y="1412468"/>
                  </a:lnTo>
                  <a:lnTo>
                    <a:pt x="605574" y="1408569"/>
                  </a:lnTo>
                  <a:lnTo>
                    <a:pt x="604012" y="1400454"/>
                  </a:lnTo>
                  <a:lnTo>
                    <a:pt x="586232" y="1400454"/>
                  </a:lnTo>
                  <a:lnTo>
                    <a:pt x="589546" y="1411185"/>
                  </a:lnTo>
                  <a:lnTo>
                    <a:pt x="596646" y="1418844"/>
                  </a:lnTo>
                  <a:lnTo>
                    <a:pt x="607555" y="1423428"/>
                  </a:lnTo>
                  <a:lnTo>
                    <a:pt x="622261" y="1424952"/>
                  </a:lnTo>
                  <a:lnTo>
                    <a:pt x="632002" y="1424330"/>
                  </a:lnTo>
                  <a:lnTo>
                    <a:pt x="640194" y="1422476"/>
                  </a:lnTo>
                  <a:lnTo>
                    <a:pt x="646861" y="1419352"/>
                  </a:lnTo>
                  <a:lnTo>
                    <a:pt x="652043" y="1414970"/>
                  </a:lnTo>
                  <a:lnTo>
                    <a:pt x="653770" y="1412468"/>
                  </a:lnTo>
                  <a:lnTo>
                    <a:pt x="655929" y="1409344"/>
                  </a:lnTo>
                  <a:lnTo>
                    <a:pt x="658710" y="1402346"/>
                  </a:lnTo>
                  <a:lnTo>
                    <a:pt x="660374" y="1393964"/>
                  </a:lnTo>
                  <a:lnTo>
                    <a:pt x="660882" y="1385163"/>
                  </a:lnTo>
                  <a:lnTo>
                    <a:pt x="660933" y="1379220"/>
                  </a:lnTo>
                  <a:lnTo>
                    <a:pt x="660933" y="1378915"/>
                  </a:lnTo>
                  <a:lnTo>
                    <a:pt x="660933" y="1325219"/>
                  </a:lnTo>
                  <a:lnTo>
                    <a:pt x="660933" y="1324292"/>
                  </a:lnTo>
                  <a:lnTo>
                    <a:pt x="660933" y="1313053"/>
                  </a:lnTo>
                  <a:close/>
                </a:path>
                <a:path w="5897880" h="1425575">
                  <a:moveTo>
                    <a:pt x="2756662" y="111594"/>
                  </a:moveTo>
                  <a:lnTo>
                    <a:pt x="2745295" y="82092"/>
                  </a:lnTo>
                  <a:lnTo>
                    <a:pt x="2739644" y="67424"/>
                  </a:lnTo>
                  <a:lnTo>
                    <a:pt x="2721597" y="20599"/>
                  </a:lnTo>
                  <a:lnTo>
                    <a:pt x="2720009" y="16484"/>
                  </a:lnTo>
                  <a:lnTo>
                    <a:pt x="2720009" y="67424"/>
                  </a:lnTo>
                  <a:lnTo>
                    <a:pt x="2686177" y="67424"/>
                  </a:lnTo>
                  <a:lnTo>
                    <a:pt x="2703487" y="20599"/>
                  </a:lnTo>
                  <a:lnTo>
                    <a:pt x="2720009" y="67424"/>
                  </a:lnTo>
                  <a:lnTo>
                    <a:pt x="2720009" y="16484"/>
                  </a:lnTo>
                  <a:lnTo>
                    <a:pt x="2713774" y="317"/>
                  </a:lnTo>
                  <a:lnTo>
                    <a:pt x="2693035" y="317"/>
                  </a:lnTo>
                  <a:lnTo>
                    <a:pt x="2650147" y="111594"/>
                  </a:lnTo>
                  <a:lnTo>
                    <a:pt x="2670264" y="111594"/>
                  </a:lnTo>
                  <a:lnTo>
                    <a:pt x="2681186" y="82092"/>
                  </a:lnTo>
                  <a:lnTo>
                    <a:pt x="2725166" y="82092"/>
                  </a:lnTo>
                  <a:lnTo>
                    <a:pt x="2735770" y="111594"/>
                  </a:lnTo>
                  <a:lnTo>
                    <a:pt x="2756662" y="111594"/>
                  </a:lnTo>
                  <a:close/>
                </a:path>
                <a:path w="5897880" h="1425575">
                  <a:moveTo>
                    <a:pt x="2804071" y="31064"/>
                  </a:moveTo>
                  <a:lnTo>
                    <a:pt x="2787853" y="31064"/>
                  </a:lnTo>
                  <a:lnTo>
                    <a:pt x="2787853" y="6870"/>
                  </a:lnTo>
                  <a:lnTo>
                    <a:pt x="2770073" y="6870"/>
                  </a:lnTo>
                  <a:lnTo>
                    <a:pt x="2770073" y="31064"/>
                  </a:lnTo>
                  <a:lnTo>
                    <a:pt x="2756662" y="31064"/>
                  </a:lnTo>
                  <a:lnTo>
                    <a:pt x="2756662" y="44018"/>
                  </a:lnTo>
                  <a:lnTo>
                    <a:pt x="2770073" y="44018"/>
                  </a:lnTo>
                  <a:lnTo>
                    <a:pt x="2770187" y="96291"/>
                  </a:lnTo>
                  <a:lnTo>
                    <a:pt x="2770695" y="100355"/>
                  </a:lnTo>
                  <a:lnTo>
                    <a:pt x="2771013" y="102222"/>
                  </a:lnTo>
                  <a:lnTo>
                    <a:pt x="2772257" y="104101"/>
                  </a:lnTo>
                  <a:lnTo>
                    <a:pt x="2773032" y="105346"/>
                  </a:lnTo>
                  <a:lnTo>
                    <a:pt x="2774124" y="106908"/>
                  </a:lnTo>
                  <a:lnTo>
                    <a:pt x="2775064" y="108470"/>
                  </a:lnTo>
                  <a:lnTo>
                    <a:pt x="2776461" y="109410"/>
                  </a:lnTo>
                  <a:lnTo>
                    <a:pt x="2779585" y="110655"/>
                  </a:lnTo>
                  <a:lnTo>
                    <a:pt x="2781452" y="111277"/>
                  </a:lnTo>
                  <a:lnTo>
                    <a:pt x="2786138" y="112217"/>
                  </a:lnTo>
                  <a:lnTo>
                    <a:pt x="2788945" y="112369"/>
                  </a:lnTo>
                  <a:lnTo>
                    <a:pt x="2796425" y="112369"/>
                  </a:lnTo>
                  <a:lnTo>
                    <a:pt x="2800477" y="112217"/>
                  </a:lnTo>
                  <a:lnTo>
                    <a:pt x="2804071" y="111747"/>
                  </a:lnTo>
                  <a:lnTo>
                    <a:pt x="2804071" y="98005"/>
                  </a:lnTo>
                  <a:lnTo>
                    <a:pt x="2804071" y="97701"/>
                  </a:lnTo>
                  <a:lnTo>
                    <a:pt x="2802204" y="98005"/>
                  </a:lnTo>
                  <a:lnTo>
                    <a:pt x="2794711" y="98005"/>
                  </a:lnTo>
                  <a:lnTo>
                    <a:pt x="2792844" y="97853"/>
                  </a:lnTo>
                  <a:lnTo>
                    <a:pt x="2791599" y="97383"/>
                  </a:lnTo>
                  <a:lnTo>
                    <a:pt x="2790342" y="97078"/>
                  </a:lnTo>
                  <a:lnTo>
                    <a:pt x="2789415" y="96291"/>
                  </a:lnTo>
                  <a:lnTo>
                    <a:pt x="2788945" y="95046"/>
                  </a:lnTo>
                  <a:lnTo>
                    <a:pt x="2788323" y="93802"/>
                  </a:lnTo>
                  <a:lnTo>
                    <a:pt x="2788005" y="92710"/>
                  </a:lnTo>
                  <a:lnTo>
                    <a:pt x="2788005" y="91770"/>
                  </a:lnTo>
                  <a:lnTo>
                    <a:pt x="2787853" y="90830"/>
                  </a:lnTo>
                  <a:lnTo>
                    <a:pt x="2787853" y="44018"/>
                  </a:lnTo>
                  <a:lnTo>
                    <a:pt x="2804071" y="44018"/>
                  </a:lnTo>
                  <a:lnTo>
                    <a:pt x="2804071" y="31064"/>
                  </a:lnTo>
                  <a:close/>
                </a:path>
                <a:path w="5897880" h="1425575">
                  <a:moveTo>
                    <a:pt x="2856001" y="31064"/>
                  </a:moveTo>
                  <a:lnTo>
                    <a:pt x="2839783" y="31064"/>
                  </a:lnTo>
                  <a:lnTo>
                    <a:pt x="2839783" y="6870"/>
                  </a:lnTo>
                  <a:lnTo>
                    <a:pt x="2822003" y="6870"/>
                  </a:lnTo>
                  <a:lnTo>
                    <a:pt x="2822003" y="31064"/>
                  </a:lnTo>
                  <a:lnTo>
                    <a:pt x="2808592" y="31064"/>
                  </a:lnTo>
                  <a:lnTo>
                    <a:pt x="2808592" y="44018"/>
                  </a:lnTo>
                  <a:lnTo>
                    <a:pt x="2822003" y="44018"/>
                  </a:lnTo>
                  <a:lnTo>
                    <a:pt x="2822117" y="96291"/>
                  </a:lnTo>
                  <a:lnTo>
                    <a:pt x="2822625" y="100355"/>
                  </a:lnTo>
                  <a:lnTo>
                    <a:pt x="2822943" y="102222"/>
                  </a:lnTo>
                  <a:lnTo>
                    <a:pt x="2824188" y="104101"/>
                  </a:lnTo>
                  <a:lnTo>
                    <a:pt x="2824962" y="105346"/>
                  </a:lnTo>
                  <a:lnTo>
                    <a:pt x="2826054" y="106908"/>
                  </a:lnTo>
                  <a:lnTo>
                    <a:pt x="2826994" y="108470"/>
                  </a:lnTo>
                  <a:lnTo>
                    <a:pt x="2828391" y="109410"/>
                  </a:lnTo>
                  <a:lnTo>
                    <a:pt x="2831515" y="110655"/>
                  </a:lnTo>
                  <a:lnTo>
                    <a:pt x="2833382" y="111277"/>
                  </a:lnTo>
                  <a:lnTo>
                    <a:pt x="2838069" y="112217"/>
                  </a:lnTo>
                  <a:lnTo>
                    <a:pt x="2840875" y="112369"/>
                  </a:lnTo>
                  <a:lnTo>
                    <a:pt x="2848356" y="112369"/>
                  </a:lnTo>
                  <a:lnTo>
                    <a:pt x="2852407" y="112217"/>
                  </a:lnTo>
                  <a:lnTo>
                    <a:pt x="2856001" y="111747"/>
                  </a:lnTo>
                  <a:lnTo>
                    <a:pt x="2856001" y="98005"/>
                  </a:lnTo>
                  <a:lnTo>
                    <a:pt x="2856001" y="97701"/>
                  </a:lnTo>
                  <a:lnTo>
                    <a:pt x="2854134" y="98005"/>
                  </a:lnTo>
                  <a:lnTo>
                    <a:pt x="2846641" y="98005"/>
                  </a:lnTo>
                  <a:lnTo>
                    <a:pt x="2844774" y="97853"/>
                  </a:lnTo>
                  <a:lnTo>
                    <a:pt x="2843530" y="97383"/>
                  </a:lnTo>
                  <a:lnTo>
                    <a:pt x="2842272" y="97078"/>
                  </a:lnTo>
                  <a:lnTo>
                    <a:pt x="2841345" y="96291"/>
                  </a:lnTo>
                  <a:lnTo>
                    <a:pt x="2840875" y="95046"/>
                  </a:lnTo>
                  <a:lnTo>
                    <a:pt x="2840253" y="93802"/>
                  </a:lnTo>
                  <a:lnTo>
                    <a:pt x="2839936" y="92710"/>
                  </a:lnTo>
                  <a:lnTo>
                    <a:pt x="2839936" y="91770"/>
                  </a:lnTo>
                  <a:lnTo>
                    <a:pt x="2839783" y="90830"/>
                  </a:lnTo>
                  <a:lnTo>
                    <a:pt x="2839783" y="44018"/>
                  </a:lnTo>
                  <a:lnTo>
                    <a:pt x="2856001" y="44018"/>
                  </a:lnTo>
                  <a:lnTo>
                    <a:pt x="2856001" y="31064"/>
                  </a:lnTo>
                  <a:close/>
                </a:path>
                <a:path w="5897880" h="1425575">
                  <a:moveTo>
                    <a:pt x="2941764" y="75692"/>
                  </a:moveTo>
                  <a:lnTo>
                    <a:pt x="2925864" y="35560"/>
                  </a:lnTo>
                  <a:lnTo>
                    <a:pt x="2923997" y="34480"/>
                  </a:lnTo>
                  <a:lnTo>
                    <a:pt x="2923997" y="63830"/>
                  </a:lnTo>
                  <a:lnTo>
                    <a:pt x="2882671" y="63830"/>
                  </a:lnTo>
                  <a:lnTo>
                    <a:pt x="2883446" y="56807"/>
                  </a:lnTo>
                  <a:lnTo>
                    <a:pt x="2885630" y="51346"/>
                  </a:lnTo>
                  <a:lnTo>
                    <a:pt x="2892806" y="43853"/>
                  </a:lnTo>
                  <a:lnTo>
                    <a:pt x="2897479" y="41986"/>
                  </a:lnTo>
                  <a:lnTo>
                    <a:pt x="2909176" y="41986"/>
                  </a:lnTo>
                  <a:lnTo>
                    <a:pt x="2913850" y="44018"/>
                  </a:lnTo>
                  <a:lnTo>
                    <a:pt x="2921343" y="51816"/>
                  </a:lnTo>
                  <a:lnTo>
                    <a:pt x="2923362" y="57124"/>
                  </a:lnTo>
                  <a:lnTo>
                    <a:pt x="2923997" y="63830"/>
                  </a:lnTo>
                  <a:lnTo>
                    <a:pt x="2923997" y="34480"/>
                  </a:lnTo>
                  <a:lnTo>
                    <a:pt x="2919336" y="31762"/>
                  </a:lnTo>
                  <a:lnTo>
                    <a:pt x="2911894" y="29476"/>
                  </a:lnTo>
                  <a:lnTo>
                    <a:pt x="2903563" y="28714"/>
                  </a:lnTo>
                  <a:lnTo>
                    <a:pt x="2895409" y="29502"/>
                  </a:lnTo>
                  <a:lnTo>
                    <a:pt x="2865247" y="63284"/>
                  </a:lnTo>
                  <a:lnTo>
                    <a:pt x="2864574" y="72263"/>
                  </a:lnTo>
                  <a:lnTo>
                    <a:pt x="2865221" y="81089"/>
                  </a:lnTo>
                  <a:lnTo>
                    <a:pt x="2895536" y="113512"/>
                  </a:lnTo>
                  <a:lnTo>
                    <a:pt x="2904185" y="114249"/>
                  </a:lnTo>
                  <a:lnTo>
                    <a:pt x="2913227" y="114249"/>
                  </a:lnTo>
                  <a:lnTo>
                    <a:pt x="2921190" y="111899"/>
                  </a:lnTo>
                  <a:lnTo>
                    <a:pt x="2927731" y="106908"/>
                  </a:lnTo>
                  <a:lnTo>
                    <a:pt x="2934284" y="102069"/>
                  </a:lnTo>
                  <a:lnTo>
                    <a:pt x="2934881" y="101130"/>
                  </a:lnTo>
                  <a:lnTo>
                    <a:pt x="2938653" y="95199"/>
                  </a:lnTo>
                  <a:lnTo>
                    <a:pt x="2940672" y="86461"/>
                  </a:lnTo>
                  <a:lnTo>
                    <a:pt x="2923679" y="86461"/>
                  </a:lnTo>
                  <a:lnTo>
                    <a:pt x="2921812" y="91617"/>
                  </a:lnTo>
                  <a:lnTo>
                    <a:pt x="2919463" y="95364"/>
                  </a:lnTo>
                  <a:lnTo>
                    <a:pt x="2913227" y="100037"/>
                  </a:lnTo>
                  <a:lnTo>
                    <a:pt x="2909328" y="101130"/>
                  </a:lnTo>
                  <a:lnTo>
                    <a:pt x="2897632" y="101130"/>
                  </a:lnTo>
                  <a:lnTo>
                    <a:pt x="2892183" y="98945"/>
                  </a:lnTo>
                  <a:lnTo>
                    <a:pt x="2888437" y="94576"/>
                  </a:lnTo>
                  <a:lnTo>
                    <a:pt x="2884538" y="90208"/>
                  </a:lnTo>
                  <a:lnTo>
                    <a:pt x="2882506" y="83807"/>
                  </a:lnTo>
                  <a:lnTo>
                    <a:pt x="2882354" y="75692"/>
                  </a:lnTo>
                  <a:lnTo>
                    <a:pt x="2941764" y="75692"/>
                  </a:lnTo>
                  <a:close/>
                </a:path>
                <a:path w="5897880" h="1425575">
                  <a:moveTo>
                    <a:pt x="3021952" y="95669"/>
                  </a:moveTo>
                  <a:lnTo>
                    <a:pt x="2997708" y="64452"/>
                  </a:lnTo>
                  <a:lnTo>
                    <a:pt x="2994901" y="63677"/>
                  </a:lnTo>
                  <a:lnTo>
                    <a:pt x="2990837" y="62738"/>
                  </a:lnTo>
                  <a:lnTo>
                    <a:pt x="2989910" y="62585"/>
                  </a:lnTo>
                  <a:lnTo>
                    <a:pt x="2988500" y="62268"/>
                  </a:lnTo>
                  <a:lnTo>
                    <a:pt x="2986786" y="61963"/>
                  </a:lnTo>
                  <a:lnTo>
                    <a:pt x="2984919" y="61645"/>
                  </a:lnTo>
                  <a:lnTo>
                    <a:pt x="2983674" y="61341"/>
                  </a:lnTo>
                  <a:lnTo>
                    <a:pt x="2982887" y="61023"/>
                  </a:lnTo>
                  <a:lnTo>
                    <a:pt x="2982112" y="60871"/>
                  </a:lnTo>
                  <a:lnTo>
                    <a:pt x="2981020" y="60553"/>
                  </a:lnTo>
                  <a:lnTo>
                    <a:pt x="2979775" y="60248"/>
                  </a:lnTo>
                  <a:lnTo>
                    <a:pt x="2978366" y="59931"/>
                  </a:lnTo>
                  <a:lnTo>
                    <a:pt x="2977426" y="59613"/>
                  </a:lnTo>
                  <a:lnTo>
                    <a:pt x="2974619" y="58216"/>
                  </a:lnTo>
                  <a:lnTo>
                    <a:pt x="2973692" y="57899"/>
                  </a:lnTo>
                  <a:lnTo>
                    <a:pt x="2972905" y="57429"/>
                  </a:lnTo>
                  <a:lnTo>
                    <a:pt x="2972600" y="56959"/>
                  </a:lnTo>
                  <a:lnTo>
                    <a:pt x="2971812" y="56184"/>
                  </a:lnTo>
                  <a:lnTo>
                    <a:pt x="2970885" y="54940"/>
                  </a:lnTo>
                  <a:lnTo>
                    <a:pt x="2970568" y="54317"/>
                  </a:lnTo>
                  <a:lnTo>
                    <a:pt x="2970415" y="53530"/>
                  </a:lnTo>
                  <a:lnTo>
                    <a:pt x="2970263" y="52908"/>
                  </a:lnTo>
                  <a:lnTo>
                    <a:pt x="2970263" y="48221"/>
                  </a:lnTo>
                  <a:lnTo>
                    <a:pt x="2971508" y="45885"/>
                  </a:lnTo>
                  <a:lnTo>
                    <a:pt x="2973997" y="44170"/>
                  </a:lnTo>
                  <a:lnTo>
                    <a:pt x="2976499" y="42608"/>
                  </a:lnTo>
                  <a:lnTo>
                    <a:pt x="2979928" y="41668"/>
                  </a:lnTo>
                  <a:lnTo>
                    <a:pt x="2995206" y="41668"/>
                  </a:lnTo>
                  <a:lnTo>
                    <a:pt x="3000984" y="46037"/>
                  </a:lnTo>
                  <a:lnTo>
                    <a:pt x="3002064" y="54470"/>
                  </a:lnTo>
                  <a:lnTo>
                    <a:pt x="3019069" y="54470"/>
                  </a:lnTo>
                  <a:lnTo>
                    <a:pt x="3019069" y="45885"/>
                  </a:lnTo>
                  <a:lnTo>
                    <a:pt x="3016910" y="41668"/>
                  </a:lnTo>
                  <a:lnTo>
                    <a:pt x="3015792" y="39484"/>
                  </a:lnTo>
                  <a:lnTo>
                    <a:pt x="3009557" y="35115"/>
                  </a:lnTo>
                  <a:lnTo>
                    <a:pt x="3003321" y="30899"/>
                  </a:lnTo>
                  <a:lnTo>
                    <a:pt x="2995206" y="28714"/>
                  </a:lnTo>
                  <a:lnTo>
                    <a:pt x="2975089" y="28714"/>
                  </a:lnTo>
                  <a:lnTo>
                    <a:pt x="2966986" y="30899"/>
                  </a:lnTo>
                  <a:lnTo>
                    <a:pt x="2961208" y="35267"/>
                  </a:lnTo>
                  <a:lnTo>
                    <a:pt x="2955290" y="39636"/>
                  </a:lnTo>
                  <a:lnTo>
                    <a:pt x="2952483" y="45567"/>
                  </a:lnTo>
                  <a:lnTo>
                    <a:pt x="2952483" y="61341"/>
                  </a:lnTo>
                  <a:lnTo>
                    <a:pt x="2956064" y="67271"/>
                  </a:lnTo>
                  <a:lnTo>
                    <a:pt x="2963557" y="70700"/>
                  </a:lnTo>
                  <a:lnTo>
                    <a:pt x="2966669" y="72263"/>
                  </a:lnTo>
                  <a:lnTo>
                    <a:pt x="2973844" y="74447"/>
                  </a:lnTo>
                  <a:lnTo>
                    <a:pt x="2985389" y="77254"/>
                  </a:lnTo>
                  <a:lnTo>
                    <a:pt x="2986011" y="77571"/>
                  </a:lnTo>
                  <a:lnTo>
                    <a:pt x="2986633" y="77571"/>
                  </a:lnTo>
                  <a:lnTo>
                    <a:pt x="2986786" y="77724"/>
                  </a:lnTo>
                  <a:lnTo>
                    <a:pt x="2987103" y="77724"/>
                  </a:lnTo>
                  <a:lnTo>
                    <a:pt x="3004566" y="87553"/>
                  </a:lnTo>
                  <a:lnTo>
                    <a:pt x="3004566" y="92862"/>
                  </a:lnTo>
                  <a:lnTo>
                    <a:pt x="3002851" y="95669"/>
                  </a:lnTo>
                  <a:lnTo>
                    <a:pt x="2996615" y="100037"/>
                  </a:lnTo>
                  <a:lnTo>
                    <a:pt x="2992399" y="100977"/>
                  </a:lnTo>
                  <a:lnTo>
                    <a:pt x="2975089" y="100977"/>
                  </a:lnTo>
                  <a:lnTo>
                    <a:pt x="2968701" y="95986"/>
                  </a:lnTo>
                  <a:lnTo>
                    <a:pt x="2967761" y="85839"/>
                  </a:lnTo>
                  <a:lnTo>
                    <a:pt x="2950768" y="85839"/>
                  </a:lnTo>
                  <a:lnTo>
                    <a:pt x="2978810" y="113487"/>
                  </a:lnTo>
                  <a:lnTo>
                    <a:pt x="2986938" y="113931"/>
                  </a:lnTo>
                  <a:lnTo>
                    <a:pt x="2994520" y="113487"/>
                  </a:lnTo>
                  <a:lnTo>
                    <a:pt x="3019298" y="100977"/>
                  </a:lnTo>
                  <a:lnTo>
                    <a:pt x="3021952" y="95669"/>
                  </a:lnTo>
                  <a:close/>
                </a:path>
                <a:path w="5897880" h="1425575">
                  <a:moveTo>
                    <a:pt x="3075444" y="31064"/>
                  </a:moveTo>
                  <a:lnTo>
                    <a:pt x="3059226" y="31064"/>
                  </a:lnTo>
                  <a:lnTo>
                    <a:pt x="3059226" y="6870"/>
                  </a:lnTo>
                  <a:lnTo>
                    <a:pt x="3041446" y="6870"/>
                  </a:lnTo>
                  <a:lnTo>
                    <a:pt x="3041446" y="31064"/>
                  </a:lnTo>
                  <a:lnTo>
                    <a:pt x="3028035" y="31064"/>
                  </a:lnTo>
                  <a:lnTo>
                    <a:pt x="3028035" y="44018"/>
                  </a:lnTo>
                  <a:lnTo>
                    <a:pt x="3041446" y="44018"/>
                  </a:lnTo>
                  <a:lnTo>
                    <a:pt x="3041573" y="96291"/>
                  </a:lnTo>
                  <a:lnTo>
                    <a:pt x="3042081" y="100355"/>
                  </a:lnTo>
                  <a:lnTo>
                    <a:pt x="3042386" y="102222"/>
                  </a:lnTo>
                  <a:lnTo>
                    <a:pt x="3043631" y="104101"/>
                  </a:lnTo>
                  <a:lnTo>
                    <a:pt x="3044418" y="105346"/>
                  </a:lnTo>
                  <a:lnTo>
                    <a:pt x="3045510" y="106908"/>
                  </a:lnTo>
                  <a:lnTo>
                    <a:pt x="3046438" y="108470"/>
                  </a:lnTo>
                  <a:lnTo>
                    <a:pt x="3047847" y="109410"/>
                  </a:lnTo>
                  <a:lnTo>
                    <a:pt x="3050959" y="110655"/>
                  </a:lnTo>
                  <a:lnTo>
                    <a:pt x="3052838" y="111277"/>
                  </a:lnTo>
                  <a:lnTo>
                    <a:pt x="3057512" y="112217"/>
                  </a:lnTo>
                  <a:lnTo>
                    <a:pt x="3060319" y="112369"/>
                  </a:lnTo>
                  <a:lnTo>
                    <a:pt x="3067812" y="112369"/>
                  </a:lnTo>
                  <a:lnTo>
                    <a:pt x="3071863" y="112217"/>
                  </a:lnTo>
                  <a:lnTo>
                    <a:pt x="3075444" y="111747"/>
                  </a:lnTo>
                  <a:lnTo>
                    <a:pt x="3075444" y="98005"/>
                  </a:lnTo>
                  <a:lnTo>
                    <a:pt x="3075444" y="97701"/>
                  </a:lnTo>
                  <a:lnTo>
                    <a:pt x="3073577" y="98005"/>
                  </a:lnTo>
                  <a:lnTo>
                    <a:pt x="3066097" y="98005"/>
                  </a:lnTo>
                  <a:lnTo>
                    <a:pt x="3064218" y="97853"/>
                  </a:lnTo>
                  <a:lnTo>
                    <a:pt x="3062973" y="97383"/>
                  </a:lnTo>
                  <a:lnTo>
                    <a:pt x="3061728" y="97078"/>
                  </a:lnTo>
                  <a:lnTo>
                    <a:pt x="3060789" y="96291"/>
                  </a:lnTo>
                  <a:lnTo>
                    <a:pt x="3060319" y="95046"/>
                  </a:lnTo>
                  <a:lnTo>
                    <a:pt x="3059696" y="93802"/>
                  </a:lnTo>
                  <a:lnTo>
                    <a:pt x="3059392" y="92710"/>
                  </a:lnTo>
                  <a:lnTo>
                    <a:pt x="3059392" y="91770"/>
                  </a:lnTo>
                  <a:lnTo>
                    <a:pt x="3059226" y="90830"/>
                  </a:lnTo>
                  <a:lnTo>
                    <a:pt x="3059226" y="44018"/>
                  </a:lnTo>
                  <a:lnTo>
                    <a:pt x="3075444" y="44018"/>
                  </a:lnTo>
                  <a:lnTo>
                    <a:pt x="3075444" y="31064"/>
                  </a:lnTo>
                  <a:close/>
                </a:path>
                <a:path w="5897880" h="1425575">
                  <a:moveTo>
                    <a:pt x="3106331" y="31064"/>
                  </a:moveTo>
                  <a:lnTo>
                    <a:pt x="3088551" y="31064"/>
                  </a:lnTo>
                  <a:lnTo>
                    <a:pt x="3088551" y="111594"/>
                  </a:lnTo>
                  <a:lnTo>
                    <a:pt x="3106331" y="111594"/>
                  </a:lnTo>
                  <a:lnTo>
                    <a:pt x="3106331" y="31064"/>
                  </a:lnTo>
                  <a:close/>
                </a:path>
                <a:path w="5897880" h="1425575">
                  <a:moveTo>
                    <a:pt x="3106331" y="0"/>
                  </a:moveTo>
                  <a:lnTo>
                    <a:pt x="3088551" y="0"/>
                  </a:lnTo>
                  <a:lnTo>
                    <a:pt x="3088551" y="17475"/>
                  </a:lnTo>
                  <a:lnTo>
                    <a:pt x="3106331" y="17475"/>
                  </a:lnTo>
                  <a:lnTo>
                    <a:pt x="3106331" y="0"/>
                  </a:lnTo>
                  <a:close/>
                </a:path>
                <a:path w="5897880" h="1425575">
                  <a:moveTo>
                    <a:pt x="3196640" y="48539"/>
                  </a:moveTo>
                  <a:lnTo>
                    <a:pt x="3195066" y="43700"/>
                  </a:lnTo>
                  <a:lnTo>
                    <a:pt x="3194812" y="42913"/>
                  </a:lnTo>
                  <a:lnTo>
                    <a:pt x="3194304" y="41363"/>
                  </a:lnTo>
                  <a:lnTo>
                    <a:pt x="3185261" y="31369"/>
                  </a:lnTo>
                  <a:lnTo>
                    <a:pt x="3178403" y="28867"/>
                  </a:lnTo>
                  <a:lnTo>
                    <a:pt x="3169361" y="28867"/>
                  </a:lnTo>
                  <a:lnTo>
                    <a:pt x="3161296" y="29756"/>
                  </a:lnTo>
                  <a:lnTo>
                    <a:pt x="3154159" y="32385"/>
                  </a:lnTo>
                  <a:lnTo>
                    <a:pt x="3147961" y="36779"/>
                  </a:lnTo>
                  <a:lnTo>
                    <a:pt x="3142691" y="42913"/>
                  </a:lnTo>
                  <a:lnTo>
                    <a:pt x="3142691" y="31064"/>
                  </a:lnTo>
                  <a:lnTo>
                    <a:pt x="3125851" y="31064"/>
                  </a:lnTo>
                  <a:lnTo>
                    <a:pt x="3125851" y="111594"/>
                  </a:lnTo>
                  <a:lnTo>
                    <a:pt x="3143631" y="111594"/>
                  </a:lnTo>
                  <a:lnTo>
                    <a:pt x="3143631" y="68199"/>
                  </a:lnTo>
                  <a:lnTo>
                    <a:pt x="3144863" y="57531"/>
                  </a:lnTo>
                  <a:lnTo>
                    <a:pt x="3148546" y="49860"/>
                  </a:lnTo>
                  <a:lnTo>
                    <a:pt x="3154680" y="45250"/>
                  </a:lnTo>
                  <a:lnTo>
                    <a:pt x="3163278" y="43700"/>
                  </a:lnTo>
                  <a:lnTo>
                    <a:pt x="3166707" y="43700"/>
                  </a:lnTo>
                  <a:lnTo>
                    <a:pt x="3178873" y="61645"/>
                  </a:lnTo>
                  <a:lnTo>
                    <a:pt x="3178873" y="111594"/>
                  </a:lnTo>
                  <a:lnTo>
                    <a:pt x="3196640" y="111594"/>
                  </a:lnTo>
                  <a:lnTo>
                    <a:pt x="3196640" y="48539"/>
                  </a:lnTo>
                  <a:close/>
                </a:path>
                <a:path w="5897880" h="1425575">
                  <a:moveTo>
                    <a:pt x="3288982" y="31064"/>
                  </a:moveTo>
                  <a:lnTo>
                    <a:pt x="3272498" y="31064"/>
                  </a:lnTo>
                  <a:lnTo>
                    <a:pt x="3272498" y="42291"/>
                  </a:lnTo>
                  <a:lnTo>
                    <a:pt x="3271990" y="41605"/>
                  </a:lnTo>
                  <a:lnTo>
                    <a:pt x="3271990" y="61341"/>
                  </a:lnTo>
                  <a:lnTo>
                    <a:pt x="3271990" y="77876"/>
                  </a:lnTo>
                  <a:lnTo>
                    <a:pt x="3269996" y="84594"/>
                  </a:lnTo>
                  <a:lnTo>
                    <a:pt x="3266135" y="89738"/>
                  </a:lnTo>
                  <a:lnTo>
                    <a:pt x="3262363" y="94576"/>
                  </a:lnTo>
                  <a:lnTo>
                    <a:pt x="3257016" y="96913"/>
                  </a:lnTo>
                  <a:lnTo>
                    <a:pt x="3243923" y="96913"/>
                  </a:lnTo>
                  <a:lnTo>
                    <a:pt x="3238804" y="94576"/>
                  </a:lnTo>
                  <a:lnTo>
                    <a:pt x="3234906" y="89738"/>
                  </a:lnTo>
                  <a:lnTo>
                    <a:pt x="3231007" y="85051"/>
                  </a:lnTo>
                  <a:lnTo>
                    <a:pt x="3229114" y="78498"/>
                  </a:lnTo>
                  <a:lnTo>
                    <a:pt x="3229165" y="61772"/>
                  </a:lnTo>
                  <a:lnTo>
                    <a:pt x="3231007" y="55245"/>
                  </a:lnTo>
                  <a:lnTo>
                    <a:pt x="3234855" y="50253"/>
                  </a:lnTo>
                  <a:lnTo>
                    <a:pt x="3238462" y="45732"/>
                  </a:lnTo>
                  <a:lnTo>
                    <a:pt x="3243757" y="43230"/>
                  </a:lnTo>
                  <a:lnTo>
                    <a:pt x="3257181" y="43230"/>
                  </a:lnTo>
                  <a:lnTo>
                    <a:pt x="3262465" y="45567"/>
                  </a:lnTo>
                  <a:lnTo>
                    <a:pt x="3266389" y="50406"/>
                  </a:lnTo>
                  <a:lnTo>
                    <a:pt x="3269996" y="54940"/>
                  </a:lnTo>
                  <a:lnTo>
                    <a:pt x="3271990" y="61341"/>
                  </a:lnTo>
                  <a:lnTo>
                    <a:pt x="3271990" y="41605"/>
                  </a:lnTo>
                  <a:lnTo>
                    <a:pt x="3253003" y="28867"/>
                  </a:lnTo>
                  <a:lnTo>
                    <a:pt x="3247377" y="28867"/>
                  </a:lnTo>
                  <a:lnTo>
                    <a:pt x="3213963" y="53746"/>
                  </a:lnTo>
                  <a:lnTo>
                    <a:pt x="3211512" y="70700"/>
                  </a:lnTo>
                  <a:lnTo>
                    <a:pt x="3212096" y="79476"/>
                  </a:lnTo>
                  <a:lnTo>
                    <a:pt x="3238779" y="110134"/>
                  </a:lnTo>
                  <a:lnTo>
                    <a:pt x="3246424" y="110807"/>
                  </a:lnTo>
                  <a:lnTo>
                    <a:pt x="3254337" y="109956"/>
                  </a:lnTo>
                  <a:lnTo>
                    <a:pt x="3261220" y="107416"/>
                  </a:lnTo>
                  <a:lnTo>
                    <a:pt x="3267087" y="103174"/>
                  </a:lnTo>
                  <a:lnTo>
                    <a:pt x="3271990" y="97231"/>
                  </a:lnTo>
                  <a:lnTo>
                    <a:pt x="3271990" y="115176"/>
                  </a:lnTo>
                  <a:lnTo>
                    <a:pt x="3270262" y="121107"/>
                  </a:lnTo>
                  <a:lnTo>
                    <a:pt x="3266871" y="124853"/>
                  </a:lnTo>
                  <a:lnTo>
                    <a:pt x="3263417" y="128600"/>
                  </a:lnTo>
                  <a:lnTo>
                    <a:pt x="3258121" y="130479"/>
                  </a:lnTo>
                  <a:lnTo>
                    <a:pt x="3239859" y="130479"/>
                  </a:lnTo>
                  <a:lnTo>
                    <a:pt x="3233623" y="126568"/>
                  </a:lnTo>
                  <a:lnTo>
                    <a:pt x="3232061" y="118452"/>
                  </a:lnTo>
                  <a:lnTo>
                    <a:pt x="3214293" y="118452"/>
                  </a:lnTo>
                  <a:lnTo>
                    <a:pt x="3217608" y="129197"/>
                  </a:lnTo>
                  <a:lnTo>
                    <a:pt x="3224707" y="136855"/>
                  </a:lnTo>
                  <a:lnTo>
                    <a:pt x="3235617" y="141439"/>
                  </a:lnTo>
                  <a:lnTo>
                    <a:pt x="3250323" y="142963"/>
                  </a:lnTo>
                  <a:lnTo>
                    <a:pt x="3260064" y="142341"/>
                  </a:lnTo>
                  <a:lnTo>
                    <a:pt x="3268256" y="140487"/>
                  </a:lnTo>
                  <a:lnTo>
                    <a:pt x="3274936" y="137363"/>
                  </a:lnTo>
                  <a:lnTo>
                    <a:pt x="3280130" y="132969"/>
                  </a:lnTo>
                  <a:lnTo>
                    <a:pt x="3281845" y="130479"/>
                  </a:lnTo>
                  <a:lnTo>
                    <a:pt x="3284004" y="127355"/>
                  </a:lnTo>
                  <a:lnTo>
                    <a:pt x="3286772" y="120345"/>
                  </a:lnTo>
                  <a:lnTo>
                    <a:pt x="3288423" y="111963"/>
                  </a:lnTo>
                  <a:lnTo>
                    <a:pt x="3288931" y="103174"/>
                  </a:lnTo>
                  <a:lnTo>
                    <a:pt x="3288982" y="97231"/>
                  </a:lnTo>
                  <a:lnTo>
                    <a:pt x="3288982" y="96913"/>
                  </a:lnTo>
                  <a:lnTo>
                    <a:pt x="3288982" y="43230"/>
                  </a:lnTo>
                  <a:lnTo>
                    <a:pt x="3288982" y="42291"/>
                  </a:lnTo>
                  <a:lnTo>
                    <a:pt x="3288982" y="31064"/>
                  </a:lnTo>
                  <a:close/>
                </a:path>
                <a:path w="5897880" h="1425575">
                  <a:moveTo>
                    <a:pt x="5413235" y="1361274"/>
                  </a:moveTo>
                  <a:lnTo>
                    <a:pt x="5381663" y="1330312"/>
                  </a:lnTo>
                  <a:lnTo>
                    <a:pt x="5371655" y="1327696"/>
                  </a:lnTo>
                  <a:lnTo>
                    <a:pt x="5369903" y="1327251"/>
                  </a:lnTo>
                  <a:lnTo>
                    <a:pt x="5367388" y="1326464"/>
                  </a:lnTo>
                  <a:lnTo>
                    <a:pt x="5357863" y="1324127"/>
                  </a:lnTo>
                  <a:lnTo>
                    <a:pt x="5351792" y="1322095"/>
                  </a:lnTo>
                  <a:lnTo>
                    <a:pt x="5348960" y="1320380"/>
                  </a:lnTo>
                  <a:lnTo>
                    <a:pt x="5346179" y="1318818"/>
                  </a:lnTo>
                  <a:lnTo>
                    <a:pt x="5344947" y="1315694"/>
                  </a:lnTo>
                  <a:lnTo>
                    <a:pt x="5344947" y="1306487"/>
                  </a:lnTo>
                  <a:lnTo>
                    <a:pt x="5346789" y="1302740"/>
                  </a:lnTo>
                  <a:lnTo>
                    <a:pt x="5350522" y="1299933"/>
                  </a:lnTo>
                  <a:lnTo>
                    <a:pt x="5354307" y="1297127"/>
                  </a:lnTo>
                  <a:lnTo>
                    <a:pt x="5359425" y="1295717"/>
                  </a:lnTo>
                  <a:lnTo>
                    <a:pt x="5366105" y="1295717"/>
                  </a:lnTo>
                  <a:lnTo>
                    <a:pt x="5376037" y="1296949"/>
                  </a:lnTo>
                  <a:lnTo>
                    <a:pt x="5383352" y="1300619"/>
                  </a:lnTo>
                  <a:lnTo>
                    <a:pt x="5388102" y="1306715"/>
                  </a:lnTo>
                  <a:lnTo>
                    <a:pt x="5390286" y="1315224"/>
                  </a:lnTo>
                  <a:lnTo>
                    <a:pt x="5408892" y="1315224"/>
                  </a:lnTo>
                  <a:lnTo>
                    <a:pt x="5383758" y="1282458"/>
                  </a:lnTo>
                  <a:lnTo>
                    <a:pt x="5367388" y="1280274"/>
                  </a:lnTo>
                  <a:lnTo>
                    <a:pt x="5358511" y="1280820"/>
                  </a:lnTo>
                  <a:lnTo>
                    <a:pt x="5327027" y="1305737"/>
                  </a:lnTo>
                  <a:lnTo>
                    <a:pt x="5326342" y="1312735"/>
                  </a:lnTo>
                  <a:lnTo>
                    <a:pt x="5326405" y="1315224"/>
                  </a:lnTo>
                  <a:lnTo>
                    <a:pt x="5358663" y="1342859"/>
                  </a:lnTo>
                  <a:lnTo>
                    <a:pt x="5368175" y="1345349"/>
                  </a:lnTo>
                  <a:lnTo>
                    <a:pt x="5368455" y="1345501"/>
                  </a:lnTo>
                  <a:lnTo>
                    <a:pt x="5394071" y="1359712"/>
                  </a:lnTo>
                  <a:lnTo>
                    <a:pt x="5394071" y="1368755"/>
                  </a:lnTo>
                  <a:lnTo>
                    <a:pt x="5391848" y="1372971"/>
                  </a:lnTo>
                  <a:lnTo>
                    <a:pt x="5383428" y="1379220"/>
                  </a:lnTo>
                  <a:lnTo>
                    <a:pt x="5377700" y="1380617"/>
                  </a:lnTo>
                  <a:lnTo>
                    <a:pt x="5361597" y="1380617"/>
                  </a:lnTo>
                  <a:lnTo>
                    <a:pt x="5354752" y="1378750"/>
                  </a:lnTo>
                  <a:lnTo>
                    <a:pt x="5344172" y="1370939"/>
                  </a:lnTo>
                  <a:lnTo>
                    <a:pt x="5341493" y="1364856"/>
                  </a:lnTo>
                  <a:lnTo>
                    <a:pt x="5341493" y="1356741"/>
                  </a:lnTo>
                  <a:lnTo>
                    <a:pt x="5322341" y="1356741"/>
                  </a:lnTo>
                  <a:lnTo>
                    <a:pt x="5342191" y="1390472"/>
                  </a:lnTo>
                  <a:lnTo>
                    <a:pt x="5369115" y="1396072"/>
                  </a:lnTo>
                  <a:lnTo>
                    <a:pt x="5373459" y="1396072"/>
                  </a:lnTo>
                  <a:lnTo>
                    <a:pt x="5377802" y="1395755"/>
                  </a:lnTo>
                  <a:lnTo>
                    <a:pt x="5386108" y="1394206"/>
                  </a:lnTo>
                  <a:lnTo>
                    <a:pt x="5390172" y="1392948"/>
                  </a:lnTo>
                  <a:lnTo>
                    <a:pt x="5394071" y="1391081"/>
                  </a:lnTo>
                  <a:lnTo>
                    <a:pt x="5397805" y="1389367"/>
                  </a:lnTo>
                  <a:lnTo>
                    <a:pt x="5401195" y="1387182"/>
                  </a:lnTo>
                  <a:lnTo>
                    <a:pt x="5404040" y="1384528"/>
                  </a:lnTo>
                  <a:lnTo>
                    <a:pt x="5406822" y="1381874"/>
                  </a:lnTo>
                  <a:lnTo>
                    <a:pt x="5407647" y="1380617"/>
                  </a:lnTo>
                  <a:lnTo>
                    <a:pt x="5408993" y="1378597"/>
                  </a:lnTo>
                  <a:lnTo>
                    <a:pt x="5410720" y="1374533"/>
                  </a:lnTo>
                  <a:lnTo>
                    <a:pt x="5412283" y="1370634"/>
                  </a:lnTo>
                  <a:lnTo>
                    <a:pt x="5413235" y="1366266"/>
                  </a:lnTo>
                  <a:lnTo>
                    <a:pt x="5413235" y="1361274"/>
                  </a:lnTo>
                  <a:close/>
                </a:path>
                <a:path w="5897880" h="1425575">
                  <a:moveTo>
                    <a:pt x="5500954" y="1357680"/>
                  </a:moveTo>
                  <a:lnTo>
                    <a:pt x="5491391" y="1323975"/>
                  </a:lnTo>
                  <a:lnTo>
                    <a:pt x="5490642" y="1322870"/>
                  </a:lnTo>
                  <a:lnTo>
                    <a:pt x="5485041" y="1317548"/>
                  </a:lnTo>
                  <a:lnTo>
                    <a:pt x="5483187" y="1316482"/>
                  </a:lnTo>
                  <a:lnTo>
                    <a:pt x="5483187" y="1345819"/>
                  </a:lnTo>
                  <a:lnTo>
                    <a:pt x="5441861" y="1345819"/>
                  </a:lnTo>
                  <a:lnTo>
                    <a:pt x="5456669" y="1323975"/>
                  </a:lnTo>
                  <a:lnTo>
                    <a:pt x="5468366" y="1323975"/>
                  </a:lnTo>
                  <a:lnTo>
                    <a:pt x="5473039" y="1325994"/>
                  </a:lnTo>
                  <a:lnTo>
                    <a:pt x="5480507" y="1333804"/>
                  </a:lnTo>
                  <a:lnTo>
                    <a:pt x="5482514" y="1339113"/>
                  </a:lnTo>
                  <a:lnTo>
                    <a:pt x="5483187" y="1345819"/>
                  </a:lnTo>
                  <a:lnTo>
                    <a:pt x="5483187" y="1316482"/>
                  </a:lnTo>
                  <a:lnTo>
                    <a:pt x="5478513" y="1313751"/>
                  </a:lnTo>
                  <a:lnTo>
                    <a:pt x="5471071" y="1311465"/>
                  </a:lnTo>
                  <a:lnTo>
                    <a:pt x="5462740" y="1310703"/>
                  </a:lnTo>
                  <a:lnTo>
                    <a:pt x="5454561" y="1311490"/>
                  </a:lnTo>
                  <a:lnTo>
                    <a:pt x="5424424" y="1345260"/>
                  </a:lnTo>
                  <a:lnTo>
                    <a:pt x="5423751" y="1354251"/>
                  </a:lnTo>
                  <a:lnTo>
                    <a:pt x="5424398" y="1363078"/>
                  </a:lnTo>
                  <a:lnTo>
                    <a:pt x="5454713" y="1395501"/>
                  </a:lnTo>
                  <a:lnTo>
                    <a:pt x="5463349" y="1396225"/>
                  </a:lnTo>
                  <a:lnTo>
                    <a:pt x="5472379" y="1396225"/>
                  </a:lnTo>
                  <a:lnTo>
                    <a:pt x="5480342" y="1393888"/>
                  </a:lnTo>
                  <a:lnTo>
                    <a:pt x="5486908" y="1388897"/>
                  </a:lnTo>
                  <a:lnTo>
                    <a:pt x="5493436" y="1384058"/>
                  </a:lnTo>
                  <a:lnTo>
                    <a:pt x="5494032" y="1383118"/>
                  </a:lnTo>
                  <a:lnTo>
                    <a:pt x="5497830" y="1377188"/>
                  </a:lnTo>
                  <a:lnTo>
                    <a:pt x="5499836" y="1368450"/>
                  </a:lnTo>
                  <a:lnTo>
                    <a:pt x="5482844" y="1368450"/>
                  </a:lnTo>
                  <a:lnTo>
                    <a:pt x="5480951" y="1373593"/>
                  </a:lnTo>
                  <a:lnTo>
                    <a:pt x="5478615" y="1377340"/>
                  </a:lnTo>
                  <a:lnTo>
                    <a:pt x="5472379" y="1382026"/>
                  </a:lnTo>
                  <a:lnTo>
                    <a:pt x="5468480" y="1383118"/>
                  </a:lnTo>
                  <a:lnTo>
                    <a:pt x="5456783" y="1383118"/>
                  </a:lnTo>
                  <a:lnTo>
                    <a:pt x="5451322" y="1380934"/>
                  </a:lnTo>
                  <a:lnTo>
                    <a:pt x="5447589" y="1376565"/>
                  </a:lnTo>
                  <a:lnTo>
                    <a:pt x="5443690" y="1372196"/>
                  </a:lnTo>
                  <a:lnTo>
                    <a:pt x="5441696" y="1365796"/>
                  </a:lnTo>
                  <a:lnTo>
                    <a:pt x="5441518" y="1357680"/>
                  </a:lnTo>
                  <a:lnTo>
                    <a:pt x="5500954" y="1357680"/>
                  </a:lnTo>
                  <a:close/>
                </a:path>
                <a:path w="5897880" h="1425575">
                  <a:moveTo>
                    <a:pt x="5587606" y="1357680"/>
                  </a:moveTo>
                  <a:lnTo>
                    <a:pt x="5578056" y="1323975"/>
                  </a:lnTo>
                  <a:lnTo>
                    <a:pt x="5577306" y="1322870"/>
                  </a:lnTo>
                  <a:lnTo>
                    <a:pt x="5571706" y="1317548"/>
                  </a:lnTo>
                  <a:lnTo>
                    <a:pt x="5569788" y="1316443"/>
                  </a:lnTo>
                  <a:lnTo>
                    <a:pt x="5569788" y="1345819"/>
                  </a:lnTo>
                  <a:lnTo>
                    <a:pt x="5528462" y="1345819"/>
                  </a:lnTo>
                  <a:lnTo>
                    <a:pt x="5529237" y="1338795"/>
                  </a:lnTo>
                  <a:lnTo>
                    <a:pt x="5531472" y="1333334"/>
                  </a:lnTo>
                  <a:lnTo>
                    <a:pt x="5538597" y="1325841"/>
                  </a:lnTo>
                  <a:lnTo>
                    <a:pt x="5543270" y="1323975"/>
                  </a:lnTo>
                  <a:lnTo>
                    <a:pt x="5554967" y="1323975"/>
                  </a:lnTo>
                  <a:lnTo>
                    <a:pt x="5569788" y="1345819"/>
                  </a:lnTo>
                  <a:lnTo>
                    <a:pt x="5569788" y="1316443"/>
                  </a:lnTo>
                  <a:lnTo>
                    <a:pt x="5565178" y="1313751"/>
                  </a:lnTo>
                  <a:lnTo>
                    <a:pt x="5557736" y="1311465"/>
                  </a:lnTo>
                  <a:lnTo>
                    <a:pt x="5549404" y="1310703"/>
                  </a:lnTo>
                  <a:lnTo>
                    <a:pt x="5541226" y="1311490"/>
                  </a:lnTo>
                  <a:lnTo>
                    <a:pt x="5511089" y="1345260"/>
                  </a:lnTo>
                  <a:lnTo>
                    <a:pt x="5510415" y="1354251"/>
                  </a:lnTo>
                  <a:lnTo>
                    <a:pt x="5511063" y="1363078"/>
                  </a:lnTo>
                  <a:lnTo>
                    <a:pt x="5541353" y="1395501"/>
                  </a:lnTo>
                  <a:lnTo>
                    <a:pt x="5550014" y="1396225"/>
                  </a:lnTo>
                  <a:lnTo>
                    <a:pt x="5559044" y="1396225"/>
                  </a:lnTo>
                  <a:lnTo>
                    <a:pt x="5567007" y="1393888"/>
                  </a:lnTo>
                  <a:lnTo>
                    <a:pt x="5573573" y="1388897"/>
                  </a:lnTo>
                  <a:lnTo>
                    <a:pt x="5580088" y="1384058"/>
                  </a:lnTo>
                  <a:lnTo>
                    <a:pt x="5580685" y="1383118"/>
                  </a:lnTo>
                  <a:lnTo>
                    <a:pt x="5584495" y="1377188"/>
                  </a:lnTo>
                  <a:lnTo>
                    <a:pt x="5586501" y="1368450"/>
                  </a:lnTo>
                  <a:lnTo>
                    <a:pt x="5569509" y="1368450"/>
                  </a:lnTo>
                  <a:lnTo>
                    <a:pt x="5567616" y="1373593"/>
                  </a:lnTo>
                  <a:lnTo>
                    <a:pt x="5565279" y="1377340"/>
                  </a:lnTo>
                  <a:lnTo>
                    <a:pt x="5559044" y="1382026"/>
                  </a:lnTo>
                  <a:lnTo>
                    <a:pt x="5555145" y="1383118"/>
                  </a:lnTo>
                  <a:lnTo>
                    <a:pt x="5543448" y="1383118"/>
                  </a:lnTo>
                  <a:lnTo>
                    <a:pt x="5537987" y="1380934"/>
                  </a:lnTo>
                  <a:lnTo>
                    <a:pt x="5534253" y="1376565"/>
                  </a:lnTo>
                  <a:lnTo>
                    <a:pt x="5530354" y="1372196"/>
                  </a:lnTo>
                  <a:lnTo>
                    <a:pt x="5528348" y="1365796"/>
                  </a:lnTo>
                  <a:lnTo>
                    <a:pt x="5528183" y="1357680"/>
                  </a:lnTo>
                  <a:lnTo>
                    <a:pt x="5587606" y="1357680"/>
                  </a:lnTo>
                  <a:close/>
                </a:path>
                <a:path w="5897880" h="1425575">
                  <a:moveTo>
                    <a:pt x="5677395" y="1282458"/>
                  </a:moveTo>
                  <a:lnTo>
                    <a:pt x="5660237" y="1282458"/>
                  </a:lnTo>
                  <a:lnTo>
                    <a:pt x="5660237" y="1344028"/>
                  </a:lnTo>
                  <a:lnTo>
                    <a:pt x="5660225" y="1362456"/>
                  </a:lnTo>
                  <a:lnTo>
                    <a:pt x="5658345" y="1368920"/>
                  </a:lnTo>
                  <a:lnTo>
                    <a:pt x="5650547" y="1378902"/>
                  </a:lnTo>
                  <a:lnTo>
                    <a:pt x="5645086" y="1381404"/>
                  </a:lnTo>
                  <a:lnTo>
                    <a:pt x="5631218" y="1381404"/>
                  </a:lnTo>
                  <a:lnTo>
                    <a:pt x="5625757" y="1378902"/>
                  </a:lnTo>
                  <a:lnTo>
                    <a:pt x="5621693" y="1373759"/>
                  </a:lnTo>
                  <a:lnTo>
                    <a:pt x="5617629" y="1368755"/>
                  </a:lnTo>
                  <a:lnTo>
                    <a:pt x="5615876" y="1362049"/>
                  </a:lnTo>
                  <a:lnTo>
                    <a:pt x="5615902" y="1344028"/>
                  </a:lnTo>
                  <a:lnTo>
                    <a:pt x="5617629" y="1337703"/>
                  </a:lnTo>
                  <a:lnTo>
                    <a:pt x="5625427" y="1327708"/>
                  </a:lnTo>
                  <a:lnTo>
                    <a:pt x="5630723" y="1325219"/>
                  </a:lnTo>
                  <a:lnTo>
                    <a:pt x="5644756" y="1325219"/>
                  </a:lnTo>
                  <a:lnTo>
                    <a:pt x="5650204" y="1327708"/>
                  </a:lnTo>
                  <a:lnTo>
                    <a:pt x="5654281" y="1332547"/>
                  </a:lnTo>
                  <a:lnTo>
                    <a:pt x="5658345" y="1337551"/>
                  </a:lnTo>
                  <a:lnTo>
                    <a:pt x="5660237" y="1344028"/>
                  </a:lnTo>
                  <a:lnTo>
                    <a:pt x="5660237" y="1282458"/>
                  </a:lnTo>
                  <a:lnTo>
                    <a:pt x="5659907" y="1282458"/>
                  </a:lnTo>
                  <a:lnTo>
                    <a:pt x="5659907" y="1323505"/>
                  </a:lnTo>
                  <a:lnTo>
                    <a:pt x="5655043" y="1317967"/>
                  </a:lnTo>
                  <a:lnTo>
                    <a:pt x="5649150" y="1314018"/>
                  </a:lnTo>
                  <a:lnTo>
                    <a:pt x="5642241" y="1311643"/>
                  </a:lnTo>
                  <a:lnTo>
                    <a:pt x="5634342" y="1310855"/>
                  </a:lnTo>
                  <a:lnTo>
                    <a:pt x="5626341" y="1311592"/>
                  </a:lnTo>
                  <a:lnTo>
                    <a:pt x="5598465" y="1344028"/>
                  </a:lnTo>
                  <a:lnTo>
                    <a:pt x="5597855" y="1353159"/>
                  </a:lnTo>
                  <a:lnTo>
                    <a:pt x="5598465" y="1362456"/>
                  </a:lnTo>
                  <a:lnTo>
                    <a:pt x="5626862" y="1395056"/>
                  </a:lnTo>
                  <a:lnTo>
                    <a:pt x="5634952" y="1395755"/>
                  </a:lnTo>
                  <a:lnTo>
                    <a:pt x="5643321" y="1394942"/>
                  </a:lnTo>
                  <a:lnTo>
                    <a:pt x="5650408" y="1392466"/>
                  </a:lnTo>
                  <a:lnTo>
                    <a:pt x="5656186" y="1388325"/>
                  </a:lnTo>
                  <a:lnTo>
                    <a:pt x="5660682" y="1382496"/>
                  </a:lnTo>
                  <a:lnTo>
                    <a:pt x="5660682" y="1393571"/>
                  </a:lnTo>
                  <a:lnTo>
                    <a:pt x="5677395" y="1393571"/>
                  </a:lnTo>
                  <a:lnTo>
                    <a:pt x="5677395" y="1382496"/>
                  </a:lnTo>
                  <a:lnTo>
                    <a:pt x="5677395" y="1381404"/>
                  </a:lnTo>
                  <a:lnTo>
                    <a:pt x="5677395" y="1325219"/>
                  </a:lnTo>
                  <a:lnTo>
                    <a:pt x="5677395" y="1323505"/>
                  </a:lnTo>
                  <a:lnTo>
                    <a:pt x="5677395" y="1282458"/>
                  </a:lnTo>
                  <a:close/>
                </a:path>
                <a:path w="5897880" h="1425575">
                  <a:moveTo>
                    <a:pt x="5714708" y="1313040"/>
                  </a:moveTo>
                  <a:lnTo>
                    <a:pt x="5696877" y="1313040"/>
                  </a:lnTo>
                  <a:lnTo>
                    <a:pt x="5696877" y="1393571"/>
                  </a:lnTo>
                  <a:lnTo>
                    <a:pt x="5714708" y="1393571"/>
                  </a:lnTo>
                  <a:lnTo>
                    <a:pt x="5714708" y="1313040"/>
                  </a:lnTo>
                  <a:close/>
                </a:path>
                <a:path w="5897880" h="1425575">
                  <a:moveTo>
                    <a:pt x="5714708" y="1281988"/>
                  </a:moveTo>
                  <a:lnTo>
                    <a:pt x="5696877" y="1281988"/>
                  </a:lnTo>
                  <a:lnTo>
                    <a:pt x="5696877" y="1299464"/>
                  </a:lnTo>
                  <a:lnTo>
                    <a:pt x="5714708" y="1299464"/>
                  </a:lnTo>
                  <a:lnTo>
                    <a:pt x="5714708" y="1281988"/>
                  </a:lnTo>
                  <a:close/>
                </a:path>
                <a:path w="5897880" h="1425575">
                  <a:moveTo>
                    <a:pt x="5804992" y="1330528"/>
                  </a:moveTo>
                  <a:lnTo>
                    <a:pt x="5803404" y="1325689"/>
                  </a:lnTo>
                  <a:lnTo>
                    <a:pt x="5803150" y="1324902"/>
                  </a:lnTo>
                  <a:lnTo>
                    <a:pt x="5802642" y="1323340"/>
                  </a:lnTo>
                  <a:lnTo>
                    <a:pt x="5793625" y="1313357"/>
                  </a:lnTo>
                  <a:lnTo>
                    <a:pt x="5786780" y="1310855"/>
                  </a:lnTo>
                  <a:lnTo>
                    <a:pt x="5777700" y="1310855"/>
                  </a:lnTo>
                  <a:lnTo>
                    <a:pt x="5769635" y="1311732"/>
                  </a:lnTo>
                  <a:lnTo>
                    <a:pt x="5762510" y="1314373"/>
                  </a:lnTo>
                  <a:lnTo>
                    <a:pt x="5756313" y="1318755"/>
                  </a:lnTo>
                  <a:lnTo>
                    <a:pt x="5751068" y="1324902"/>
                  </a:lnTo>
                  <a:lnTo>
                    <a:pt x="5751068" y="1313040"/>
                  </a:lnTo>
                  <a:lnTo>
                    <a:pt x="5734202" y="1313040"/>
                  </a:lnTo>
                  <a:lnTo>
                    <a:pt x="5734202" y="1393571"/>
                  </a:lnTo>
                  <a:lnTo>
                    <a:pt x="5751969" y="1393571"/>
                  </a:lnTo>
                  <a:lnTo>
                    <a:pt x="5751969" y="1350187"/>
                  </a:lnTo>
                  <a:lnTo>
                    <a:pt x="5753201" y="1339507"/>
                  </a:lnTo>
                  <a:lnTo>
                    <a:pt x="5756884" y="1331849"/>
                  </a:lnTo>
                  <a:lnTo>
                    <a:pt x="5763031" y="1327226"/>
                  </a:lnTo>
                  <a:lnTo>
                    <a:pt x="5771629" y="1325689"/>
                  </a:lnTo>
                  <a:lnTo>
                    <a:pt x="5775083" y="1325689"/>
                  </a:lnTo>
                  <a:lnTo>
                    <a:pt x="5777865" y="1326311"/>
                  </a:lnTo>
                  <a:lnTo>
                    <a:pt x="5782259" y="1328496"/>
                  </a:lnTo>
                  <a:lnTo>
                    <a:pt x="5783821" y="1330058"/>
                  </a:lnTo>
                  <a:lnTo>
                    <a:pt x="5784710" y="1332242"/>
                  </a:lnTo>
                  <a:lnTo>
                    <a:pt x="5785663" y="1334427"/>
                  </a:lnTo>
                  <a:lnTo>
                    <a:pt x="5786437" y="1336611"/>
                  </a:lnTo>
                  <a:lnTo>
                    <a:pt x="5786780" y="1338795"/>
                  </a:lnTo>
                  <a:lnTo>
                    <a:pt x="5787047" y="1340980"/>
                  </a:lnTo>
                  <a:lnTo>
                    <a:pt x="5787225" y="1343634"/>
                  </a:lnTo>
                  <a:lnTo>
                    <a:pt x="5787225" y="1393571"/>
                  </a:lnTo>
                  <a:lnTo>
                    <a:pt x="5804992" y="1393571"/>
                  </a:lnTo>
                  <a:lnTo>
                    <a:pt x="5804992" y="1330528"/>
                  </a:lnTo>
                  <a:close/>
                </a:path>
                <a:path w="5897880" h="1425575">
                  <a:moveTo>
                    <a:pt x="5897384" y="1313040"/>
                  </a:moveTo>
                  <a:lnTo>
                    <a:pt x="5880849" y="1313040"/>
                  </a:lnTo>
                  <a:lnTo>
                    <a:pt x="5880849" y="1324279"/>
                  </a:lnTo>
                  <a:lnTo>
                    <a:pt x="5880341" y="1323594"/>
                  </a:lnTo>
                  <a:lnTo>
                    <a:pt x="5880341" y="1343317"/>
                  </a:lnTo>
                  <a:lnTo>
                    <a:pt x="5880341" y="1359865"/>
                  </a:lnTo>
                  <a:lnTo>
                    <a:pt x="5878334" y="1366570"/>
                  </a:lnTo>
                  <a:lnTo>
                    <a:pt x="5874486" y="1371727"/>
                  </a:lnTo>
                  <a:lnTo>
                    <a:pt x="5870702" y="1376565"/>
                  </a:lnTo>
                  <a:lnTo>
                    <a:pt x="5865419" y="1378902"/>
                  </a:lnTo>
                  <a:lnTo>
                    <a:pt x="5852274" y="1378902"/>
                  </a:lnTo>
                  <a:lnTo>
                    <a:pt x="5847143" y="1376565"/>
                  </a:lnTo>
                  <a:lnTo>
                    <a:pt x="5843244" y="1371727"/>
                  </a:lnTo>
                  <a:lnTo>
                    <a:pt x="5839345" y="1367040"/>
                  </a:lnTo>
                  <a:lnTo>
                    <a:pt x="5837453" y="1360487"/>
                  </a:lnTo>
                  <a:lnTo>
                    <a:pt x="5837504" y="1343761"/>
                  </a:lnTo>
                  <a:lnTo>
                    <a:pt x="5839345" y="1337233"/>
                  </a:lnTo>
                  <a:lnTo>
                    <a:pt x="5843079" y="1332395"/>
                  </a:lnTo>
                  <a:lnTo>
                    <a:pt x="5846813" y="1327708"/>
                  </a:lnTo>
                  <a:lnTo>
                    <a:pt x="5852160" y="1325219"/>
                  </a:lnTo>
                  <a:lnTo>
                    <a:pt x="5865520" y="1325219"/>
                  </a:lnTo>
                  <a:lnTo>
                    <a:pt x="5870880" y="1327556"/>
                  </a:lnTo>
                  <a:lnTo>
                    <a:pt x="5878334" y="1336916"/>
                  </a:lnTo>
                  <a:lnTo>
                    <a:pt x="5880341" y="1343317"/>
                  </a:lnTo>
                  <a:lnTo>
                    <a:pt x="5880341" y="1323594"/>
                  </a:lnTo>
                  <a:lnTo>
                    <a:pt x="5861355" y="1310855"/>
                  </a:lnTo>
                  <a:lnTo>
                    <a:pt x="5855728" y="1310855"/>
                  </a:lnTo>
                  <a:lnTo>
                    <a:pt x="5822315" y="1335735"/>
                  </a:lnTo>
                  <a:lnTo>
                    <a:pt x="5819851" y="1352689"/>
                  </a:lnTo>
                  <a:lnTo>
                    <a:pt x="5820448" y="1361465"/>
                  </a:lnTo>
                  <a:lnTo>
                    <a:pt x="5847131" y="1392123"/>
                  </a:lnTo>
                  <a:lnTo>
                    <a:pt x="5854776" y="1392796"/>
                  </a:lnTo>
                  <a:lnTo>
                    <a:pt x="5862688" y="1391945"/>
                  </a:lnTo>
                  <a:lnTo>
                    <a:pt x="5869559" y="1389405"/>
                  </a:lnTo>
                  <a:lnTo>
                    <a:pt x="5875439" y="1385163"/>
                  </a:lnTo>
                  <a:lnTo>
                    <a:pt x="5880341" y="1379220"/>
                  </a:lnTo>
                  <a:lnTo>
                    <a:pt x="5880341" y="1397165"/>
                  </a:lnTo>
                  <a:lnTo>
                    <a:pt x="5878665" y="1403096"/>
                  </a:lnTo>
                  <a:lnTo>
                    <a:pt x="5871769" y="1410589"/>
                  </a:lnTo>
                  <a:lnTo>
                    <a:pt x="5866473" y="1412455"/>
                  </a:lnTo>
                  <a:lnTo>
                    <a:pt x="5848261" y="1412455"/>
                  </a:lnTo>
                  <a:lnTo>
                    <a:pt x="5842025" y="1408557"/>
                  </a:lnTo>
                  <a:lnTo>
                    <a:pt x="5840463" y="1400441"/>
                  </a:lnTo>
                  <a:lnTo>
                    <a:pt x="5822645" y="1400441"/>
                  </a:lnTo>
                  <a:lnTo>
                    <a:pt x="5825960" y="1411185"/>
                  </a:lnTo>
                  <a:lnTo>
                    <a:pt x="5833072" y="1418844"/>
                  </a:lnTo>
                  <a:lnTo>
                    <a:pt x="5843981" y="1423416"/>
                  </a:lnTo>
                  <a:lnTo>
                    <a:pt x="5858675" y="1424940"/>
                  </a:lnTo>
                  <a:lnTo>
                    <a:pt x="5868428" y="1424330"/>
                  </a:lnTo>
                  <a:lnTo>
                    <a:pt x="5876620" y="1422463"/>
                  </a:lnTo>
                  <a:lnTo>
                    <a:pt x="5883300" y="1419352"/>
                  </a:lnTo>
                  <a:lnTo>
                    <a:pt x="5888469" y="1414957"/>
                  </a:lnTo>
                  <a:lnTo>
                    <a:pt x="5890196" y="1412455"/>
                  </a:lnTo>
                  <a:lnTo>
                    <a:pt x="5892355" y="1409344"/>
                  </a:lnTo>
                  <a:lnTo>
                    <a:pt x="5895137" y="1402334"/>
                  </a:lnTo>
                  <a:lnTo>
                    <a:pt x="5896826" y="1393952"/>
                  </a:lnTo>
                  <a:lnTo>
                    <a:pt x="5897334" y="1385163"/>
                  </a:lnTo>
                  <a:lnTo>
                    <a:pt x="5897384" y="1379220"/>
                  </a:lnTo>
                  <a:lnTo>
                    <a:pt x="5897384" y="1378902"/>
                  </a:lnTo>
                  <a:lnTo>
                    <a:pt x="5897384" y="1325219"/>
                  </a:lnTo>
                  <a:lnTo>
                    <a:pt x="5897384" y="1324279"/>
                  </a:lnTo>
                  <a:lnTo>
                    <a:pt x="5897384" y="131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139" y="5974246"/>
              <a:ext cx="1084305" cy="2551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0856" y="5974643"/>
              <a:ext cx="1574714" cy="2545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048" y="4692253"/>
              <a:ext cx="1512459" cy="23169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53982" y="4163631"/>
              <a:ext cx="5298440" cy="1371600"/>
            </a:xfrm>
            <a:custGeom>
              <a:avLst/>
              <a:gdLst/>
              <a:ahLst/>
              <a:cxnLst/>
              <a:rect l="l" t="t" r="r" b="b"/>
              <a:pathLst>
                <a:path w="5298440" h="1371600">
                  <a:moveTo>
                    <a:pt x="12700" y="1282001"/>
                  </a:moveTo>
                  <a:lnTo>
                    <a:pt x="0" y="1282001"/>
                  </a:lnTo>
                  <a:lnTo>
                    <a:pt x="0" y="1371180"/>
                  </a:lnTo>
                  <a:lnTo>
                    <a:pt x="12700" y="1371180"/>
                  </a:lnTo>
                  <a:lnTo>
                    <a:pt x="12700" y="1282001"/>
                  </a:lnTo>
                  <a:close/>
                </a:path>
                <a:path w="5298440" h="1371600">
                  <a:moveTo>
                    <a:pt x="2658224" y="0"/>
                  </a:moveTo>
                  <a:lnTo>
                    <a:pt x="2645524" y="0"/>
                  </a:lnTo>
                  <a:lnTo>
                    <a:pt x="2645524" y="89179"/>
                  </a:lnTo>
                  <a:lnTo>
                    <a:pt x="2658224" y="89179"/>
                  </a:lnTo>
                  <a:lnTo>
                    <a:pt x="2658224" y="0"/>
                  </a:lnTo>
                  <a:close/>
                </a:path>
                <a:path w="5298440" h="1371600">
                  <a:moveTo>
                    <a:pt x="5298160" y="1282001"/>
                  </a:moveTo>
                  <a:lnTo>
                    <a:pt x="5285460" y="1282001"/>
                  </a:lnTo>
                  <a:lnTo>
                    <a:pt x="5285460" y="1371180"/>
                  </a:lnTo>
                  <a:lnTo>
                    <a:pt x="5298160" y="1371180"/>
                  </a:lnTo>
                  <a:lnTo>
                    <a:pt x="5298160" y="128200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1501" y="1113817"/>
              <a:ext cx="1377598" cy="1225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1346" y="1329729"/>
              <a:ext cx="3616624" cy="3926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574" y="4021621"/>
              <a:ext cx="1591419" cy="16838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345432" y="4161693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409" y="5614"/>
                  </a:lnTo>
                  <a:lnTo>
                    <a:pt x="325719" y="22457"/>
                  </a:lnTo>
                  <a:lnTo>
                    <a:pt x="83447" y="162657"/>
                  </a:lnTo>
                  <a:lnTo>
                    <a:pt x="48620" y="189489"/>
                  </a:lnTo>
                  <a:lnTo>
                    <a:pt x="22356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6" y="671822"/>
                  </a:lnTo>
                  <a:lnTo>
                    <a:pt x="48620" y="706190"/>
                  </a:lnTo>
                  <a:lnTo>
                    <a:pt x="83447" y="733022"/>
                  </a:lnTo>
                  <a:lnTo>
                    <a:pt x="325719" y="873222"/>
                  </a:lnTo>
                  <a:lnTo>
                    <a:pt x="366409" y="890065"/>
                  </a:lnTo>
                  <a:lnTo>
                    <a:pt x="409356" y="895679"/>
                  </a:lnTo>
                  <a:lnTo>
                    <a:pt x="452303" y="890065"/>
                  </a:lnTo>
                  <a:lnTo>
                    <a:pt x="492993" y="873222"/>
                  </a:lnTo>
                  <a:lnTo>
                    <a:pt x="735266" y="733022"/>
                  </a:lnTo>
                  <a:lnTo>
                    <a:pt x="770092" y="706190"/>
                  </a:lnTo>
                  <a:lnTo>
                    <a:pt x="796356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6" y="223856"/>
                  </a:lnTo>
                  <a:lnTo>
                    <a:pt x="770092" y="189489"/>
                  </a:lnTo>
                  <a:lnTo>
                    <a:pt x="735266" y="162657"/>
                  </a:lnTo>
                  <a:lnTo>
                    <a:pt x="492993" y="22457"/>
                  </a:lnTo>
                  <a:lnTo>
                    <a:pt x="452303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40063" y="4156354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4" h="906779">
                  <a:moveTo>
                    <a:pt x="490004" y="380733"/>
                  </a:moveTo>
                  <a:lnTo>
                    <a:pt x="484301" y="352793"/>
                  </a:lnTo>
                  <a:lnTo>
                    <a:pt x="473087" y="336334"/>
                  </a:lnTo>
                  <a:lnTo>
                    <a:pt x="473087" y="380733"/>
                  </a:lnTo>
                  <a:lnTo>
                    <a:pt x="468706" y="402132"/>
                  </a:lnTo>
                  <a:lnTo>
                    <a:pt x="456780" y="419633"/>
                  </a:lnTo>
                  <a:lnTo>
                    <a:pt x="439102" y="431444"/>
                  </a:lnTo>
                  <a:lnTo>
                    <a:pt x="417499" y="435775"/>
                  </a:lnTo>
                  <a:lnTo>
                    <a:pt x="395884" y="431444"/>
                  </a:lnTo>
                  <a:lnTo>
                    <a:pt x="378218" y="419633"/>
                  </a:lnTo>
                  <a:lnTo>
                    <a:pt x="366280" y="402132"/>
                  </a:lnTo>
                  <a:lnTo>
                    <a:pt x="361899" y="380733"/>
                  </a:lnTo>
                  <a:lnTo>
                    <a:pt x="366280" y="359333"/>
                  </a:lnTo>
                  <a:lnTo>
                    <a:pt x="378218" y="341833"/>
                  </a:lnTo>
                  <a:lnTo>
                    <a:pt x="395884" y="330022"/>
                  </a:lnTo>
                  <a:lnTo>
                    <a:pt x="417499" y="325691"/>
                  </a:lnTo>
                  <a:lnTo>
                    <a:pt x="439102" y="330022"/>
                  </a:lnTo>
                  <a:lnTo>
                    <a:pt x="456780" y="341833"/>
                  </a:lnTo>
                  <a:lnTo>
                    <a:pt x="468706" y="359333"/>
                  </a:lnTo>
                  <a:lnTo>
                    <a:pt x="473087" y="380733"/>
                  </a:lnTo>
                  <a:lnTo>
                    <a:pt x="473087" y="336334"/>
                  </a:lnTo>
                  <a:lnTo>
                    <a:pt x="468769" y="329984"/>
                  </a:lnTo>
                  <a:lnTo>
                    <a:pt x="462330" y="325691"/>
                  </a:lnTo>
                  <a:lnTo>
                    <a:pt x="445719" y="314604"/>
                  </a:lnTo>
                  <a:lnTo>
                    <a:pt x="417499" y="308965"/>
                  </a:lnTo>
                  <a:lnTo>
                    <a:pt x="389267" y="314604"/>
                  </a:lnTo>
                  <a:lnTo>
                    <a:pt x="366229" y="329984"/>
                  </a:lnTo>
                  <a:lnTo>
                    <a:pt x="350685" y="352793"/>
                  </a:lnTo>
                  <a:lnTo>
                    <a:pt x="344995" y="380733"/>
                  </a:lnTo>
                  <a:lnTo>
                    <a:pt x="350685" y="408660"/>
                  </a:lnTo>
                  <a:lnTo>
                    <a:pt x="366229" y="431469"/>
                  </a:lnTo>
                  <a:lnTo>
                    <a:pt x="389267" y="446849"/>
                  </a:lnTo>
                  <a:lnTo>
                    <a:pt x="417499" y="452488"/>
                  </a:lnTo>
                  <a:lnTo>
                    <a:pt x="445719" y="446849"/>
                  </a:lnTo>
                  <a:lnTo>
                    <a:pt x="462330" y="435775"/>
                  </a:lnTo>
                  <a:lnTo>
                    <a:pt x="468769" y="431469"/>
                  </a:lnTo>
                  <a:lnTo>
                    <a:pt x="484301" y="408660"/>
                  </a:lnTo>
                  <a:lnTo>
                    <a:pt x="490004" y="380733"/>
                  </a:lnTo>
                  <a:close/>
                </a:path>
                <a:path w="829944" h="906779">
                  <a:moveTo>
                    <a:pt x="544893" y="547395"/>
                  </a:moveTo>
                  <a:lnTo>
                    <a:pt x="538911" y="518058"/>
                  </a:lnTo>
                  <a:lnTo>
                    <a:pt x="527989" y="502031"/>
                  </a:lnTo>
                  <a:lnTo>
                    <a:pt x="527989" y="547395"/>
                  </a:lnTo>
                  <a:lnTo>
                    <a:pt x="527989" y="576313"/>
                  </a:lnTo>
                  <a:lnTo>
                    <a:pt x="523557" y="580694"/>
                  </a:lnTo>
                  <a:lnTo>
                    <a:pt x="311442" y="580694"/>
                  </a:lnTo>
                  <a:lnTo>
                    <a:pt x="307009" y="576313"/>
                  </a:lnTo>
                  <a:lnTo>
                    <a:pt x="307009" y="547395"/>
                  </a:lnTo>
                  <a:lnTo>
                    <a:pt x="311670" y="524560"/>
                  </a:lnTo>
                  <a:lnTo>
                    <a:pt x="324370" y="505917"/>
                  </a:lnTo>
                  <a:lnTo>
                    <a:pt x="343204" y="493344"/>
                  </a:lnTo>
                  <a:lnTo>
                    <a:pt x="366255" y="488721"/>
                  </a:lnTo>
                  <a:lnTo>
                    <a:pt x="369150" y="488721"/>
                  </a:lnTo>
                  <a:lnTo>
                    <a:pt x="372021" y="489305"/>
                  </a:lnTo>
                  <a:lnTo>
                    <a:pt x="376758" y="490613"/>
                  </a:lnTo>
                  <a:lnTo>
                    <a:pt x="383667" y="492760"/>
                  </a:lnTo>
                  <a:lnTo>
                    <a:pt x="385445" y="493280"/>
                  </a:lnTo>
                  <a:lnTo>
                    <a:pt x="391706" y="494931"/>
                  </a:lnTo>
                  <a:lnTo>
                    <a:pt x="398995" y="496379"/>
                  </a:lnTo>
                  <a:lnTo>
                    <a:pt x="407517" y="497395"/>
                  </a:lnTo>
                  <a:lnTo>
                    <a:pt x="417499" y="497776"/>
                  </a:lnTo>
                  <a:lnTo>
                    <a:pt x="427456" y="497395"/>
                  </a:lnTo>
                  <a:lnTo>
                    <a:pt x="458216" y="490613"/>
                  </a:lnTo>
                  <a:lnTo>
                    <a:pt x="462965" y="489305"/>
                  </a:lnTo>
                  <a:lnTo>
                    <a:pt x="465836" y="488721"/>
                  </a:lnTo>
                  <a:lnTo>
                    <a:pt x="468731" y="488721"/>
                  </a:lnTo>
                  <a:lnTo>
                    <a:pt x="491782" y="493344"/>
                  </a:lnTo>
                  <a:lnTo>
                    <a:pt x="510616" y="505917"/>
                  </a:lnTo>
                  <a:lnTo>
                    <a:pt x="523328" y="524560"/>
                  </a:lnTo>
                  <a:lnTo>
                    <a:pt x="527989" y="547395"/>
                  </a:lnTo>
                  <a:lnTo>
                    <a:pt x="527989" y="502031"/>
                  </a:lnTo>
                  <a:lnTo>
                    <a:pt x="522592" y="494093"/>
                  </a:lnTo>
                  <a:lnTo>
                    <a:pt x="514553" y="488721"/>
                  </a:lnTo>
                  <a:lnTo>
                    <a:pt x="503072" y="481063"/>
                  </a:lnTo>
                  <a:lnTo>
                    <a:pt x="498373" y="477926"/>
                  </a:lnTo>
                  <a:lnTo>
                    <a:pt x="468731" y="472008"/>
                  </a:lnTo>
                  <a:lnTo>
                    <a:pt x="461657" y="472008"/>
                  </a:lnTo>
                  <a:lnTo>
                    <a:pt x="447268" y="476504"/>
                  </a:lnTo>
                  <a:lnTo>
                    <a:pt x="441388" y="478167"/>
                  </a:lnTo>
                  <a:lnTo>
                    <a:pt x="434682" y="479628"/>
                  </a:lnTo>
                  <a:lnTo>
                    <a:pt x="426821" y="480669"/>
                  </a:lnTo>
                  <a:lnTo>
                    <a:pt x="417499" y="481063"/>
                  </a:lnTo>
                  <a:lnTo>
                    <a:pt x="408165" y="480669"/>
                  </a:lnTo>
                  <a:lnTo>
                    <a:pt x="400316" y="479628"/>
                  </a:lnTo>
                  <a:lnTo>
                    <a:pt x="393623" y="478167"/>
                  </a:lnTo>
                  <a:lnTo>
                    <a:pt x="387743" y="476504"/>
                  </a:lnTo>
                  <a:lnTo>
                    <a:pt x="373367" y="472008"/>
                  </a:lnTo>
                  <a:lnTo>
                    <a:pt x="366255" y="472008"/>
                  </a:lnTo>
                  <a:lnTo>
                    <a:pt x="336613" y="477926"/>
                  </a:lnTo>
                  <a:lnTo>
                    <a:pt x="312407" y="494093"/>
                  </a:lnTo>
                  <a:lnTo>
                    <a:pt x="296075" y="518058"/>
                  </a:lnTo>
                  <a:lnTo>
                    <a:pt x="290093" y="547395"/>
                  </a:lnTo>
                  <a:lnTo>
                    <a:pt x="290093" y="570941"/>
                  </a:lnTo>
                  <a:lnTo>
                    <a:pt x="292201" y="581240"/>
                  </a:lnTo>
                  <a:lnTo>
                    <a:pt x="297929" y="589661"/>
                  </a:lnTo>
                  <a:lnTo>
                    <a:pt x="306438" y="595337"/>
                  </a:lnTo>
                  <a:lnTo>
                    <a:pt x="316852" y="597420"/>
                  </a:lnTo>
                  <a:lnTo>
                    <a:pt x="518147" y="597420"/>
                  </a:lnTo>
                  <a:lnTo>
                    <a:pt x="544893" y="570941"/>
                  </a:lnTo>
                  <a:lnTo>
                    <a:pt x="544893" y="547395"/>
                  </a:lnTo>
                  <a:close/>
                </a:path>
                <a:path w="829944" h="906779">
                  <a:moveTo>
                    <a:pt x="829411" y="312762"/>
                  </a:moveTo>
                  <a:lnTo>
                    <a:pt x="823455" y="267766"/>
                  </a:lnTo>
                  <a:lnTo>
                    <a:pt x="810361" y="236232"/>
                  </a:lnTo>
                  <a:lnTo>
                    <a:pt x="810361" y="312762"/>
                  </a:lnTo>
                  <a:lnTo>
                    <a:pt x="810361" y="593598"/>
                  </a:lnTo>
                  <a:lnTo>
                    <a:pt x="805065" y="633628"/>
                  </a:lnTo>
                  <a:lnTo>
                    <a:pt x="789838" y="670318"/>
                  </a:lnTo>
                  <a:lnTo>
                    <a:pt x="765721" y="701865"/>
                  </a:lnTo>
                  <a:lnTo>
                    <a:pt x="733755" y="726490"/>
                  </a:lnTo>
                  <a:lnTo>
                    <a:pt x="491490" y="866698"/>
                  </a:lnTo>
                  <a:lnTo>
                    <a:pt x="454139" y="882154"/>
                  </a:lnTo>
                  <a:lnTo>
                    <a:pt x="414705" y="887310"/>
                  </a:lnTo>
                  <a:lnTo>
                    <a:pt x="375285" y="882154"/>
                  </a:lnTo>
                  <a:lnTo>
                    <a:pt x="337934" y="866698"/>
                  </a:lnTo>
                  <a:lnTo>
                    <a:pt x="95656" y="726490"/>
                  </a:lnTo>
                  <a:lnTo>
                    <a:pt x="63690" y="701865"/>
                  </a:lnTo>
                  <a:lnTo>
                    <a:pt x="39585" y="670318"/>
                  </a:lnTo>
                  <a:lnTo>
                    <a:pt x="24358" y="633628"/>
                  </a:lnTo>
                  <a:lnTo>
                    <a:pt x="19050" y="593598"/>
                  </a:lnTo>
                  <a:lnTo>
                    <a:pt x="19050" y="312762"/>
                  </a:lnTo>
                  <a:lnTo>
                    <a:pt x="24358" y="272732"/>
                  </a:lnTo>
                  <a:lnTo>
                    <a:pt x="39585" y="236042"/>
                  </a:lnTo>
                  <a:lnTo>
                    <a:pt x="63690" y="204495"/>
                  </a:lnTo>
                  <a:lnTo>
                    <a:pt x="95656" y="179870"/>
                  </a:lnTo>
                  <a:lnTo>
                    <a:pt x="337934" y="39662"/>
                  </a:lnTo>
                  <a:lnTo>
                    <a:pt x="375285" y="24206"/>
                  </a:lnTo>
                  <a:lnTo>
                    <a:pt x="414705" y="19050"/>
                  </a:lnTo>
                  <a:lnTo>
                    <a:pt x="454139" y="24206"/>
                  </a:lnTo>
                  <a:lnTo>
                    <a:pt x="491490" y="39662"/>
                  </a:lnTo>
                  <a:lnTo>
                    <a:pt x="733755" y="179870"/>
                  </a:lnTo>
                  <a:lnTo>
                    <a:pt x="765721" y="204495"/>
                  </a:lnTo>
                  <a:lnTo>
                    <a:pt x="789838" y="236042"/>
                  </a:lnTo>
                  <a:lnTo>
                    <a:pt x="805065" y="272732"/>
                  </a:lnTo>
                  <a:lnTo>
                    <a:pt x="810361" y="312762"/>
                  </a:lnTo>
                  <a:lnTo>
                    <a:pt x="810361" y="236232"/>
                  </a:lnTo>
                  <a:lnTo>
                    <a:pt x="779233" y="191071"/>
                  </a:lnTo>
                  <a:lnTo>
                    <a:pt x="743305" y="163372"/>
                  </a:lnTo>
                  <a:lnTo>
                    <a:pt x="501027" y="23177"/>
                  </a:lnTo>
                  <a:lnTo>
                    <a:pt x="459028" y="5791"/>
                  </a:lnTo>
                  <a:lnTo>
                    <a:pt x="414705" y="0"/>
                  </a:lnTo>
                  <a:lnTo>
                    <a:pt x="370382" y="5791"/>
                  </a:lnTo>
                  <a:lnTo>
                    <a:pt x="328383" y="23177"/>
                  </a:lnTo>
                  <a:lnTo>
                    <a:pt x="86118" y="163372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69" y="267766"/>
                  </a:lnTo>
                  <a:lnTo>
                    <a:pt x="0" y="312762"/>
                  </a:lnTo>
                  <a:lnTo>
                    <a:pt x="0" y="593598"/>
                  </a:lnTo>
                  <a:lnTo>
                    <a:pt x="5969" y="638594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83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28" y="900569"/>
                  </a:lnTo>
                  <a:lnTo>
                    <a:pt x="501027" y="883183"/>
                  </a:lnTo>
                  <a:lnTo>
                    <a:pt x="743305" y="742988"/>
                  </a:lnTo>
                  <a:lnTo>
                    <a:pt x="779233" y="715302"/>
                  </a:lnTo>
                  <a:lnTo>
                    <a:pt x="806335" y="679831"/>
                  </a:lnTo>
                  <a:lnTo>
                    <a:pt x="823455" y="638594"/>
                  </a:lnTo>
                  <a:lnTo>
                    <a:pt x="829411" y="593598"/>
                  </a:lnTo>
                  <a:lnTo>
                    <a:pt x="829411" y="31276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28577" y="4463727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4" h="292100">
                  <a:moveTo>
                    <a:pt x="77750" y="163353"/>
                  </a:moveTo>
                  <a:lnTo>
                    <a:pt x="47493" y="169705"/>
                  </a:lnTo>
                  <a:lnTo>
                    <a:pt x="22781" y="186213"/>
                  </a:lnTo>
                  <a:lnTo>
                    <a:pt x="6113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28" y="275113"/>
                  </a:lnTo>
                  <a:lnTo>
                    <a:pt x="8305" y="284003"/>
                  </a:lnTo>
                  <a:lnTo>
                    <a:pt x="17315" y="290353"/>
                  </a:lnTo>
                  <a:lnTo>
                    <a:pt x="28343" y="291623"/>
                  </a:lnTo>
                  <a:lnTo>
                    <a:pt x="28343" y="289083"/>
                  </a:lnTo>
                  <a:lnTo>
                    <a:pt x="18538" y="286543"/>
                  </a:lnTo>
                  <a:lnTo>
                    <a:pt x="10539" y="281463"/>
                  </a:lnTo>
                  <a:lnTo>
                    <a:pt x="5150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4" y="211613"/>
                  </a:lnTo>
                  <a:lnTo>
                    <a:pt x="25014" y="188753"/>
                  </a:lnTo>
                  <a:lnTo>
                    <a:pt x="48719" y="172243"/>
                  </a:lnTo>
                  <a:lnTo>
                    <a:pt x="77750" y="167163"/>
                  </a:lnTo>
                  <a:lnTo>
                    <a:pt x="77750" y="163353"/>
                  </a:lnTo>
                  <a:close/>
                </a:path>
                <a:path w="258444" h="292100">
                  <a:moveTo>
                    <a:pt x="229635" y="289083"/>
                  </a:moveTo>
                  <a:lnTo>
                    <a:pt x="28343" y="289083"/>
                  </a:lnTo>
                  <a:lnTo>
                    <a:pt x="28343" y="291623"/>
                  </a:lnTo>
                  <a:lnTo>
                    <a:pt x="229635" y="291623"/>
                  </a:lnTo>
                  <a:lnTo>
                    <a:pt x="229635" y="28908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80228" y="167163"/>
                  </a:lnTo>
                  <a:lnTo>
                    <a:pt x="209259" y="172243"/>
                  </a:lnTo>
                  <a:lnTo>
                    <a:pt x="232963" y="188753"/>
                  </a:lnTo>
                  <a:lnTo>
                    <a:pt x="248944" y="211613"/>
                  </a:lnTo>
                  <a:lnTo>
                    <a:pt x="254803" y="240823"/>
                  </a:lnTo>
                  <a:lnTo>
                    <a:pt x="254803" y="263683"/>
                  </a:lnTo>
                  <a:lnTo>
                    <a:pt x="252828" y="273843"/>
                  </a:lnTo>
                  <a:lnTo>
                    <a:pt x="247439" y="281463"/>
                  </a:lnTo>
                  <a:lnTo>
                    <a:pt x="239440" y="286543"/>
                  </a:lnTo>
                  <a:lnTo>
                    <a:pt x="229635" y="289083"/>
                  </a:lnTo>
                  <a:lnTo>
                    <a:pt x="229635" y="291623"/>
                  </a:lnTo>
                  <a:lnTo>
                    <a:pt x="240663" y="290353"/>
                  </a:lnTo>
                  <a:lnTo>
                    <a:pt x="249673" y="284003"/>
                  </a:lnTo>
                  <a:lnTo>
                    <a:pt x="255749" y="275113"/>
                  </a:lnTo>
                  <a:lnTo>
                    <a:pt x="257978" y="263683"/>
                  </a:lnTo>
                  <a:lnTo>
                    <a:pt x="257978" y="240823"/>
                  </a:lnTo>
                  <a:lnTo>
                    <a:pt x="251865" y="210343"/>
                  </a:lnTo>
                  <a:lnTo>
                    <a:pt x="235192" y="186210"/>
                  </a:lnTo>
                  <a:lnTo>
                    <a:pt x="210485" y="169705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77750" y="179863"/>
                  </a:moveTo>
                  <a:lnTo>
                    <a:pt x="54072" y="184955"/>
                  </a:lnTo>
                  <a:lnTo>
                    <a:pt x="34748" y="197643"/>
                  </a:lnTo>
                  <a:lnTo>
                    <a:pt x="21697" y="216693"/>
                  </a:lnTo>
                  <a:lnTo>
                    <a:pt x="16908" y="240823"/>
                  </a:lnTo>
                  <a:lnTo>
                    <a:pt x="16908" y="270033"/>
                  </a:lnTo>
                  <a:lnTo>
                    <a:pt x="22068" y="275113"/>
                  </a:lnTo>
                  <a:lnTo>
                    <a:pt x="28343" y="275113"/>
                  </a:lnTo>
                  <a:lnTo>
                    <a:pt x="28343" y="272573"/>
                  </a:lnTo>
                  <a:lnTo>
                    <a:pt x="23791" y="272573"/>
                  </a:lnTo>
                  <a:lnTo>
                    <a:pt x="20083" y="268763"/>
                  </a:lnTo>
                  <a:lnTo>
                    <a:pt x="20083" y="240823"/>
                  </a:lnTo>
                  <a:lnTo>
                    <a:pt x="24618" y="217963"/>
                  </a:lnTo>
                  <a:lnTo>
                    <a:pt x="36982" y="200183"/>
                  </a:lnTo>
                  <a:lnTo>
                    <a:pt x="55313" y="187483"/>
                  </a:lnTo>
                  <a:lnTo>
                    <a:pt x="77741" y="183675"/>
                  </a:lnTo>
                  <a:lnTo>
                    <a:pt x="77750" y="179863"/>
                  </a:lnTo>
                  <a:close/>
                </a:path>
                <a:path w="258444" h="292100">
                  <a:moveTo>
                    <a:pt x="229635" y="272573"/>
                  </a:moveTo>
                  <a:lnTo>
                    <a:pt x="28343" y="272573"/>
                  </a:lnTo>
                  <a:lnTo>
                    <a:pt x="28343" y="275113"/>
                  </a:lnTo>
                  <a:lnTo>
                    <a:pt x="229635" y="275113"/>
                  </a:lnTo>
                  <a:lnTo>
                    <a:pt x="229635" y="2725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80237" y="183675"/>
                  </a:lnTo>
                  <a:lnTo>
                    <a:pt x="202665" y="187483"/>
                  </a:lnTo>
                  <a:lnTo>
                    <a:pt x="220996" y="200183"/>
                  </a:lnTo>
                  <a:lnTo>
                    <a:pt x="233359" y="217963"/>
                  </a:lnTo>
                  <a:lnTo>
                    <a:pt x="237894" y="240823"/>
                  </a:lnTo>
                  <a:lnTo>
                    <a:pt x="237894" y="268763"/>
                  </a:lnTo>
                  <a:lnTo>
                    <a:pt x="234187" y="272573"/>
                  </a:lnTo>
                  <a:lnTo>
                    <a:pt x="229635" y="272573"/>
                  </a:lnTo>
                  <a:lnTo>
                    <a:pt x="229635" y="275113"/>
                  </a:lnTo>
                  <a:lnTo>
                    <a:pt x="235910" y="275113"/>
                  </a:lnTo>
                  <a:lnTo>
                    <a:pt x="241069" y="270033"/>
                  </a:lnTo>
                  <a:lnTo>
                    <a:pt x="241069" y="240823"/>
                  </a:lnTo>
                  <a:lnTo>
                    <a:pt x="236281" y="216693"/>
                  </a:lnTo>
                  <a:lnTo>
                    <a:pt x="223229" y="197643"/>
                  </a:lnTo>
                  <a:lnTo>
                    <a:pt x="203879" y="184941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97379" y="184943"/>
                  </a:moveTo>
                  <a:lnTo>
                    <a:pt x="96496" y="187483"/>
                  </a:lnTo>
                  <a:lnTo>
                    <a:pt x="102840" y="190023"/>
                  </a:lnTo>
                  <a:lnTo>
                    <a:pt x="110233" y="191293"/>
                  </a:lnTo>
                  <a:lnTo>
                    <a:pt x="118880" y="192563"/>
                  </a:lnTo>
                  <a:lnTo>
                    <a:pt x="128989" y="192563"/>
                  </a:lnTo>
                  <a:lnTo>
                    <a:pt x="128989" y="190023"/>
                  </a:lnTo>
                  <a:lnTo>
                    <a:pt x="119147" y="188753"/>
                  </a:lnTo>
                  <a:lnTo>
                    <a:pt x="110738" y="187483"/>
                  </a:lnTo>
                  <a:lnTo>
                    <a:pt x="103535" y="186210"/>
                  </a:lnTo>
                  <a:lnTo>
                    <a:pt x="97379" y="184943"/>
                  </a:lnTo>
                  <a:close/>
                </a:path>
                <a:path w="258444" h="292100">
                  <a:moveTo>
                    <a:pt x="160576" y="184943"/>
                  </a:moveTo>
                  <a:lnTo>
                    <a:pt x="154401" y="186213"/>
                  </a:lnTo>
                  <a:lnTo>
                    <a:pt x="147216" y="187483"/>
                  </a:lnTo>
                  <a:lnTo>
                    <a:pt x="138815" y="188753"/>
                  </a:lnTo>
                  <a:lnTo>
                    <a:pt x="128989" y="190023"/>
                  </a:lnTo>
                  <a:lnTo>
                    <a:pt x="128989" y="192563"/>
                  </a:lnTo>
                  <a:lnTo>
                    <a:pt x="139081" y="192563"/>
                  </a:lnTo>
                  <a:lnTo>
                    <a:pt x="147721" y="191293"/>
                  </a:lnTo>
                  <a:lnTo>
                    <a:pt x="155112" y="190023"/>
                  </a:lnTo>
                  <a:lnTo>
                    <a:pt x="161461" y="187483"/>
                  </a:lnTo>
                  <a:lnTo>
                    <a:pt x="160576" y="184943"/>
                  </a:lnTo>
                  <a:close/>
                </a:path>
                <a:path w="258444" h="292100">
                  <a:moveTo>
                    <a:pt x="97377" y="184943"/>
                  </a:moveTo>
                  <a:lnTo>
                    <a:pt x="91858" y="184955"/>
                  </a:lnTo>
                  <a:lnTo>
                    <a:pt x="91390" y="186213"/>
                  </a:lnTo>
                  <a:lnTo>
                    <a:pt x="94702" y="187483"/>
                  </a:lnTo>
                  <a:lnTo>
                    <a:pt x="96494" y="187483"/>
                  </a:lnTo>
                  <a:lnTo>
                    <a:pt x="97377" y="184943"/>
                  </a:lnTo>
                  <a:close/>
                </a:path>
                <a:path w="258444" h="292100">
                  <a:moveTo>
                    <a:pt x="161018" y="186210"/>
                  </a:moveTo>
                  <a:lnTo>
                    <a:pt x="161459" y="187483"/>
                  </a:lnTo>
                  <a:lnTo>
                    <a:pt x="161018" y="186210"/>
                  </a:lnTo>
                  <a:close/>
                </a:path>
                <a:path w="258444" h="292100">
                  <a:moveTo>
                    <a:pt x="165618" y="183673"/>
                  </a:moveTo>
                  <a:lnTo>
                    <a:pt x="162338" y="184943"/>
                  </a:lnTo>
                  <a:lnTo>
                    <a:pt x="160579" y="184943"/>
                  </a:lnTo>
                  <a:lnTo>
                    <a:pt x="161019" y="186213"/>
                  </a:lnTo>
                  <a:lnTo>
                    <a:pt x="161461" y="187483"/>
                  </a:lnTo>
                  <a:lnTo>
                    <a:pt x="163253" y="187483"/>
                  </a:lnTo>
                  <a:lnTo>
                    <a:pt x="166555" y="186210"/>
                  </a:lnTo>
                  <a:lnTo>
                    <a:pt x="165618" y="183673"/>
                  </a:lnTo>
                  <a:close/>
                </a:path>
                <a:path w="258444" h="292100">
                  <a:moveTo>
                    <a:pt x="91390" y="186213"/>
                  </a:moveTo>
                  <a:close/>
                </a:path>
                <a:path w="258444" h="292100">
                  <a:moveTo>
                    <a:pt x="160579" y="184943"/>
                  </a:moveTo>
                  <a:lnTo>
                    <a:pt x="161019" y="186213"/>
                  </a:lnTo>
                  <a:lnTo>
                    <a:pt x="160579" y="184943"/>
                  </a:lnTo>
                  <a:close/>
                </a:path>
                <a:path w="258444" h="292100">
                  <a:moveTo>
                    <a:pt x="170165" y="184943"/>
                  </a:moveTo>
                  <a:lnTo>
                    <a:pt x="166087" y="184943"/>
                  </a:lnTo>
                  <a:lnTo>
                    <a:pt x="166567" y="186210"/>
                  </a:lnTo>
                  <a:lnTo>
                    <a:pt x="170165" y="184943"/>
                  </a:lnTo>
                  <a:close/>
                </a:path>
                <a:path w="258444" h="292100">
                  <a:moveTo>
                    <a:pt x="88700" y="182403"/>
                  </a:moveTo>
                  <a:lnTo>
                    <a:pt x="87037" y="182403"/>
                  </a:lnTo>
                  <a:lnTo>
                    <a:pt x="86189" y="184943"/>
                  </a:lnTo>
                  <a:lnTo>
                    <a:pt x="87829" y="184955"/>
                  </a:lnTo>
                  <a:lnTo>
                    <a:pt x="91392" y="186210"/>
                  </a:lnTo>
                  <a:lnTo>
                    <a:pt x="92328" y="183671"/>
                  </a:lnTo>
                  <a:lnTo>
                    <a:pt x="88700" y="182403"/>
                  </a:lnTo>
                  <a:close/>
                </a:path>
                <a:path w="258444" h="292100">
                  <a:moveTo>
                    <a:pt x="171361" y="183673"/>
                  </a:moveTo>
                  <a:lnTo>
                    <a:pt x="165618" y="183673"/>
                  </a:lnTo>
                  <a:lnTo>
                    <a:pt x="166092" y="184955"/>
                  </a:lnTo>
                  <a:lnTo>
                    <a:pt x="171782" y="184943"/>
                  </a:lnTo>
                  <a:lnTo>
                    <a:pt x="171361" y="183673"/>
                  </a:lnTo>
                  <a:close/>
                </a:path>
                <a:path w="258444" h="292100">
                  <a:moveTo>
                    <a:pt x="92335" y="183673"/>
                  </a:moveTo>
                  <a:lnTo>
                    <a:pt x="91863" y="184943"/>
                  </a:lnTo>
                  <a:lnTo>
                    <a:pt x="95618" y="184943"/>
                  </a:lnTo>
                  <a:lnTo>
                    <a:pt x="92335" y="1836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77122" y="179863"/>
                  </a:lnTo>
                  <a:lnTo>
                    <a:pt x="174094" y="181133"/>
                  </a:lnTo>
                  <a:lnTo>
                    <a:pt x="170941" y="182403"/>
                  </a:lnTo>
                  <a:lnTo>
                    <a:pt x="171785" y="184942"/>
                  </a:lnTo>
                  <a:lnTo>
                    <a:pt x="174833" y="183673"/>
                  </a:lnTo>
                  <a:lnTo>
                    <a:pt x="180228" y="183673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80855" y="179863"/>
                  </a:moveTo>
                  <a:lnTo>
                    <a:pt x="77750" y="179863"/>
                  </a:lnTo>
                  <a:lnTo>
                    <a:pt x="77750" y="183673"/>
                  </a:lnTo>
                  <a:lnTo>
                    <a:pt x="83148" y="183675"/>
                  </a:lnTo>
                  <a:lnTo>
                    <a:pt x="86184" y="184941"/>
                  </a:lnTo>
                  <a:lnTo>
                    <a:pt x="87032" y="182403"/>
                  </a:lnTo>
                  <a:lnTo>
                    <a:pt x="83883" y="181133"/>
                  </a:lnTo>
                  <a:lnTo>
                    <a:pt x="80855" y="179863"/>
                  </a:lnTo>
                  <a:close/>
                </a:path>
                <a:path w="258444" h="292100">
                  <a:moveTo>
                    <a:pt x="170937" y="182403"/>
                  </a:moveTo>
                  <a:lnTo>
                    <a:pt x="169261" y="182403"/>
                  </a:lnTo>
                  <a:lnTo>
                    <a:pt x="165618" y="183673"/>
                  </a:lnTo>
                  <a:lnTo>
                    <a:pt x="171361" y="183673"/>
                  </a:lnTo>
                  <a:lnTo>
                    <a:pt x="170937" y="182403"/>
                  </a:lnTo>
                  <a:close/>
                </a:path>
                <a:path w="258444" h="292100">
                  <a:moveTo>
                    <a:pt x="99708" y="168433"/>
                  </a:moveTo>
                  <a:lnTo>
                    <a:pt x="98777" y="170973"/>
                  </a:lnTo>
                  <a:lnTo>
                    <a:pt x="104731" y="173513"/>
                  </a:lnTo>
                  <a:lnTo>
                    <a:pt x="111536" y="174783"/>
                  </a:lnTo>
                  <a:lnTo>
                    <a:pt x="119515" y="176053"/>
                  </a:lnTo>
                  <a:lnTo>
                    <a:pt x="128989" y="176053"/>
                  </a:lnTo>
                  <a:lnTo>
                    <a:pt x="128989" y="172243"/>
                  </a:lnTo>
                  <a:lnTo>
                    <a:pt x="119813" y="172243"/>
                  </a:lnTo>
                  <a:lnTo>
                    <a:pt x="112084" y="170972"/>
                  </a:lnTo>
                  <a:lnTo>
                    <a:pt x="105460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158293" y="168433"/>
                  </a:moveTo>
                  <a:lnTo>
                    <a:pt x="152485" y="169705"/>
                  </a:lnTo>
                  <a:lnTo>
                    <a:pt x="145895" y="170973"/>
                  </a:lnTo>
                  <a:lnTo>
                    <a:pt x="138168" y="172243"/>
                  </a:lnTo>
                  <a:lnTo>
                    <a:pt x="128989" y="172243"/>
                  </a:lnTo>
                  <a:lnTo>
                    <a:pt x="128989" y="176053"/>
                  </a:lnTo>
                  <a:lnTo>
                    <a:pt x="138466" y="176053"/>
                  </a:lnTo>
                  <a:lnTo>
                    <a:pt x="146450" y="174783"/>
                  </a:lnTo>
                  <a:lnTo>
                    <a:pt x="153263" y="173513"/>
                  </a:lnTo>
                  <a:lnTo>
                    <a:pt x="159222" y="170973"/>
                  </a:lnTo>
                  <a:lnTo>
                    <a:pt x="158293" y="168433"/>
                  </a:lnTo>
                  <a:close/>
                </a:path>
                <a:path w="258444" h="292100">
                  <a:moveTo>
                    <a:pt x="97050" y="167163"/>
                  </a:moveTo>
                  <a:lnTo>
                    <a:pt x="96100" y="170973"/>
                  </a:lnTo>
                  <a:lnTo>
                    <a:pt x="98777" y="170972"/>
                  </a:lnTo>
                  <a:lnTo>
                    <a:pt x="99708" y="168433"/>
                  </a:lnTo>
                  <a:lnTo>
                    <a:pt x="97050" y="167163"/>
                  </a:lnTo>
                  <a:close/>
                </a:path>
                <a:path w="258444" h="292100">
                  <a:moveTo>
                    <a:pt x="160968" y="167163"/>
                  </a:moveTo>
                  <a:lnTo>
                    <a:pt x="158297" y="168433"/>
                  </a:lnTo>
                  <a:lnTo>
                    <a:pt x="159222" y="170973"/>
                  </a:lnTo>
                  <a:lnTo>
                    <a:pt x="161922" y="170973"/>
                  </a:lnTo>
                  <a:lnTo>
                    <a:pt x="160968" y="167163"/>
                  </a:lnTo>
                  <a:close/>
                </a:path>
                <a:path w="258444" h="292100">
                  <a:moveTo>
                    <a:pt x="85134" y="163353"/>
                  </a:moveTo>
                  <a:lnTo>
                    <a:pt x="77750" y="163353"/>
                  </a:lnTo>
                  <a:lnTo>
                    <a:pt x="77750" y="167163"/>
                  </a:lnTo>
                  <a:lnTo>
                    <a:pt x="84590" y="167163"/>
                  </a:lnTo>
                  <a:lnTo>
                    <a:pt x="96099" y="170973"/>
                  </a:lnTo>
                  <a:lnTo>
                    <a:pt x="96733" y="168433"/>
                  </a:lnTo>
                  <a:lnTo>
                    <a:pt x="96574" y="168433"/>
                  </a:lnTo>
                  <a:lnTo>
                    <a:pt x="97049" y="167163"/>
                  </a:lnTo>
                  <a:lnTo>
                    <a:pt x="85134" y="16335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72872" y="163353"/>
                  </a:lnTo>
                  <a:lnTo>
                    <a:pt x="160973" y="167163"/>
                  </a:lnTo>
                  <a:lnTo>
                    <a:pt x="161448" y="168433"/>
                  </a:lnTo>
                  <a:lnTo>
                    <a:pt x="161290" y="168433"/>
                  </a:lnTo>
                  <a:lnTo>
                    <a:pt x="161927" y="170972"/>
                  </a:lnTo>
                  <a:lnTo>
                    <a:pt x="169585" y="168433"/>
                  </a:lnTo>
                  <a:lnTo>
                    <a:pt x="161448" y="168433"/>
                  </a:lnTo>
                  <a:lnTo>
                    <a:pt x="160973" y="167163"/>
                  </a:lnTo>
                  <a:lnTo>
                    <a:pt x="180228" y="167163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99707" y="168433"/>
                  </a:moveTo>
                  <a:lnTo>
                    <a:pt x="99245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97049" y="167163"/>
                  </a:moveTo>
                  <a:lnTo>
                    <a:pt x="96574" y="168433"/>
                  </a:lnTo>
                  <a:lnTo>
                    <a:pt x="96733" y="168433"/>
                  </a:lnTo>
                  <a:lnTo>
                    <a:pt x="97049" y="167163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00150" y="5762"/>
                  </a:lnTo>
                  <a:lnTo>
                    <a:pt x="76599" y="21479"/>
                  </a:lnTo>
                  <a:lnTo>
                    <a:pt x="60721" y="44794"/>
                  </a:lnTo>
                  <a:lnTo>
                    <a:pt x="54898" y="73351"/>
                  </a:lnTo>
                  <a:lnTo>
                    <a:pt x="60721" y="101907"/>
                  </a:lnTo>
                  <a:lnTo>
                    <a:pt x="76599" y="125222"/>
                  </a:lnTo>
                  <a:lnTo>
                    <a:pt x="100150" y="140939"/>
                  </a:lnTo>
                  <a:lnTo>
                    <a:pt x="128989" y="146702"/>
                  </a:lnTo>
                  <a:lnTo>
                    <a:pt x="128989" y="143527"/>
                  </a:lnTo>
                  <a:lnTo>
                    <a:pt x="101373" y="138010"/>
                  </a:lnTo>
                  <a:lnTo>
                    <a:pt x="78833" y="122966"/>
                  </a:lnTo>
                  <a:lnTo>
                    <a:pt x="63642" y="100659"/>
                  </a:lnTo>
                  <a:lnTo>
                    <a:pt x="58073" y="73351"/>
                  </a:lnTo>
                  <a:lnTo>
                    <a:pt x="63642" y="46043"/>
                  </a:lnTo>
                  <a:lnTo>
                    <a:pt x="78833" y="23736"/>
                  </a:lnTo>
                  <a:lnTo>
                    <a:pt x="101373" y="8692"/>
                  </a:lnTo>
                  <a:lnTo>
                    <a:pt x="128989" y="3175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28989" y="3175"/>
                  </a:lnTo>
                  <a:lnTo>
                    <a:pt x="156604" y="8692"/>
                  </a:lnTo>
                  <a:lnTo>
                    <a:pt x="179145" y="23736"/>
                  </a:lnTo>
                  <a:lnTo>
                    <a:pt x="194336" y="46043"/>
                  </a:lnTo>
                  <a:lnTo>
                    <a:pt x="199905" y="73351"/>
                  </a:lnTo>
                  <a:lnTo>
                    <a:pt x="194336" y="100659"/>
                  </a:lnTo>
                  <a:lnTo>
                    <a:pt x="179145" y="122966"/>
                  </a:lnTo>
                  <a:lnTo>
                    <a:pt x="156604" y="138010"/>
                  </a:lnTo>
                  <a:lnTo>
                    <a:pt x="128989" y="143527"/>
                  </a:lnTo>
                  <a:lnTo>
                    <a:pt x="128989" y="146702"/>
                  </a:lnTo>
                  <a:lnTo>
                    <a:pt x="157828" y="140939"/>
                  </a:lnTo>
                  <a:lnTo>
                    <a:pt x="181378" y="125222"/>
                  </a:lnTo>
                  <a:lnTo>
                    <a:pt x="197257" y="101907"/>
                  </a:lnTo>
                  <a:lnTo>
                    <a:pt x="203080" y="73351"/>
                  </a:lnTo>
                  <a:lnTo>
                    <a:pt x="197257" y="44794"/>
                  </a:lnTo>
                  <a:lnTo>
                    <a:pt x="181378" y="21479"/>
                  </a:lnTo>
                  <a:lnTo>
                    <a:pt x="157828" y="5762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06770" y="21178"/>
                  </a:lnTo>
                  <a:lnTo>
                    <a:pt x="88590" y="33325"/>
                  </a:lnTo>
                  <a:lnTo>
                    <a:pt x="76314" y="51327"/>
                  </a:lnTo>
                  <a:lnTo>
                    <a:pt x="71807" y="73351"/>
                  </a:lnTo>
                  <a:lnTo>
                    <a:pt x="76314" y="95375"/>
                  </a:lnTo>
                  <a:lnTo>
                    <a:pt x="88590" y="113377"/>
                  </a:lnTo>
                  <a:lnTo>
                    <a:pt x="106770" y="125524"/>
                  </a:lnTo>
                  <a:lnTo>
                    <a:pt x="128989" y="129980"/>
                  </a:lnTo>
                  <a:lnTo>
                    <a:pt x="128989" y="126805"/>
                  </a:lnTo>
                  <a:lnTo>
                    <a:pt x="107993" y="122594"/>
                  </a:lnTo>
                  <a:lnTo>
                    <a:pt x="90823" y="111121"/>
                  </a:lnTo>
                  <a:lnTo>
                    <a:pt x="79235" y="94126"/>
                  </a:lnTo>
                  <a:lnTo>
                    <a:pt x="74982" y="73351"/>
                  </a:lnTo>
                  <a:lnTo>
                    <a:pt x="79235" y="52576"/>
                  </a:lnTo>
                  <a:lnTo>
                    <a:pt x="90823" y="35581"/>
                  </a:lnTo>
                  <a:lnTo>
                    <a:pt x="107993" y="24108"/>
                  </a:lnTo>
                  <a:lnTo>
                    <a:pt x="128989" y="19896"/>
                  </a:lnTo>
                  <a:lnTo>
                    <a:pt x="128989" y="16721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28989" y="19896"/>
                  </a:lnTo>
                  <a:lnTo>
                    <a:pt x="149985" y="24108"/>
                  </a:lnTo>
                  <a:lnTo>
                    <a:pt x="167154" y="35581"/>
                  </a:lnTo>
                  <a:lnTo>
                    <a:pt x="178743" y="52576"/>
                  </a:lnTo>
                  <a:lnTo>
                    <a:pt x="182996" y="73351"/>
                  </a:lnTo>
                  <a:lnTo>
                    <a:pt x="178743" y="94126"/>
                  </a:lnTo>
                  <a:lnTo>
                    <a:pt x="167154" y="111121"/>
                  </a:lnTo>
                  <a:lnTo>
                    <a:pt x="149985" y="122594"/>
                  </a:lnTo>
                  <a:lnTo>
                    <a:pt x="128989" y="126805"/>
                  </a:lnTo>
                  <a:lnTo>
                    <a:pt x="128989" y="129980"/>
                  </a:lnTo>
                  <a:lnTo>
                    <a:pt x="151208" y="125524"/>
                  </a:lnTo>
                  <a:lnTo>
                    <a:pt x="169388" y="113377"/>
                  </a:lnTo>
                  <a:lnTo>
                    <a:pt x="181664" y="95375"/>
                  </a:lnTo>
                  <a:lnTo>
                    <a:pt x="186171" y="73351"/>
                  </a:lnTo>
                  <a:lnTo>
                    <a:pt x="181664" y="51327"/>
                  </a:lnTo>
                  <a:lnTo>
                    <a:pt x="169388" y="33325"/>
                  </a:lnTo>
                  <a:lnTo>
                    <a:pt x="151208" y="21178"/>
                  </a:lnTo>
                  <a:lnTo>
                    <a:pt x="128989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068" y="2795364"/>
              <a:ext cx="1591419" cy="16838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990926" y="2935436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409" y="5614"/>
                  </a:lnTo>
                  <a:lnTo>
                    <a:pt x="325719" y="22457"/>
                  </a:lnTo>
                  <a:lnTo>
                    <a:pt x="83447" y="162657"/>
                  </a:lnTo>
                  <a:lnTo>
                    <a:pt x="48620" y="189488"/>
                  </a:lnTo>
                  <a:lnTo>
                    <a:pt x="22356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6" y="671822"/>
                  </a:lnTo>
                  <a:lnTo>
                    <a:pt x="48620" y="706190"/>
                  </a:lnTo>
                  <a:lnTo>
                    <a:pt x="83447" y="733022"/>
                  </a:lnTo>
                  <a:lnTo>
                    <a:pt x="325719" y="873222"/>
                  </a:lnTo>
                  <a:lnTo>
                    <a:pt x="366409" y="890065"/>
                  </a:lnTo>
                  <a:lnTo>
                    <a:pt x="409356" y="895679"/>
                  </a:lnTo>
                  <a:lnTo>
                    <a:pt x="452303" y="890065"/>
                  </a:lnTo>
                  <a:lnTo>
                    <a:pt x="492993" y="873222"/>
                  </a:lnTo>
                  <a:lnTo>
                    <a:pt x="735282" y="733022"/>
                  </a:lnTo>
                  <a:lnTo>
                    <a:pt x="770099" y="706190"/>
                  </a:lnTo>
                  <a:lnTo>
                    <a:pt x="796358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8" y="223856"/>
                  </a:lnTo>
                  <a:lnTo>
                    <a:pt x="770099" y="189488"/>
                  </a:lnTo>
                  <a:lnTo>
                    <a:pt x="735282" y="162657"/>
                  </a:lnTo>
                  <a:lnTo>
                    <a:pt x="492993" y="22457"/>
                  </a:lnTo>
                  <a:lnTo>
                    <a:pt x="452303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85563" y="2930092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489991" y="380733"/>
                  </a:moveTo>
                  <a:lnTo>
                    <a:pt x="484301" y="352806"/>
                  </a:lnTo>
                  <a:lnTo>
                    <a:pt x="473087" y="336346"/>
                  </a:lnTo>
                  <a:lnTo>
                    <a:pt x="473087" y="380733"/>
                  </a:lnTo>
                  <a:lnTo>
                    <a:pt x="468706" y="402132"/>
                  </a:lnTo>
                  <a:lnTo>
                    <a:pt x="456768" y="419633"/>
                  </a:lnTo>
                  <a:lnTo>
                    <a:pt x="439102" y="431444"/>
                  </a:lnTo>
                  <a:lnTo>
                    <a:pt x="417487" y="435775"/>
                  </a:lnTo>
                  <a:lnTo>
                    <a:pt x="395884" y="431444"/>
                  </a:lnTo>
                  <a:lnTo>
                    <a:pt x="378206" y="419633"/>
                  </a:lnTo>
                  <a:lnTo>
                    <a:pt x="366280" y="402132"/>
                  </a:lnTo>
                  <a:lnTo>
                    <a:pt x="361899" y="380733"/>
                  </a:lnTo>
                  <a:lnTo>
                    <a:pt x="366280" y="359333"/>
                  </a:lnTo>
                  <a:lnTo>
                    <a:pt x="378206" y="341833"/>
                  </a:lnTo>
                  <a:lnTo>
                    <a:pt x="395884" y="330022"/>
                  </a:lnTo>
                  <a:lnTo>
                    <a:pt x="417487" y="325691"/>
                  </a:lnTo>
                  <a:lnTo>
                    <a:pt x="439102" y="330022"/>
                  </a:lnTo>
                  <a:lnTo>
                    <a:pt x="456768" y="341833"/>
                  </a:lnTo>
                  <a:lnTo>
                    <a:pt x="468706" y="359333"/>
                  </a:lnTo>
                  <a:lnTo>
                    <a:pt x="473087" y="380733"/>
                  </a:lnTo>
                  <a:lnTo>
                    <a:pt x="473087" y="336346"/>
                  </a:lnTo>
                  <a:lnTo>
                    <a:pt x="468769" y="329996"/>
                  </a:lnTo>
                  <a:lnTo>
                    <a:pt x="462318" y="325691"/>
                  </a:lnTo>
                  <a:lnTo>
                    <a:pt x="445719" y="314617"/>
                  </a:lnTo>
                  <a:lnTo>
                    <a:pt x="417487" y="308965"/>
                  </a:lnTo>
                  <a:lnTo>
                    <a:pt x="389267" y="314617"/>
                  </a:lnTo>
                  <a:lnTo>
                    <a:pt x="366217" y="329996"/>
                  </a:lnTo>
                  <a:lnTo>
                    <a:pt x="350685" y="352806"/>
                  </a:lnTo>
                  <a:lnTo>
                    <a:pt x="344982" y="380733"/>
                  </a:lnTo>
                  <a:lnTo>
                    <a:pt x="350685" y="408673"/>
                  </a:lnTo>
                  <a:lnTo>
                    <a:pt x="366217" y="431482"/>
                  </a:lnTo>
                  <a:lnTo>
                    <a:pt x="389267" y="446862"/>
                  </a:lnTo>
                  <a:lnTo>
                    <a:pt x="417487" y="452501"/>
                  </a:lnTo>
                  <a:lnTo>
                    <a:pt x="445719" y="446862"/>
                  </a:lnTo>
                  <a:lnTo>
                    <a:pt x="462318" y="435775"/>
                  </a:lnTo>
                  <a:lnTo>
                    <a:pt x="468769" y="431482"/>
                  </a:lnTo>
                  <a:lnTo>
                    <a:pt x="484301" y="408673"/>
                  </a:lnTo>
                  <a:lnTo>
                    <a:pt x="489991" y="380733"/>
                  </a:lnTo>
                  <a:close/>
                </a:path>
                <a:path w="829945" h="906779">
                  <a:moveTo>
                    <a:pt x="544893" y="547395"/>
                  </a:moveTo>
                  <a:lnTo>
                    <a:pt x="538911" y="518058"/>
                  </a:lnTo>
                  <a:lnTo>
                    <a:pt x="527989" y="502043"/>
                  </a:lnTo>
                  <a:lnTo>
                    <a:pt x="527989" y="547395"/>
                  </a:lnTo>
                  <a:lnTo>
                    <a:pt x="527989" y="576313"/>
                  </a:lnTo>
                  <a:lnTo>
                    <a:pt x="523557" y="580694"/>
                  </a:lnTo>
                  <a:lnTo>
                    <a:pt x="311429" y="580694"/>
                  </a:lnTo>
                  <a:lnTo>
                    <a:pt x="306997" y="576313"/>
                  </a:lnTo>
                  <a:lnTo>
                    <a:pt x="306997" y="547395"/>
                  </a:lnTo>
                  <a:lnTo>
                    <a:pt x="311658" y="524573"/>
                  </a:lnTo>
                  <a:lnTo>
                    <a:pt x="324370" y="505917"/>
                  </a:lnTo>
                  <a:lnTo>
                    <a:pt x="343204" y="493344"/>
                  </a:lnTo>
                  <a:lnTo>
                    <a:pt x="366255" y="488734"/>
                  </a:lnTo>
                  <a:lnTo>
                    <a:pt x="369150" y="488734"/>
                  </a:lnTo>
                  <a:lnTo>
                    <a:pt x="372021" y="489318"/>
                  </a:lnTo>
                  <a:lnTo>
                    <a:pt x="376745" y="490626"/>
                  </a:lnTo>
                  <a:lnTo>
                    <a:pt x="383667" y="492772"/>
                  </a:lnTo>
                  <a:lnTo>
                    <a:pt x="385445" y="493280"/>
                  </a:lnTo>
                  <a:lnTo>
                    <a:pt x="391693" y="494931"/>
                  </a:lnTo>
                  <a:lnTo>
                    <a:pt x="398983" y="496379"/>
                  </a:lnTo>
                  <a:lnTo>
                    <a:pt x="407517" y="497395"/>
                  </a:lnTo>
                  <a:lnTo>
                    <a:pt x="417487" y="497789"/>
                  </a:lnTo>
                  <a:lnTo>
                    <a:pt x="427456" y="497395"/>
                  </a:lnTo>
                  <a:lnTo>
                    <a:pt x="458216" y="490626"/>
                  </a:lnTo>
                  <a:lnTo>
                    <a:pt x="462965" y="489318"/>
                  </a:lnTo>
                  <a:lnTo>
                    <a:pt x="465836" y="488734"/>
                  </a:lnTo>
                  <a:lnTo>
                    <a:pt x="468731" y="488734"/>
                  </a:lnTo>
                  <a:lnTo>
                    <a:pt x="491782" y="493344"/>
                  </a:lnTo>
                  <a:lnTo>
                    <a:pt x="510616" y="505917"/>
                  </a:lnTo>
                  <a:lnTo>
                    <a:pt x="523328" y="524573"/>
                  </a:lnTo>
                  <a:lnTo>
                    <a:pt x="527989" y="547395"/>
                  </a:lnTo>
                  <a:lnTo>
                    <a:pt x="527989" y="502043"/>
                  </a:lnTo>
                  <a:lnTo>
                    <a:pt x="522579" y="494093"/>
                  </a:lnTo>
                  <a:lnTo>
                    <a:pt x="514540" y="488734"/>
                  </a:lnTo>
                  <a:lnTo>
                    <a:pt x="503059" y="481063"/>
                  </a:lnTo>
                  <a:lnTo>
                    <a:pt x="498373" y="477939"/>
                  </a:lnTo>
                  <a:lnTo>
                    <a:pt x="468731" y="472008"/>
                  </a:lnTo>
                  <a:lnTo>
                    <a:pt x="461645" y="472008"/>
                  </a:lnTo>
                  <a:lnTo>
                    <a:pt x="447255" y="476504"/>
                  </a:lnTo>
                  <a:lnTo>
                    <a:pt x="441375" y="478180"/>
                  </a:lnTo>
                  <a:lnTo>
                    <a:pt x="434670" y="479640"/>
                  </a:lnTo>
                  <a:lnTo>
                    <a:pt x="426821" y="480669"/>
                  </a:lnTo>
                  <a:lnTo>
                    <a:pt x="417487" y="481063"/>
                  </a:lnTo>
                  <a:lnTo>
                    <a:pt x="408165" y="480669"/>
                  </a:lnTo>
                  <a:lnTo>
                    <a:pt x="400316" y="479640"/>
                  </a:lnTo>
                  <a:lnTo>
                    <a:pt x="393623" y="478180"/>
                  </a:lnTo>
                  <a:lnTo>
                    <a:pt x="387743" y="476504"/>
                  </a:lnTo>
                  <a:lnTo>
                    <a:pt x="373367" y="472008"/>
                  </a:lnTo>
                  <a:lnTo>
                    <a:pt x="366255" y="472008"/>
                  </a:lnTo>
                  <a:lnTo>
                    <a:pt x="336613" y="477939"/>
                  </a:lnTo>
                  <a:lnTo>
                    <a:pt x="312394" y="494093"/>
                  </a:lnTo>
                  <a:lnTo>
                    <a:pt x="296075" y="518058"/>
                  </a:lnTo>
                  <a:lnTo>
                    <a:pt x="290093" y="547395"/>
                  </a:lnTo>
                  <a:lnTo>
                    <a:pt x="290093" y="570941"/>
                  </a:lnTo>
                  <a:lnTo>
                    <a:pt x="292188" y="581240"/>
                  </a:lnTo>
                  <a:lnTo>
                    <a:pt x="297929" y="589661"/>
                  </a:lnTo>
                  <a:lnTo>
                    <a:pt x="306425" y="595337"/>
                  </a:lnTo>
                  <a:lnTo>
                    <a:pt x="316852" y="597420"/>
                  </a:lnTo>
                  <a:lnTo>
                    <a:pt x="518134" y="597420"/>
                  </a:lnTo>
                  <a:lnTo>
                    <a:pt x="528548" y="595337"/>
                  </a:lnTo>
                  <a:lnTo>
                    <a:pt x="537057" y="589661"/>
                  </a:lnTo>
                  <a:lnTo>
                    <a:pt x="542798" y="581240"/>
                  </a:lnTo>
                  <a:lnTo>
                    <a:pt x="542899" y="580694"/>
                  </a:lnTo>
                  <a:lnTo>
                    <a:pt x="544893" y="570941"/>
                  </a:lnTo>
                  <a:lnTo>
                    <a:pt x="544893" y="547395"/>
                  </a:lnTo>
                  <a:close/>
                </a:path>
                <a:path w="829945" h="906779">
                  <a:moveTo>
                    <a:pt x="829411" y="312762"/>
                  </a:moveTo>
                  <a:lnTo>
                    <a:pt x="823442" y="267766"/>
                  </a:lnTo>
                  <a:lnTo>
                    <a:pt x="810361" y="236245"/>
                  </a:lnTo>
                  <a:lnTo>
                    <a:pt x="810361" y="312762"/>
                  </a:lnTo>
                  <a:lnTo>
                    <a:pt x="810361" y="593610"/>
                  </a:lnTo>
                  <a:lnTo>
                    <a:pt x="805053" y="633641"/>
                  </a:lnTo>
                  <a:lnTo>
                    <a:pt x="789825" y="670318"/>
                  </a:lnTo>
                  <a:lnTo>
                    <a:pt x="765708" y="701865"/>
                  </a:lnTo>
                  <a:lnTo>
                    <a:pt x="733742" y="726503"/>
                  </a:lnTo>
                  <a:lnTo>
                    <a:pt x="491477" y="866698"/>
                  </a:lnTo>
                  <a:lnTo>
                    <a:pt x="454126" y="882167"/>
                  </a:lnTo>
                  <a:lnTo>
                    <a:pt x="414705" y="887310"/>
                  </a:lnTo>
                  <a:lnTo>
                    <a:pt x="375285" y="882167"/>
                  </a:lnTo>
                  <a:lnTo>
                    <a:pt x="337921" y="866698"/>
                  </a:lnTo>
                  <a:lnTo>
                    <a:pt x="95656" y="726503"/>
                  </a:lnTo>
                  <a:lnTo>
                    <a:pt x="63690" y="701865"/>
                  </a:lnTo>
                  <a:lnTo>
                    <a:pt x="39573" y="670318"/>
                  </a:lnTo>
                  <a:lnTo>
                    <a:pt x="24358" y="633641"/>
                  </a:lnTo>
                  <a:lnTo>
                    <a:pt x="19050" y="593610"/>
                  </a:lnTo>
                  <a:lnTo>
                    <a:pt x="19050" y="312762"/>
                  </a:lnTo>
                  <a:lnTo>
                    <a:pt x="24358" y="272732"/>
                  </a:lnTo>
                  <a:lnTo>
                    <a:pt x="39573" y="236054"/>
                  </a:lnTo>
                  <a:lnTo>
                    <a:pt x="63690" y="204495"/>
                  </a:lnTo>
                  <a:lnTo>
                    <a:pt x="95656" y="179870"/>
                  </a:lnTo>
                  <a:lnTo>
                    <a:pt x="337921" y="39674"/>
                  </a:lnTo>
                  <a:lnTo>
                    <a:pt x="375285" y="24206"/>
                  </a:lnTo>
                  <a:lnTo>
                    <a:pt x="414705" y="19050"/>
                  </a:lnTo>
                  <a:lnTo>
                    <a:pt x="454126" y="24206"/>
                  </a:lnTo>
                  <a:lnTo>
                    <a:pt x="491477" y="39674"/>
                  </a:lnTo>
                  <a:lnTo>
                    <a:pt x="733742" y="179870"/>
                  </a:lnTo>
                  <a:lnTo>
                    <a:pt x="765708" y="204495"/>
                  </a:lnTo>
                  <a:lnTo>
                    <a:pt x="789825" y="236054"/>
                  </a:lnTo>
                  <a:lnTo>
                    <a:pt x="805053" y="272732"/>
                  </a:lnTo>
                  <a:lnTo>
                    <a:pt x="810361" y="312762"/>
                  </a:lnTo>
                  <a:lnTo>
                    <a:pt x="810361" y="236245"/>
                  </a:lnTo>
                  <a:lnTo>
                    <a:pt x="779221" y="191071"/>
                  </a:lnTo>
                  <a:lnTo>
                    <a:pt x="743280" y="163385"/>
                  </a:lnTo>
                  <a:lnTo>
                    <a:pt x="501027" y="23177"/>
                  </a:lnTo>
                  <a:lnTo>
                    <a:pt x="491045" y="19050"/>
                  </a:lnTo>
                  <a:lnTo>
                    <a:pt x="459028" y="5803"/>
                  </a:lnTo>
                  <a:lnTo>
                    <a:pt x="414705" y="0"/>
                  </a:lnTo>
                  <a:lnTo>
                    <a:pt x="370382" y="5803"/>
                  </a:lnTo>
                  <a:lnTo>
                    <a:pt x="328383" y="23177"/>
                  </a:lnTo>
                  <a:lnTo>
                    <a:pt x="86118" y="163385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62"/>
                  </a:lnTo>
                  <a:lnTo>
                    <a:pt x="0" y="593610"/>
                  </a:lnTo>
                  <a:lnTo>
                    <a:pt x="5956" y="638606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83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28" y="900569"/>
                  </a:lnTo>
                  <a:lnTo>
                    <a:pt x="491045" y="887310"/>
                  </a:lnTo>
                  <a:lnTo>
                    <a:pt x="501027" y="883183"/>
                  </a:lnTo>
                  <a:lnTo>
                    <a:pt x="515264" y="874941"/>
                  </a:lnTo>
                  <a:lnTo>
                    <a:pt x="743280" y="742988"/>
                  </a:lnTo>
                  <a:lnTo>
                    <a:pt x="779221" y="715302"/>
                  </a:lnTo>
                  <a:lnTo>
                    <a:pt x="806335" y="679831"/>
                  </a:lnTo>
                  <a:lnTo>
                    <a:pt x="823442" y="638606"/>
                  </a:lnTo>
                  <a:lnTo>
                    <a:pt x="829411" y="593610"/>
                  </a:lnTo>
                  <a:lnTo>
                    <a:pt x="829411" y="31276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274071" y="3237470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50" y="163353"/>
                  </a:moveTo>
                  <a:lnTo>
                    <a:pt x="47493" y="169705"/>
                  </a:lnTo>
                  <a:lnTo>
                    <a:pt x="22781" y="186213"/>
                  </a:lnTo>
                  <a:lnTo>
                    <a:pt x="6113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28" y="275113"/>
                  </a:lnTo>
                  <a:lnTo>
                    <a:pt x="8305" y="284003"/>
                  </a:lnTo>
                  <a:lnTo>
                    <a:pt x="17315" y="290353"/>
                  </a:lnTo>
                  <a:lnTo>
                    <a:pt x="28343" y="291623"/>
                  </a:lnTo>
                  <a:lnTo>
                    <a:pt x="28343" y="289083"/>
                  </a:lnTo>
                  <a:lnTo>
                    <a:pt x="18538" y="286543"/>
                  </a:lnTo>
                  <a:lnTo>
                    <a:pt x="10539" y="281463"/>
                  </a:lnTo>
                  <a:lnTo>
                    <a:pt x="5150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4" y="211613"/>
                  </a:lnTo>
                  <a:lnTo>
                    <a:pt x="25014" y="188753"/>
                  </a:lnTo>
                  <a:lnTo>
                    <a:pt x="48719" y="172243"/>
                  </a:lnTo>
                  <a:lnTo>
                    <a:pt x="77750" y="167163"/>
                  </a:lnTo>
                  <a:lnTo>
                    <a:pt x="77750" y="163353"/>
                  </a:lnTo>
                  <a:close/>
                </a:path>
                <a:path w="258445" h="292100">
                  <a:moveTo>
                    <a:pt x="229635" y="289083"/>
                  </a:moveTo>
                  <a:lnTo>
                    <a:pt x="28343" y="289083"/>
                  </a:lnTo>
                  <a:lnTo>
                    <a:pt x="28343" y="291623"/>
                  </a:lnTo>
                  <a:lnTo>
                    <a:pt x="229635" y="291623"/>
                  </a:lnTo>
                  <a:lnTo>
                    <a:pt x="229635" y="289083"/>
                  </a:lnTo>
                  <a:close/>
                </a:path>
                <a:path w="258445" h="292100">
                  <a:moveTo>
                    <a:pt x="180228" y="163353"/>
                  </a:moveTo>
                  <a:lnTo>
                    <a:pt x="180228" y="167163"/>
                  </a:lnTo>
                  <a:lnTo>
                    <a:pt x="209259" y="172243"/>
                  </a:lnTo>
                  <a:lnTo>
                    <a:pt x="232963" y="188753"/>
                  </a:lnTo>
                  <a:lnTo>
                    <a:pt x="248944" y="211613"/>
                  </a:lnTo>
                  <a:lnTo>
                    <a:pt x="254803" y="240823"/>
                  </a:lnTo>
                  <a:lnTo>
                    <a:pt x="254803" y="263683"/>
                  </a:lnTo>
                  <a:lnTo>
                    <a:pt x="252828" y="273843"/>
                  </a:lnTo>
                  <a:lnTo>
                    <a:pt x="247439" y="281463"/>
                  </a:lnTo>
                  <a:lnTo>
                    <a:pt x="239440" y="286543"/>
                  </a:lnTo>
                  <a:lnTo>
                    <a:pt x="229635" y="289083"/>
                  </a:lnTo>
                  <a:lnTo>
                    <a:pt x="229635" y="291623"/>
                  </a:lnTo>
                  <a:lnTo>
                    <a:pt x="240663" y="290353"/>
                  </a:lnTo>
                  <a:lnTo>
                    <a:pt x="249673" y="284003"/>
                  </a:lnTo>
                  <a:lnTo>
                    <a:pt x="255749" y="275113"/>
                  </a:lnTo>
                  <a:lnTo>
                    <a:pt x="257978" y="263683"/>
                  </a:lnTo>
                  <a:lnTo>
                    <a:pt x="257978" y="240823"/>
                  </a:lnTo>
                  <a:lnTo>
                    <a:pt x="251865" y="210343"/>
                  </a:lnTo>
                  <a:lnTo>
                    <a:pt x="235186" y="186206"/>
                  </a:lnTo>
                  <a:lnTo>
                    <a:pt x="210485" y="169705"/>
                  </a:lnTo>
                  <a:lnTo>
                    <a:pt x="180228" y="163353"/>
                  </a:lnTo>
                  <a:close/>
                </a:path>
                <a:path w="258445" h="292100">
                  <a:moveTo>
                    <a:pt x="77750" y="179863"/>
                  </a:moveTo>
                  <a:lnTo>
                    <a:pt x="54072" y="184955"/>
                  </a:lnTo>
                  <a:lnTo>
                    <a:pt x="34748" y="197643"/>
                  </a:lnTo>
                  <a:lnTo>
                    <a:pt x="21697" y="216693"/>
                  </a:lnTo>
                  <a:lnTo>
                    <a:pt x="16908" y="240823"/>
                  </a:lnTo>
                  <a:lnTo>
                    <a:pt x="16908" y="270033"/>
                  </a:lnTo>
                  <a:lnTo>
                    <a:pt x="22068" y="275113"/>
                  </a:lnTo>
                  <a:lnTo>
                    <a:pt x="28343" y="275113"/>
                  </a:lnTo>
                  <a:lnTo>
                    <a:pt x="28343" y="272573"/>
                  </a:lnTo>
                  <a:lnTo>
                    <a:pt x="23791" y="272573"/>
                  </a:lnTo>
                  <a:lnTo>
                    <a:pt x="20083" y="268763"/>
                  </a:lnTo>
                  <a:lnTo>
                    <a:pt x="20083" y="240823"/>
                  </a:lnTo>
                  <a:lnTo>
                    <a:pt x="24618" y="217963"/>
                  </a:lnTo>
                  <a:lnTo>
                    <a:pt x="36982" y="200183"/>
                  </a:lnTo>
                  <a:lnTo>
                    <a:pt x="55313" y="187483"/>
                  </a:lnTo>
                  <a:lnTo>
                    <a:pt x="77750" y="183673"/>
                  </a:lnTo>
                  <a:lnTo>
                    <a:pt x="77750" y="179863"/>
                  </a:lnTo>
                  <a:close/>
                </a:path>
                <a:path w="258445" h="292100">
                  <a:moveTo>
                    <a:pt x="229635" y="272573"/>
                  </a:moveTo>
                  <a:lnTo>
                    <a:pt x="28343" y="272573"/>
                  </a:lnTo>
                  <a:lnTo>
                    <a:pt x="28343" y="275113"/>
                  </a:lnTo>
                  <a:lnTo>
                    <a:pt x="229635" y="275113"/>
                  </a:lnTo>
                  <a:lnTo>
                    <a:pt x="229635" y="272573"/>
                  </a:lnTo>
                  <a:close/>
                </a:path>
                <a:path w="258445" h="292100">
                  <a:moveTo>
                    <a:pt x="180228" y="179863"/>
                  </a:moveTo>
                  <a:lnTo>
                    <a:pt x="180237" y="183675"/>
                  </a:lnTo>
                  <a:lnTo>
                    <a:pt x="202665" y="187483"/>
                  </a:lnTo>
                  <a:lnTo>
                    <a:pt x="220996" y="200183"/>
                  </a:lnTo>
                  <a:lnTo>
                    <a:pt x="233359" y="217963"/>
                  </a:lnTo>
                  <a:lnTo>
                    <a:pt x="237894" y="240823"/>
                  </a:lnTo>
                  <a:lnTo>
                    <a:pt x="237894" y="268763"/>
                  </a:lnTo>
                  <a:lnTo>
                    <a:pt x="234187" y="272573"/>
                  </a:lnTo>
                  <a:lnTo>
                    <a:pt x="229635" y="272573"/>
                  </a:lnTo>
                  <a:lnTo>
                    <a:pt x="229635" y="275113"/>
                  </a:lnTo>
                  <a:lnTo>
                    <a:pt x="235910" y="275113"/>
                  </a:lnTo>
                  <a:lnTo>
                    <a:pt x="241069" y="270033"/>
                  </a:lnTo>
                  <a:lnTo>
                    <a:pt x="241069" y="240823"/>
                  </a:lnTo>
                  <a:lnTo>
                    <a:pt x="236281" y="216693"/>
                  </a:lnTo>
                  <a:lnTo>
                    <a:pt x="223229" y="197643"/>
                  </a:lnTo>
                  <a:lnTo>
                    <a:pt x="203879" y="184941"/>
                  </a:lnTo>
                  <a:lnTo>
                    <a:pt x="180228" y="179863"/>
                  </a:lnTo>
                  <a:close/>
                </a:path>
                <a:path w="258445" h="292100">
                  <a:moveTo>
                    <a:pt x="97379" y="184943"/>
                  </a:moveTo>
                  <a:lnTo>
                    <a:pt x="96496" y="187483"/>
                  </a:lnTo>
                  <a:lnTo>
                    <a:pt x="102840" y="190023"/>
                  </a:lnTo>
                  <a:lnTo>
                    <a:pt x="110233" y="191293"/>
                  </a:lnTo>
                  <a:lnTo>
                    <a:pt x="118880" y="192563"/>
                  </a:lnTo>
                  <a:lnTo>
                    <a:pt x="128989" y="192563"/>
                  </a:lnTo>
                  <a:lnTo>
                    <a:pt x="128989" y="190023"/>
                  </a:lnTo>
                  <a:lnTo>
                    <a:pt x="119147" y="188753"/>
                  </a:lnTo>
                  <a:lnTo>
                    <a:pt x="110738" y="187483"/>
                  </a:lnTo>
                  <a:lnTo>
                    <a:pt x="103518" y="186206"/>
                  </a:lnTo>
                  <a:lnTo>
                    <a:pt x="97379" y="184943"/>
                  </a:lnTo>
                  <a:close/>
                </a:path>
                <a:path w="258445" h="292100">
                  <a:moveTo>
                    <a:pt x="160576" y="184943"/>
                  </a:moveTo>
                  <a:lnTo>
                    <a:pt x="154400" y="186213"/>
                  </a:lnTo>
                  <a:lnTo>
                    <a:pt x="147216" y="187483"/>
                  </a:lnTo>
                  <a:lnTo>
                    <a:pt x="138815" y="188753"/>
                  </a:lnTo>
                  <a:lnTo>
                    <a:pt x="128989" y="190023"/>
                  </a:lnTo>
                  <a:lnTo>
                    <a:pt x="128989" y="192563"/>
                  </a:lnTo>
                  <a:lnTo>
                    <a:pt x="139081" y="192563"/>
                  </a:lnTo>
                  <a:lnTo>
                    <a:pt x="147721" y="191293"/>
                  </a:lnTo>
                  <a:lnTo>
                    <a:pt x="155112" y="190023"/>
                  </a:lnTo>
                  <a:lnTo>
                    <a:pt x="161461" y="187483"/>
                  </a:lnTo>
                  <a:lnTo>
                    <a:pt x="160576" y="184943"/>
                  </a:lnTo>
                  <a:close/>
                </a:path>
                <a:path w="258445" h="292100">
                  <a:moveTo>
                    <a:pt x="92335" y="183673"/>
                  </a:moveTo>
                  <a:lnTo>
                    <a:pt x="91390" y="186213"/>
                  </a:lnTo>
                  <a:lnTo>
                    <a:pt x="94702" y="187483"/>
                  </a:lnTo>
                  <a:lnTo>
                    <a:pt x="96494" y="187483"/>
                  </a:lnTo>
                  <a:lnTo>
                    <a:pt x="97377" y="184943"/>
                  </a:lnTo>
                  <a:lnTo>
                    <a:pt x="95613" y="184941"/>
                  </a:lnTo>
                  <a:lnTo>
                    <a:pt x="92335" y="183673"/>
                  </a:lnTo>
                  <a:close/>
                </a:path>
                <a:path w="258445" h="292100">
                  <a:moveTo>
                    <a:pt x="161019" y="186213"/>
                  </a:moveTo>
                  <a:lnTo>
                    <a:pt x="161459" y="187483"/>
                  </a:lnTo>
                  <a:lnTo>
                    <a:pt x="161019" y="186213"/>
                  </a:lnTo>
                  <a:close/>
                </a:path>
                <a:path w="258445" h="292100">
                  <a:moveTo>
                    <a:pt x="165618" y="183673"/>
                  </a:moveTo>
                  <a:lnTo>
                    <a:pt x="162338" y="184943"/>
                  </a:lnTo>
                  <a:lnTo>
                    <a:pt x="160579" y="184943"/>
                  </a:lnTo>
                  <a:lnTo>
                    <a:pt x="161461" y="187483"/>
                  </a:lnTo>
                  <a:lnTo>
                    <a:pt x="163253" y="187483"/>
                  </a:lnTo>
                  <a:lnTo>
                    <a:pt x="166554" y="186206"/>
                  </a:lnTo>
                  <a:lnTo>
                    <a:pt x="165618" y="183673"/>
                  </a:lnTo>
                  <a:close/>
                </a:path>
                <a:path w="258445" h="292100">
                  <a:moveTo>
                    <a:pt x="91390" y="186213"/>
                  </a:moveTo>
                  <a:close/>
                </a:path>
                <a:path w="258445" h="292100">
                  <a:moveTo>
                    <a:pt x="161016" y="186206"/>
                  </a:moveTo>
                  <a:close/>
                </a:path>
                <a:path w="258445" h="292100">
                  <a:moveTo>
                    <a:pt x="161018" y="186210"/>
                  </a:moveTo>
                  <a:close/>
                </a:path>
                <a:path w="258445" h="292100">
                  <a:moveTo>
                    <a:pt x="170165" y="184943"/>
                  </a:moveTo>
                  <a:lnTo>
                    <a:pt x="166087" y="184943"/>
                  </a:lnTo>
                  <a:lnTo>
                    <a:pt x="166557" y="186213"/>
                  </a:lnTo>
                  <a:lnTo>
                    <a:pt x="170165" y="184943"/>
                  </a:lnTo>
                  <a:close/>
                </a:path>
                <a:path w="258445" h="292100">
                  <a:moveTo>
                    <a:pt x="92335" y="183673"/>
                  </a:moveTo>
                  <a:lnTo>
                    <a:pt x="86610" y="183675"/>
                  </a:lnTo>
                  <a:lnTo>
                    <a:pt x="86189" y="184943"/>
                  </a:lnTo>
                  <a:lnTo>
                    <a:pt x="87829" y="184955"/>
                  </a:lnTo>
                  <a:lnTo>
                    <a:pt x="91393" y="186206"/>
                  </a:lnTo>
                  <a:lnTo>
                    <a:pt x="92335" y="183673"/>
                  </a:lnTo>
                  <a:close/>
                </a:path>
                <a:path w="258445" h="292100">
                  <a:moveTo>
                    <a:pt x="171361" y="183673"/>
                  </a:moveTo>
                  <a:lnTo>
                    <a:pt x="165618" y="183673"/>
                  </a:lnTo>
                  <a:lnTo>
                    <a:pt x="166092" y="184955"/>
                  </a:lnTo>
                  <a:lnTo>
                    <a:pt x="171782" y="184943"/>
                  </a:lnTo>
                  <a:lnTo>
                    <a:pt x="171361" y="183673"/>
                  </a:lnTo>
                  <a:close/>
                </a:path>
                <a:path w="258445" h="292100">
                  <a:moveTo>
                    <a:pt x="180228" y="179863"/>
                  </a:moveTo>
                  <a:lnTo>
                    <a:pt x="177122" y="179863"/>
                  </a:lnTo>
                  <a:lnTo>
                    <a:pt x="174094" y="181133"/>
                  </a:lnTo>
                  <a:lnTo>
                    <a:pt x="170940" y="182403"/>
                  </a:lnTo>
                  <a:lnTo>
                    <a:pt x="171785" y="184942"/>
                  </a:lnTo>
                  <a:lnTo>
                    <a:pt x="174833" y="183673"/>
                  </a:lnTo>
                  <a:lnTo>
                    <a:pt x="180228" y="183673"/>
                  </a:lnTo>
                  <a:lnTo>
                    <a:pt x="180228" y="179863"/>
                  </a:lnTo>
                  <a:close/>
                </a:path>
                <a:path w="258445" h="292100">
                  <a:moveTo>
                    <a:pt x="80855" y="179863"/>
                  </a:moveTo>
                  <a:lnTo>
                    <a:pt x="77750" y="179863"/>
                  </a:lnTo>
                  <a:lnTo>
                    <a:pt x="77750" y="183673"/>
                  </a:lnTo>
                  <a:lnTo>
                    <a:pt x="83148" y="183675"/>
                  </a:lnTo>
                  <a:lnTo>
                    <a:pt x="86184" y="184941"/>
                  </a:lnTo>
                  <a:lnTo>
                    <a:pt x="87032" y="182403"/>
                  </a:lnTo>
                  <a:lnTo>
                    <a:pt x="83883" y="181133"/>
                  </a:lnTo>
                  <a:lnTo>
                    <a:pt x="80855" y="179863"/>
                  </a:lnTo>
                  <a:close/>
                </a:path>
                <a:path w="258445" h="292100">
                  <a:moveTo>
                    <a:pt x="88700" y="182403"/>
                  </a:moveTo>
                  <a:lnTo>
                    <a:pt x="87037" y="182403"/>
                  </a:lnTo>
                  <a:lnTo>
                    <a:pt x="86611" y="183673"/>
                  </a:lnTo>
                  <a:lnTo>
                    <a:pt x="92335" y="183673"/>
                  </a:lnTo>
                  <a:lnTo>
                    <a:pt x="88700" y="182403"/>
                  </a:lnTo>
                  <a:close/>
                </a:path>
                <a:path w="258445" h="292100">
                  <a:moveTo>
                    <a:pt x="170937" y="182403"/>
                  </a:moveTo>
                  <a:lnTo>
                    <a:pt x="169261" y="182403"/>
                  </a:lnTo>
                  <a:lnTo>
                    <a:pt x="165617" y="183673"/>
                  </a:lnTo>
                  <a:lnTo>
                    <a:pt x="171361" y="183673"/>
                  </a:lnTo>
                  <a:lnTo>
                    <a:pt x="170937" y="182403"/>
                  </a:lnTo>
                  <a:close/>
                </a:path>
                <a:path w="258445" h="292100">
                  <a:moveTo>
                    <a:pt x="171360" y="183671"/>
                  </a:moveTo>
                  <a:close/>
                </a:path>
                <a:path w="258445" h="292100">
                  <a:moveTo>
                    <a:pt x="99708" y="168433"/>
                  </a:moveTo>
                  <a:lnTo>
                    <a:pt x="98777" y="170973"/>
                  </a:lnTo>
                  <a:lnTo>
                    <a:pt x="104731" y="173513"/>
                  </a:lnTo>
                  <a:lnTo>
                    <a:pt x="111536" y="174783"/>
                  </a:lnTo>
                  <a:lnTo>
                    <a:pt x="119515" y="176053"/>
                  </a:lnTo>
                  <a:lnTo>
                    <a:pt x="128989" y="176053"/>
                  </a:lnTo>
                  <a:lnTo>
                    <a:pt x="128989" y="172243"/>
                  </a:lnTo>
                  <a:lnTo>
                    <a:pt x="119813" y="172243"/>
                  </a:lnTo>
                  <a:lnTo>
                    <a:pt x="112084" y="170972"/>
                  </a:lnTo>
                  <a:lnTo>
                    <a:pt x="105460" y="169695"/>
                  </a:lnTo>
                  <a:lnTo>
                    <a:pt x="99708" y="168433"/>
                  </a:lnTo>
                  <a:close/>
                </a:path>
                <a:path w="258445" h="292100">
                  <a:moveTo>
                    <a:pt x="158293" y="168433"/>
                  </a:moveTo>
                  <a:lnTo>
                    <a:pt x="152484" y="169705"/>
                  </a:lnTo>
                  <a:lnTo>
                    <a:pt x="145895" y="170973"/>
                  </a:lnTo>
                  <a:lnTo>
                    <a:pt x="138168" y="172243"/>
                  </a:lnTo>
                  <a:lnTo>
                    <a:pt x="128989" y="172243"/>
                  </a:lnTo>
                  <a:lnTo>
                    <a:pt x="128989" y="176053"/>
                  </a:lnTo>
                  <a:lnTo>
                    <a:pt x="138465" y="176053"/>
                  </a:lnTo>
                  <a:lnTo>
                    <a:pt x="146450" y="174783"/>
                  </a:lnTo>
                  <a:lnTo>
                    <a:pt x="153263" y="173513"/>
                  </a:lnTo>
                  <a:lnTo>
                    <a:pt x="159222" y="170973"/>
                  </a:lnTo>
                  <a:lnTo>
                    <a:pt x="158293" y="168433"/>
                  </a:lnTo>
                  <a:close/>
                </a:path>
                <a:path w="258445" h="292100">
                  <a:moveTo>
                    <a:pt x="97050" y="167163"/>
                  </a:moveTo>
                  <a:lnTo>
                    <a:pt x="96100" y="170973"/>
                  </a:lnTo>
                  <a:lnTo>
                    <a:pt x="98777" y="170972"/>
                  </a:lnTo>
                  <a:lnTo>
                    <a:pt x="99708" y="168433"/>
                  </a:lnTo>
                  <a:lnTo>
                    <a:pt x="97050" y="167163"/>
                  </a:lnTo>
                  <a:close/>
                </a:path>
                <a:path w="258445" h="292100">
                  <a:moveTo>
                    <a:pt x="160968" y="167163"/>
                  </a:moveTo>
                  <a:lnTo>
                    <a:pt x="158297" y="168433"/>
                  </a:lnTo>
                  <a:lnTo>
                    <a:pt x="159222" y="170973"/>
                  </a:lnTo>
                  <a:lnTo>
                    <a:pt x="161922" y="170973"/>
                  </a:lnTo>
                  <a:lnTo>
                    <a:pt x="160968" y="167163"/>
                  </a:lnTo>
                  <a:close/>
                </a:path>
                <a:path w="258445" h="292100">
                  <a:moveTo>
                    <a:pt x="85134" y="163353"/>
                  </a:moveTo>
                  <a:lnTo>
                    <a:pt x="77750" y="163353"/>
                  </a:lnTo>
                  <a:lnTo>
                    <a:pt x="77750" y="167163"/>
                  </a:lnTo>
                  <a:lnTo>
                    <a:pt x="84590" y="167163"/>
                  </a:lnTo>
                  <a:lnTo>
                    <a:pt x="96099" y="170973"/>
                  </a:lnTo>
                  <a:lnTo>
                    <a:pt x="96733" y="168433"/>
                  </a:lnTo>
                  <a:lnTo>
                    <a:pt x="96574" y="168433"/>
                  </a:lnTo>
                  <a:lnTo>
                    <a:pt x="97049" y="167163"/>
                  </a:lnTo>
                  <a:lnTo>
                    <a:pt x="85134" y="163353"/>
                  </a:lnTo>
                  <a:close/>
                </a:path>
                <a:path w="258445" h="292100">
                  <a:moveTo>
                    <a:pt x="180228" y="163353"/>
                  </a:moveTo>
                  <a:lnTo>
                    <a:pt x="172872" y="163353"/>
                  </a:lnTo>
                  <a:lnTo>
                    <a:pt x="160973" y="167163"/>
                  </a:lnTo>
                  <a:lnTo>
                    <a:pt x="161448" y="168433"/>
                  </a:lnTo>
                  <a:lnTo>
                    <a:pt x="161290" y="168433"/>
                  </a:lnTo>
                  <a:lnTo>
                    <a:pt x="161927" y="170972"/>
                  </a:lnTo>
                  <a:lnTo>
                    <a:pt x="169585" y="168433"/>
                  </a:lnTo>
                  <a:lnTo>
                    <a:pt x="161448" y="168433"/>
                  </a:lnTo>
                  <a:lnTo>
                    <a:pt x="160973" y="167163"/>
                  </a:lnTo>
                  <a:lnTo>
                    <a:pt x="180228" y="167163"/>
                  </a:lnTo>
                  <a:lnTo>
                    <a:pt x="180228" y="163353"/>
                  </a:lnTo>
                  <a:close/>
                </a:path>
                <a:path w="258445" h="292100">
                  <a:moveTo>
                    <a:pt x="99707" y="168433"/>
                  </a:moveTo>
                  <a:lnTo>
                    <a:pt x="99245" y="169695"/>
                  </a:lnTo>
                  <a:lnTo>
                    <a:pt x="99708" y="168433"/>
                  </a:lnTo>
                  <a:close/>
                </a:path>
                <a:path w="258445" h="292100">
                  <a:moveTo>
                    <a:pt x="97049" y="167163"/>
                  </a:moveTo>
                  <a:lnTo>
                    <a:pt x="96574" y="168433"/>
                  </a:lnTo>
                  <a:lnTo>
                    <a:pt x="96733" y="168433"/>
                  </a:lnTo>
                  <a:lnTo>
                    <a:pt x="97049" y="167163"/>
                  </a:lnTo>
                  <a:close/>
                </a:path>
                <a:path w="258445" h="292100">
                  <a:moveTo>
                    <a:pt x="128989" y="0"/>
                  </a:moveTo>
                  <a:lnTo>
                    <a:pt x="100150" y="5762"/>
                  </a:lnTo>
                  <a:lnTo>
                    <a:pt x="76599" y="21479"/>
                  </a:lnTo>
                  <a:lnTo>
                    <a:pt x="60721" y="44794"/>
                  </a:lnTo>
                  <a:lnTo>
                    <a:pt x="54898" y="73351"/>
                  </a:lnTo>
                  <a:lnTo>
                    <a:pt x="60721" y="101907"/>
                  </a:lnTo>
                  <a:lnTo>
                    <a:pt x="76599" y="125222"/>
                  </a:lnTo>
                  <a:lnTo>
                    <a:pt x="100150" y="140939"/>
                  </a:lnTo>
                  <a:lnTo>
                    <a:pt x="128989" y="146702"/>
                  </a:lnTo>
                  <a:lnTo>
                    <a:pt x="128989" y="143527"/>
                  </a:lnTo>
                  <a:lnTo>
                    <a:pt x="101373" y="138010"/>
                  </a:lnTo>
                  <a:lnTo>
                    <a:pt x="78833" y="122966"/>
                  </a:lnTo>
                  <a:lnTo>
                    <a:pt x="63642" y="100659"/>
                  </a:lnTo>
                  <a:lnTo>
                    <a:pt x="58073" y="73351"/>
                  </a:lnTo>
                  <a:lnTo>
                    <a:pt x="63642" y="46043"/>
                  </a:lnTo>
                  <a:lnTo>
                    <a:pt x="78833" y="23736"/>
                  </a:lnTo>
                  <a:lnTo>
                    <a:pt x="101373" y="8692"/>
                  </a:lnTo>
                  <a:lnTo>
                    <a:pt x="128989" y="3175"/>
                  </a:lnTo>
                  <a:lnTo>
                    <a:pt x="128989" y="0"/>
                  </a:lnTo>
                  <a:close/>
                </a:path>
                <a:path w="258445" h="292100">
                  <a:moveTo>
                    <a:pt x="128989" y="0"/>
                  </a:moveTo>
                  <a:lnTo>
                    <a:pt x="128989" y="3175"/>
                  </a:lnTo>
                  <a:lnTo>
                    <a:pt x="156604" y="8692"/>
                  </a:lnTo>
                  <a:lnTo>
                    <a:pt x="179145" y="23736"/>
                  </a:lnTo>
                  <a:lnTo>
                    <a:pt x="194336" y="46043"/>
                  </a:lnTo>
                  <a:lnTo>
                    <a:pt x="199905" y="73351"/>
                  </a:lnTo>
                  <a:lnTo>
                    <a:pt x="194336" y="100659"/>
                  </a:lnTo>
                  <a:lnTo>
                    <a:pt x="179145" y="122966"/>
                  </a:lnTo>
                  <a:lnTo>
                    <a:pt x="156604" y="138010"/>
                  </a:lnTo>
                  <a:lnTo>
                    <a:pt x="128989" y="143527"/>
                  </a:lnTo>
                  <a:lnTo>
                    <a:pt x="128989" y="146702"/>
                  </a:lnTo>
                  <a:lnTo>
                    <a:pt x="157828" y="140939"/>
                  </a:lnTo>
                  <a:lnTo>
                    <a:pt x="181378" y="125222"/>
                  </a:lnTo>
                  <a:lnTo>
                    <a:pt x="197257" y="101907"/>
                  </a:lnTo>
                  <a:lnTo>
                    <a:pt x="203080" y="73351"/>
                  </a:lnTo>
                  <a:lnTo>
                    <a:pt x="197257" y="44794"/>
                  </a:lnTo>
                  <a:lnTo>
                    <a:pt x="181378" y="21479"/>
                  </a:lnTo>
                  <a:lnTo>
                    <a:pt x="157828" y="5762"/>
                  </a:lnTo>
                  <a:lnTo>
                    <a:pt x="128989" y="0"/>
                  </a:lnTo>
                  <a:close/>
                </a:path>
                <a:path w="258445" h="292100">
                  <a:moveTo>
                    <a:pt x="128989" y="16721"/>
                  </a:moveTo>
                  <a:lnTo>
                    <a:pt x="106770" y="21178"/>
                  </a:lnTo>
                  <a:lnTo>
                    <a:pt x="88590" y="33325"/>
                  </a:lnTo>
                  <a:lnTo>
                    <a:pt x="76314" y="51327"/>
                  </a:lnTo>
                  <a:lnTo>
                    <a:pt x="71807" y="73351"/>
                  </a:lnTo>
                  <a:lnTo>
                    <a:pt x="76314" y="95375"/>
                  </a:lnTo>
                  <a:lnTo>
                    <a:pt x="88590" y="113377"/>
                  </a:lnTo>
                  <a:lnTo>
                    <a:pt x="106770" y="125524"/>
                  </a:lnTo>
                  <a:lnTo>
                    <a:pt x="128989" y="129980"/>
                  </a:lnTo>
                  <a:lnTo>
                    <a:pt x="128989" y="126805"/>
                  </a:lnTo>
                  <a:lnTo>
                    <a:pt x="107993" y="122594"/>
                  </a:lnTo>
                  <a:lnTo>
                    <a:pt x="90823" y="111121"/>
                  </a:lnTo>
                  <a:lnTo>
                    <a:pt x="79235" y="94126"/>
                  </a:lnTo>
                  <a:lnTo>
                    <a:pt x="74982" y="73351"/>
                  </a:lnTo>
                  <a:lnTo>
                    <a:pt x="79235" y="52576"/>
                  </a:lnTo>
                  <a:lnTo>
                    <a:pt x="90823" y="35581"/>
                  </a:lnTo>
                  <a:lnTo>
                    <a:pt x="107993" y="24108"/>
                  </a:lnTo>
                  <a:lnTo>
                    <a:pt x="128989" y="19896"/>
                  </a:lnTo>
                  <a:lnTo>
                    <a:pt x="128989" y="16721"/>
                  </a:lnTo>
                  <a:close/>
                </a:path>
                <a:path w="258445" h="292100">
                  <a:moveTo>
                    <a:pt x="128989" y="16721"/>
                  </a:moveTo>
                  <a:lnTo>
                    <a:pt x="128989" y="19896"/>
                  </a:lnTo>
                  <a:lnTo>
                    <a:pt x="149985" y="24108"/>
                  </a:lnTo>
                  <a:lnTo>
                    <a:pt x="167154" y="35581"/>
                  </a:lnTo>
                  <a:lnTo>
                    <a:pt x="178743" y="52576"/>
                  </a:lnTo>
                  <a:lnTo>
                    <a:pt x="182996" y="73351"/>
                  </a:lnTo>
                  <a:lnTo>
                    <a:pt x="178743" y="94126"/>
                  </a:lnTo>
                  <a:lnTo>
                    <a:pt x="167154" y="111121"/>
                  </a:lnTo>
                  <a:lnTo>
                    <a:pt x="149985" y="122594"/>
                  </a:lnTo>
                  <a:lnTo>
                    <a:pt x="128989" y="126805"/>
                  </a:lnTo>
                  <a:lnTo>
                    <a:pt x="128989" y="129980"/>
                  </a:lnTo>
                  <a:lnTo>
                    <a:pt x="151208" y="125524"/>
                  </a:lnTo>
                  <a:lnTo>
                    <a:pt x="169388" y="113377"/>
                  </a:lnTo>
                  <a:lnTo>
                    <a:pt x="181664" y="95375"/>
                  </a:lnTo>
                  <a:lnTo>
                    <a:pt x="186171" y="73351"/>
                  </a:lnTo>
                  <a:lnTo>
                    <a:pt x="181664" y="51327"/>
                  </a:lnTo>
                  <a:lnTo>
                    <a:pt x="169388" y="33325"/>
                  </a:lnTo>
                  <a:lnTo>
                    <a:pt x="151208" y="21178"/>
                  </a:lnTo>
                  <a:lnTo>
                    <a:pt x="128989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6562" y="4021621"/>
              <a:ext cx="1591419" cy="168381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36420" y="4161693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396" y="5614"/>
                  </a:lnTo>
                  <a:lnTo>
                    <a:pt x="325703" y="22457"/>
                  </a:lnTo>
                  <a:lnTo>
                    <a:pt x="83430" y="162657"/>
                  </a:lnTo>
                  <a:lnTo>
                    <a:pt x="48613" y="189489"/>
                  </a:lnTo>
                  <a:lnTo>
                    <a:pt x="22354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4" y="671822"/>
                  </a:lnTo>
                  <a:lnTo>
                    <a:pt x="48613" y="706190"/>
                  </a:lnTo>
                  <a:lnTo>
                    <a:pt x="83430" y="733022"/>
                  </a:lnTo>
                  <a:lnTo>
                    <a:pt x="325703" y="873222"/>
                  </a:lnTo>
                  <a:lnTo>
                    <a:pt x="366396" y="890065"/>
                  </a:lnTo>
                  <a:lnTo>
                    <a:pt x="409356" y="895679"/>
                  </a:lnTo>
                  <a:lnTo>
                    <a:pt x="452316" y="890065"/>
                  </a:lnTo>
                  <a:lnTo>
                    <a:pt x="493010" y="873222"/>
                  </a:lnTo>
                  <a:lnTo>
                    <a:pt x="735282" y="733022"/>
                  </a:lnTo>
                  <a:lnTo>
                    <a:pt x="770099" y="706190"/>
                  </a:lnTo>
                  <a:lnTo>
                    <a:pt x="796358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8" y="223856"/>
                  </a:lnTo>
                  <a:lnTo>
                    <a:pt x="770099" y="189489"/>
                  </a:lnTo>
                  <a:lnTo>
                    <a:pt x="735282" y="162657"/>
                  </a:lnTo>
                  <a:lnTo>
                    <a:pt x="493010" y="22457"/>
                  </a:lnTo>
                  <a:lnTo>
                    <a:pt x="452316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631062" y="4156354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484454" y="380733"/>
                  </a:moveTo>
                  <a:lnTo>
                    <a:pt x="478751" y="352793"/>
                  </a:lnTo>
                  <a:lnTo>
                    <a:pt x="467512" y="336308"/>
                  </a:lnTo>
                  <a:lnTo>
                    <a:pt x="467512" y="380733"/>
                  </a:lnTo>
                  <a:lnTo>
                    <a:pt x="463143" y="402132"/>
                  </a:lnTo>
                  <a:lnTo>
                    <a:pt x="451218" y="419633"/>
                  </a:lnTo>
                  <a:lnTo>
                    <a:pt x="433539" y="431444"/>
                  </a:lnTo>
                  <a:lnTo>
                    <a:pt x="411937" y="435775"/>
                  </a:lnTo>
                  <a:lnTo>
                    <a:pt x="390321" y="431444"/>
                  </a:lnTo>
                  <a:lnTo>
                    <a:pt x="372656" y="419633"/>
                  </a:lnTo>
                  <a:lnTo>
                    <a:pt x="360730" y="402132"/>
                  </a:lnTo>
                  <a:lnTo>
                    <a:pt x="356349" y="380733"/>
                  </a:lnTo>
                  <a:lnTo>
                    <a:pt x="360730" y="359333"/>
                  </a:lnTo>
                  <a:lnTo>
                    <a:pt x="372656" y="341833"/>
                  </a:lnTo>
                  <a:lnTo>
                    <a:pt x="390321" y="330022"/>
                  </a:lnTo>
                  <a:lnTo>
                    <a:pt x="411937" y="325691"/>
                  </a:lnTo>
                  <a:lnTo>
                    <a:pt x="433539" y="330022"/>
                  </a:lnTo>
                  <a:lnTo>
                    <a:pt x="451218" y="341833"/>
                  </a:lnTo>
                  <a:lnTo>
                    <a:pt x="463143" y="359333"/>
                  </a:lnTo>
                  <a:lnTo>
                    <a:pt x="467512" y="380733"/>
                  </a:lnTo>
                  <a:lnTo>
                    <a:pt x="467512" y="336308"/>
                  </a:lnTo>
                  <a:lnTo>
                    <a:pt x="463207" y="329984"/>
                  </a:lnTo>
                  <a:lnTo>
                    <a:pt x="456768" y="325691"/>
                  </a:lnTo>
                  <a:lnTo>
                    <a:pt x="440156" y="314604"/>
                  </a:lnTo>
                  <a:lnTo>
                    <a:pt x="411937" y="308965"/>
                  </a:lnTo>
                  <a:lnTo>
                    <a:pt x="383705" y="314604"/>
                  </a:lnTo>
                  <a:lnTo>
                    <a:pt x="360654" y="329984"/>
                  </a:lnTo>
                  <a:lnTo>
                    <a:pt x="345122" y="352793"/>
                  </a:lnTo>
                  <a:lnTo>
                    <a:pt x="339420" y="380733"/>
                  </a:lnTo>
                  <a:lnTo>
                    <a:pt x="345122" y="408660"/>
                  </a:lnTo>
                  <a:lnTo>
                    <a:pt x="360654" y="431469"/>
                  </a:lnTo>
                  <a:lnTo>
                    <a:pt x="383705" y="446849"/>
                  </a:lnTo>
                  <a:lnTo>
                    <a:pt x="411937" y="452488"/>
                  </a:lnTo>
                  <a:lnTo>
                    <a:pt x="440156" y="446849"/>
                  </a:lnTo>
                  <a:lnTo>
                    <a:pt x="456768" y="435775"/>
                  </a:lnTo>
                  <a:lnTo>
                    <a:pt x="463207" y="431469"/>
                  </a:lnTo>
                  <a:lnTo>
                    <a:pt x="478751" y="408660"/>
                  </a:lnTo>
                  <a:lnTo>
                    <a:pt x="484454" y="380733"/>
                  </a:lnTo>
                  <a:close/>
                </a:path>
                <a:path w="829945" h="906779">
                  <a:moveTo>
                    <a:pt x="539369" y="547395"/>
                  </a:moveTo>
                  <a:lnTo>
                    <a:pt x="533374" y="518058"/>
                  </a:lnTo>
                  <a:lnTo>
                    <a:pt x="522427" y="502005"/>
                  </a:lnTo>
                  <a:lnTo>
                    <a:pt x="522427" y="547395"/>
                  </a:lnTo>
                  <a:lnTo>
                    <a:pt x="522427" y="576313"/>
                  </a:lnTo>
                  <a:lnTo>
                    <a:pt x="517982" y="580694"/>
                  </a:lnTo>
                  <a:lnTo>
                    <a:pt x="305892" y="580694"/>
                  </a:lnTo>
                  <a:lnTo>
                    <a:pt x="301434" y="576313"/>
                  </a:lnTo>
                  <a:lnTo>
                    <a:pt x="301434" y="547395"/>
                  </a:lnTo>
                  <a:lnTo>
                    <a:pt x="306095" y="524560"/>
                  </a:lnTo>
                  <a:lnTo>
                    <a:pt x="318808" y="505917"/>
                  </a:lnTo>
                  <a:lnTo>
                    <a:pt x="337642" y="493344"/>
                  </a:lnTo>
                  <a:lnTo>
                    <a:pt x="360692" y="488721"/>
                  </a:lnTo>
                  <a:lnTo>
                    <a:pt x="363588" y="488721"/>
                  </a:lnTo>
                  <a:lnTo>
                    <a:pt x="366483" y="489305"/>
                  </a:lnTo>
                  <a:lnTo>
                    <a:pt x="371221" y="490613"/>
                  </a:lnTo>
                  <a:lnTo>
                    <a:pt x="378129" y="492760"/>
                  </a:lnTo>
                  <a:lnTo>
                    <a:pt x="379907" y="493280"/>
                  </a:lnTo>
                  <a:lnTo>
                    <a:pt x="386168" y="494931"/>
                  </a:lnTo>
                  <a:lnTo>
                    <a:pt x="393458" y="496379"/>
                  </a:lnTo>
                  <a:lnTo>
                    <a:pt x="401980" y="497395"/>
                  </a:lnTo>
                  <a:lnTo>
                    <a:pt x="411937" y="497776"/>
                  </a:lnTo>
                  <a:lnTo>
                    <a:pt x="421906" y="497395"/>
                  </a:lnTo>
                  <a:lnTo>
                    <a:pt x="452653" y="490613"/>
                  </a:lnTo>
                  <a:lnTo>
                    <a:pt x="457441" y="489305"/>
                  </a:lnTo>
                  <a:lnTo>
                    <a:pt x="460273" y="488721"/>
                  </a:lnTo>
                  <a:lnTo>
                    <a:pt x="463169" y="488721"/>
                  </a:lnTo>
                  <a:lnTo>
                    <a:pt x="486219" y="493344"/>
                  </a:lnTo>
                  <a:lnTo>
                    <a:pt x="505066" y="505917"/>
                  </a:lnTo>
                  <a:lnTo>
                    <a:pt x="517766" y="524560"/>
                  </a:lnTo>
                  <a:lnTo>
                    <a:pt x="522427" y="547395"/>
                  </a:lnTo>
                  <a:lnTo>
                    <a:pt x="522427" y="502005"/>
                  </a:lnTo>
                  <a:lnTo>
                    <a:pt x="517042" y="494093"/>
                  </a:lnTo>
                  <a:lnTo>
                    <a:pt x="508990" y="488721"/>
                  </a:lnTo>
                  <a:lnTo>
                    <a:pt x="497509" y="481063"/>
                  </a:lnTo>
                  <a:lnTo>
                    <a:pt x="492823" y="477926"/>
                  </a:lnTo>
                  <a:lnTo>
                    <a:pt x="463169" y="472008"/>
                  </a:lnTo>
                  <a:lnTo>
                    <a:pt x="456044" y="472008"/>
                  </a:lnTo>
                  <a:lnTo>
                    <a:pt x="441680" y="476504"/>
                  </a:lnTo>
                  <a:lnTo>
                    <a:pt x="435800" y="478167"/>
                  </a:lnTo>
                  <a:lnTo>
                    <a:pt x="429107" y="479628"/>
                  </a:lnTo>
                  <a:lnTo>
                    <a:pt x="421246" y="480669"/>
                  </a:lnTo>
                  <a:lnTo>
                    <a:pt x="411937" y="481063"/>
                  </a:lnTo>
                  <a:lnTo>
                    <a:pt x="402615" y="480669"/>
                  </a:lnTo>
                  <a:lnTo>
                    <a:pt x="394754" y="479628"/>
                  </a:lnTo>
                  <a:lnTo>
                    <a:pt x="388035" y="478167"/>
                  </a:lnTo>
                  <a:lnTo>
                    <a:pt x="382143" y="476504"/>
                  </a:lnTo>
                  <a:lnTo>
                    <a:pt x="367766" y="472008"/>
                  </a:lnTo>
                  <a:lnTo>
                    <a:pt x="360692" y="472008"/>
                  </a:lnTo>
                  <a:lnTo>
                    <a:pt x="331050" y="477926"/>
                  </a:lnTo>
                  <a:lnTo>
                    <a:pt x="306832" y="494093"/>
                  </a:lnTo>
                  <a:lnTo>
                    <a:pt x="290499" y="518058"/>
                  </a:lnTo>
                  <a:lnTo>
                    <a:pt x="284505" y="547395"/>
                  </a:lnTo>
                  <a:lnTo>
                    <a:pt x="284505" y="570941"/>
                  </a:lnTo>
                  <a:lnTo>
                    <a:pt x="286613" y="581240"/>
                  </a:lnTo>
                  <a:lnTo>
                    <a:pt x="292366" y="589661"/>
                  </a:lnTo>
                  <a:lnTo>
                    <a:pt x="300875" y="595337"/>
                  </a:lnTo>
                  <a:lnTo>
                    <a:pt x="311289" y="597420"/>
                  </a:lnTo>
                  <a:lnTo>
                    <a:pt x="512572" y="597420"/>
                  </a:lnTo>
                  <a:lnTo>
                    <a:pt x="539369" y="570941"/>
                  </a:lnTo>
                  <a:lnTo>
                    <a:pt x="539369" y="547395"/>
                  </a:lnTo>
                  <a:close/>
                </a:path>
                <a:path w="829945" h="906779">
                  <a:moveTo>
                    <a:pt x="829398" y="312762"/>
                  </a:moveTo>
                  <a:lnTo>
                    <a:pt x="823442" y="267766"/>
                  </a:lnTo>
                  <a:lnTo>
                    <a:pt x="806323" y="226529"/>
                  </a:lnTo>
                  <a:lnTo>
                    <a:pt x="779221" y="191058"/>
                  </a:lnTo>
                  <a:lnTo>
                    <a:pt x="743280" y="163372"/>
                  </a:lnTo>
                  <a:lnTo>
                    <a:pt x="501002" y="23177"/>
                  </a:lnTo>
                  <a:lnTo>
                    <a:pt x="491032" y="19050"/>
                  </a:lnTo>
                  <a:lnTo>
                    <a:pt x="459016" y="5791"/>
                  </a:lnTo>
                  <a:lnTo>
                    <a:pt x="414705" y="0"/>
                  </a:lnTo>
                  <a:lnTo>
                    <a:pt x="370382" y="5791"/>
                  </a:lnTo>
                  <a:lnTo>
                    <a:pt x="328396" y="23177"/>
                  </a:lnTo>
                  <a:lnTo>
                    <a:pt x="86118" y="163372"/>
                  </a:lnTo>
                  <a:lnTo>
                    <a:pt x="50177" y="191058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62"/>
                  </a:lnTo>
                  <a:lnTo>
                    <a:pt x="0" y="593598"/>
                  </a:lnTo>
                  <a:lnTo>
                    <a:pt x="5956" y="638594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96" y="883183"/>
                  </a:lnTo>
                  <a:lnTo>
                    <a:pt x="370382" y="900569"/>
                  </a:lnTo>
                  <a:lnTo>
                    <a:pt x="414705" y="906360"/>
                  </a:lnTo>
                  <a:lnTo>
                    <a:pt x="459016" y="900569"/>
                  </a:lnTo>
                  <a:lnTo>
                    <a:pt x="491032" y="887310"/>
                  </a:lnTo>
                  <a:lnTo>
                    <a:pt x="501002" y="883183"/>
                  </a:lnTo>
                  <a:lnTo>
                    <a:pt x="491464" y="866698"/>
                  </a:lnTo>
                  <a:lnTo>
                    <a:pt x="454113" y="882154"/>
                  </a:lnTo>
                  <a:lnTo>
                    <a:pt x="414705" y="887310"/>
                  </a:lnTo>
                  <a:lnTo>
                    <a:pt x="375285" y="882154"/>
                  </a:lnTo>
                  <a:lnTo>
                    <a:pt x="337934" y="866698"/>
                  </a:lnTo>
                  <a:lnTo>
                    <a:pt x="95656" y="726490"/>
                  </a:lnTo>
                  <a:lnTo>
                    <a:pt x="63690" y="701865"/>
                  </a:lnTo>
                  <a:lnTo>
                    <a:pt x="39573" y="670318"/>
                  </a:lnTo>
                  <a:lnTo>
                    <a:pt x="24345" y="633628"/>
                  </a:lnTo>
                  <a:lnTo>
                    <a:pt x="19050" y="593598"/>
                  </a:lnTo>
                  <a:lnTo>
                    <a:pt x="19050" y="312762"/>
                  </a:lnTo>
                  <a:lnTo>
                    <a:pt x="24345" y="272732"/>
                  </a:lnTo>
                  <a:lnTo>
                    <a:pt x="39573" y="236042"/>
                  </a:lnTo>
                  <a:lnTo>
                    <a:pt x="63690" y="204495"/>
                  </a:lnTo>
                  <a:lnTo>
                    <a:pt x="95656" y="179870"/>
                  </a:lnTo>
                  <a:lnTo>
                    <a:pt x="337934" y="39662"/>
                  </a:lnTo>
                  <a:lnTo>
                    <a:pt x="375285" y="24206"/>
                  </a:lnTo>
                  <a:lnTo>
                    <a:pt x="414705" y="19050"/>
                  </a:lnTo>
                  <a:lnTo>
                    <a:pt x="454113" y="24206"/>
                  </a:lnTo>
                  <a:lnTo>
                    <a:pt x="491464" y="39662"/>
                  </a:lnTo>
                  <a:lnTo>
                    <a:pt x="733742" y="179870"/>
                  </a:lnTo>
                  <a:lnTo>
                    <a:pt x="765708" y="204495"/>
                  </a:lnTo>
                  <a:lnTo>
                    <a:pt x="789825" y="236042"/>
                  </a:lnTo>
                  <a:lnTo>
                    <a:pt x="805053" y="272732"/>
                  </a:lnTo>
                  <a:lnTo>
                    <a:pt x="810348" y="312762"/>
                  </a:lnTo>
                  <a:lnTo>
                    <a:pt x="810348" y="593598"/>
                  </a:lnTo>
                  <a:lnTo>
                    <a:pt x="805053" y="633628"/>
                  </a:lnTo>
                  <a:lnTo>
                    <a:pt x="789825" y="670318"/>
                  </a:lnTo>
                  <a:lnTo>
                    <a:pt x="765708" y="701865"/>
                  </a:lnTo>
                  <a:lnTo>
                    <a:pt x="733742" y="726490"/>
                  </a:lnTo>
                  <a:lnTo>
                    <a:pt x="491464" y="866698"/>
                  </a:lnTo>
                  <a:lnTo>
                    <a:pt x="496595" y="875563"/>
                  </a:lnTo>
                  <a:lnTo>
                    <a:pt x="501002" y="883183"/>
                  </a:lnTo>
                  <a:lnTo>
                    <a:pt x="515251" y="874941"/>
                  </a:lnTo>
                  <a:lnTo>
                    <a:pt x="529501" y="866698"/>
                  </a:lnTo>
                  <a:lnTo>
                    <a:pt x="743280" y="742988"/>
                  </a:lnTo>
                  <a:lnTo>
                    <a:pt x="779221" y="715302"/>
                  </a:lnTo>
                  <a:lnTo>
                    <a:pt x="806323" y="679831"/>
                  </a:lnTo>
                  <a:lnTo>
                    <a:pt x="823442" y="638594"/>
                  </a:lnTo>
                  <a:lnTo>
                    <a:pt x="829398" y="593598"/>
                  </a:lnTo>
                  <a:lnTo>
                    <a:pt x="829398" y="31276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913985" y="4463727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119" y="170973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2" y="170973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5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5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10693400" cy="7556500"/>
          </a:xfrm>
          <a:custGeom>
            <a:avLst/>
            <a:gdLst/>
            <a:ahLst/>
            <a:cxnLst/>
            <a:rect l="l" t="t" r="r" b="b"/>
            <a:pathLst>
              <a:path w="10693400" h="7556500">
                <a:moveTo>
                  <a:pt x="0" y="0"/>
                </a:moveTo>
                <a:lnTo>
                  <a:pt x="0" y="7556500"/>
                </a:lnTo>
                <a:lnTo>
                  <a:pt x="10693400" y="7556500"/>
                </a:lnTo>
                <a:lnTo>
                  <a:pt x="10693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4569" y="1114214"/>
              <a:ext cx="1332164" cy="1233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632" y="2327461"/>
              <a:ext cx="2439962" cy="13488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132" y="2454461"/>
              <a:ext cx="1677974" cy="5868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632" y="4523568"/>
              <a:ext cx="2439962" cy="13488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132" y="4650568"/>
              <a:ext cx="1677974" cy="5868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006" y="4523568"/>
              <a:ext cx="2439962" cy="13488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62078" y="4654128"/>
              <a:ext cx="1671320" cy="579755"/>
            </a:xfrm>
            <a:custGeom>
              <a:avLst/>
              <a:gdLst/>
              <a:ahLst/>
              <a:cxnLst/>
              <a:rect l="l" t="t" r="r" b="b"/>
              <a:pathLst>
                <a:path w="1671320" h="579754">
                  <a:moveTo>
                    <a:pt x="1559454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468206"/>
                  </a:lnTo>
                  <a:lnTo>
                    <a:pt x="8753" y="511598"/>
                  </a:lnTo>
                  <a:lnTo>
                    <a:pt x="32625" y="547033"/>
                  </a:lnTo>
                  <a:lnTo>
                    <a:pt x="68031" y="570923"/>
                  </a:lnTo>
                  <a:lnTo>
                    <a:pt x="111389" y="579684"/>
                  </a:lnTo>
                  <a:lnTo>
                    <a:pt x="1559454" y="579684"/>
                  </a:lnTo>
                  <a:lnTo>
                    <a:pt x="1602812" y="570923"/>
                  </a:lnTo>
                  <a:lnTo>
                    <a:pt x="1638218" y="547033"/>
                  </a:lnTo>
                  <a:lnTo>
                    <a:pt x="1662090" y="511598"/>
                  </a:lnTo>
                  <a:lnTo>
                    <a:pt x="1670843" y="468206"/>
                  </a:lnTo>
                  <a:lnTo>
                    <a:pt x="1670843" y="111477"/>
                  </a:lnTo>
                  <a:lnTo>
                    <a:pt x="1662090" y="68085"/>
                  </a:lnTo>
                  <a:lnTo>
                    <a:pt x="1638218" y="32651"/>
                  </a:lnTo>
                  <a:lnTo>
                    <a:pt x="1602812" y="8760"/>
                  </a:lnTo>
                  <a:lnTo>
                    <a:pt x="155945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58506" y="4650568"/>
              <a:ext cx="1678305" cy="587375"/>
            </a:xfrm>
            <a:custGeom>
              <a:avLst/>
              <a:gdLst/>
              <a:ahLst/>
              <a:cxnLst/>
              <a:rect l="l" t="t" r="r" b="b"/>
              <a:pathLst>
                <a:path w="1678304" h="587375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471769"/>
                  </a:lnTo>
                  <a:lnTo>
                    <a:pt x="9033" y="516546"/>
                  </a:lnTo>
                  <a:lnTo>
                    <a:pt x="33667" y="553114"/>
                  </a:lnTo>
                  <a:lnTo>
                    <a:pt x="70207" y="577769"/>
                  </a:lnTo>
                  <a:lnTo>
                    <a:pt x="114954" y="586810"/>
                  </a:lnTo>
                  <a:lnTo>
                    <a:pt x="114954" y="574110"/>
                  </a:lnTo>
                  <a:lnTo>
                    <a:pt x="75154" y="566068"/>
                  </a:lnTo>
                  <a:lnTo>
                    <a:pt x="42651" y="544137"/>
                  </a:lnTo>
                  <a:lnTo>
                    <a:pt x="20736" y="511607"/>
                  </a:lnTo>
                  <a:lnTo>
                    <a:pt x="12700" y="471769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699"/>
                  </a:lnTo>
                  <a:lnTo>
                    <a:pt x="114954" y="0"/>
                  </a:lnTo>
                  <a:close/>
                </a:path>
                <a:path w="1678304" h="587375">
                  <a:moveTo>
                    <a:pt x="1563019" y="574110"/>
                  </a:moveTo>
                  <a:lnTo>
                    <a:pt x="114954" y="574110"/>
                  </a:lnTo>
                  <a:lnTo>
                    <a:pt x="114954" y="586810"/>
                  </a:lnTo>
                  <a:lnTo>
                    <a:pt x="1563019" y="586810"/>
                  </a:lnTo>
                  <a:lnTo>
                    <a:pt x="1563019" y="57411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563019" y="12699"/>
                  </a:lnTo>
                  <a:lnTo>
                    <a:pt x="1602819" y="20741"/>
                  </a:lnTo>
                  <a:lnTo>
                    <a:pt x="1635322" y="42673"/>
                  </a:lnTo>
                  <a:lnTo>
                    <a:pt x="1657237" y="75203"/>
                  </a:lnTo>
                  <a:lnTo>
                    <a:pt x="1665274" y="115040"/>
                  </a:lnTo>
                  <a:lnTo>
                    <a:pt x="1665274" y="471769"/>
                  </a:lnTo>
                  <a:lnTo>
                    <a:pt x="1657237" y="511607"/>
                  </a:lnTo>
                  <a:lnTo>
                    <a:pt x="1635322" y="544137"/>
                  </a:lnTo>
                  <a:lnTo>
                    <a:pt x="1602819" y="566068"/>
                  </a:lnTo>
                  <a:lnTo>
                    <a:pt x="1563019" y="574110"/>
                  </a:lnTo>
                  <a:lnTo>
                    <a:pt x="1563019" y="586810"/>
                  </a:lnTo>
                  <a:lnTo>
                    <a:pt x="1607767" y="577769"/>
                  </a:lnTo>
                  <a:lnTo>
                    <a:pt x="1644306" y="553114"/>
                  </a:lnTo>
                  <a:lnTo>
                    <a:pt x="1668941" y="516546"/>
                  </a:lnTo>
                  <a:lnTo>
                    <a:pt x="1677974" y="471769"/>
                  </a:lnTo>
                  <a:lnTo>
                    <a:pt x="1677974" y="115040"/>
                  </a:lnTo>
                  <a:lnTo>
                    <a:pt x="1668941" y="70263"/>
                  </a:lnTo>
                  <a:lnTo>
                    <a:pt x="1644306" y="33696"/>
                  </a:lnTo>
                  <a:lnTo>
                    <a:pt x="1607767" y="9041"/>
                  </a:lnTo>
                  <a:lnTo>
                    <a:pt x="1563019" y="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14954" y="0"/>
                  </a:lnTo>
                  <a:lnTo>
                    <a:pt x="114954" y="12699"/>
                  </a:lnTo>
                  <a:lnTo>
                    <a:pt x="1563019" y="12699"/>
                  </a:lnTo>
                  <a:lnTo>
                    <a:pt x="1563019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62376" y="4882170"/>
              <a:ext cx="469265" cy="97790"/>
            </a:xfrm>
            <a:custGeom>
              <a:avLst/>
              <a:gdLst/>
              <a:ahLst/>
              <a:cxnLst/>
              <a:rect l="l" t="t" r="r" b="b"/>
              <a:pathLst>
                <a:path w="469264" h="97789">
                  <a:moveTo>
                    <a:pt x="51595" y="0"/>
                  </a:moveTo>
                  <a:lnTo>
                    <a:pt x="37427" y="0"/>
                  </a:lnTo>
                  <a:lnTo>
                    <a:pt x="0" y="95246"/>
                  </a:lnTo>
                  <a:lnTo>
                    <a:pt x="13366" y="95246"/>
                  </a:lnTo>
                  <a:lnTo>
                    <a:pt x="24193" y="66084"/>
                  </a:lnTo>
                  <a:lnTo>
                    <a:pt x="77377" y="66084"/>
                  </a:lnTo>
                  <a:lnTo>
                    <a:pt x="73463" y="56051"/>
                  </a:lnTo>
                  <a:lnTo>
                    <a:pt x="27802" y="56051"/>
                  </a:lnTo>
                  <a:lnTo>
                    <a:pt x="44244" y="12039"/>
                  </a:lnTo>
                  <a:lnTo>
                    <a:pt x="56293" y="12039"/>
                  </a:lnTo>
                  <a:lnTo>
                    <a:pt x="51595" y="0"/>
                  </a:lnTo>
                  <a:close/>
                </a:path>
                <a:path w="469264" h="97789">
                  <a:moveTo>
                    <a:pt x="77377" y="66084"/>
                  </a:moveTo>
                  <a:lnTo>
                    <a:pt x="64160" y="66084"/>
                  </a:lnTo>
                  <a:lnTo>
                    <a:pt x="74720" y="95246"/>
                  </a:lnTo>
                  <a:lnTo>
                    <a:pt x="88755" y="95246"/>
                  </a:lnTo>
                  <a:lnTo>
                    <a:pt x="77377" y="66084"/>
                  </a:lnTo>
                  <a:close/>
                </a:path>
                <a:path w="469264" h="97789">
                  <a:moveTo>
                    <a:pt x="56293" y="12039"/>
                  </a:moveTo>
                  <a:lnTo>
                    <a:pt x="44244" y="12039"/>
                  </a:lnTo>
                  <a:lnTo>
                    <a:pt x="60417" y="56051"/>
                  </a:lnTo>
                  <a:lnTo>
                    <a:pt x="73463" y="56051"/>
                  </a:lnTo>
                  <a:lnTo>
                    <a:pt x="56293" y="12039"/>
                  </a:lnTo>
                  <a:close/>
                </a:path>
                <a:path w="469264" h="97789">
                  <a:moveTo>
                    <a:pt x="112069" y="35583"/>
                  </a:moveTo>
                  <a:lnTo>
                    <a:pt x="100707" y="35583"/>
                  </a:lnTo>
                  <a:lnTo>
                    <a:pt x="100763" y="81066"/>
                  </a:lnTo>
                  <a:lnTo>
                    <a:pt x="104182" y="92437"/>
                  </a:lnTo>
                  <a:lnTo>
                    <a:pt x="105251" y="93373"/>
                  </a:lnTo>
                  <a:lnTo>
                    <a:pt x="106989" y="94176"/>
                  </a:lnTo>
                  <a:lnTo>
                    <a:pt x="109128" y="94845"/>
                  </a:lnTo>
                  <a:lnTo>
                    <a:pt x="111267" y="95647"/>
                  </a:lnTo>
                  <a:lnTo>
                    <a:pt x="113940" y="95915"/>
                  </a:lnTo>
                  <a:lnTo>
                    <a:pt x="119688" y="95915"/>
                  </a:lnTo>
                  <a:lnTo>
                    <a:pt x="122628" y="95781"/>
                  </a:lnTo>
                  <a:lnTo>
                    <a:pt x="125836" y="95380"/>
                  </a:lnTo>
                  <a:lnTo>
                    <a:pt x="125836" y="86016"/>
                  </a:lnTo>
                  <a:lnTo>
                    <a:pt x="117683" y="86016"/>
                  </a:lnTo>
                  <a:lnTo>
                    <a:pt x="116212" y="85882"/>
                  </a:lnTo>
                  <a:lnTo>
                    <a:pt x="115143" y="85481"/>
                  </a:lnTo>
                  <a:lnTo>
                    <a:pt x="114074" y="85213"/>
                  </a:lnTo>
                  <a:lnTo>
                    <a:pt x="113272" y="84411"/>
                  </a:lnTo>
                  <a:lnTo>
                    <a:pt x="112871" y="83207"/>
                  </a:lnTo>
                  <a:lnTo>
                    <a:pt x="112336" y="82003"/>
                  </a:lnTo>
                  <a:lnTo>
                    <a:pt x="112069" y="81066"/>
                  </a:lnTo>
                  <a:lnTo>
                    <a:pt x="112069" y="35583"/>
                  </a:lnTo>
                  <a:close/>
                </a:path>
                <a:path w="469264" h="97789">
                  <a:moveTo>
                    <a:pt x="125836" y="85614"/>
                  </a:moveTo>
                  <a:lnTo>
                    <a:pt x="123429" y="85882"/>
                  </a:lnTo>
                  <a:lnTo>
                    <a:pt x="121292" y="86016"/>
                  </a:lnTo>
                  <a:lnTo>
                    <a:pt x="125836" y="86016"/>
                  </a:lnTo>
                  <a:lnTo>
                    <a:pt x="125836" y="85614"/>
                  </a:lnTo>
                  <a:close/>
                </a:path>
                <a:path w="469264" h="97789">
                  <a:moveTo>
                    <a:pt x="125836" y="26219"/>
                  </a:moveTo>
                  <a:lnTo>
                    <a:pt x="89078" y="26219"/>
                  </a:lnTo>
                  <a:lnTo>
                    <a:pt x="89078" y="35583"/>
                  </a:lnTo>
                  <a:lnTo>
                    <a:pt x="125836" y="35583"/>
                  </a:lnTo>
                  <a:lnTo>
                    <a:pt x="125836" y="26219"/>
                  </a:lnTo>
                  <a:close/>
                </a:path>
                <a:path w="469264" h="97789">
                  <a:moveTo>
                    <a:pt x="112069" y="5752"/>
                  </a:moveTo>
                  <a:lnTo>
                    <a:pt x="100707" y="5752"/>
                  </a:lnTo>
                  <a:lnTo>
                    <a:pt x="100707" y="26219"/>
                  </a:lnTo>
                  <a:lnTo>
                    <a:pt x="112069" y="26219"/>
                  </a:lnTo>
                  <a:lnTo>
                    <a:pt x="112069" y="5752"/>
                  </a:lnTo>
                  <a:close/>
                </a:path>
                <a:path w="469264" h="97789">
                  <a:moveTo>
                    <a:pt x="154235" y="35583"/>
                  </a:moveTo>
                  <a:lnTo>
                    <a:pt x="142873" y="35583"/>
                  </a:lnTo>
                  <a:lnTo>
                    <a:pt x="142929" y="81066"/>
                  </a:lnTo>
                  <a:lnTo>
                    <a:pt x="146349" y="92437"/>
                  </a:lnTo>
                  <a:lnTo>
                    <a:pt x="147418" y="93373"/>
                  </a:lnTo>
                  <a:lnTo>
                    <a:pt x="149156" y="94176"/>
                  </a:lnTo>
                  <a:lnTo>
                    <a:pt x="151295" y="94845"/>
                  </a:lnTo>
                  <a:lnTo>
                    <a:pt x="153433" y="95647"/>
                  </a:lnTo>
                  <a:lnTo>
                    <a:pt x="156107" y="95915"/>
                  </a:lnTo>
                  <a:lnTo>
                    <a:pt x="161854" y="95915"/>
                  </a:lnTo>
                  <a:lnTo>
                    <a:pt x="164795" y="95781"/>
                  </a:lnTo>
                  <a:lnTo>
                    <a:pt x="168003" y="95380"/>
                  </a:lnTo>
                  <a:lnTo>
                    <a:pt x="168003" y="86016"/>
                  </a:lnTo>
                  <a:lnTo>
                    <a:pt x="159849" y="86016"/>
                  </a:lnTo>
                  <a:lnTo>
                    <a:pt x="158379" y="85882"/>
                  </a:lnTo>
                  <a:lnTo>
                    <a:pt x="157309" y="85481"/>
                  </a:lnTo>
                  <a:lnTo>
                    <a:pt x="156240" y="85213"/>
                  </a:lnTo>
                  <a:lnTo>
                    <a:pt x="155438" y="84411"/>
                  </a:lnTo>
                  <a:lnTo>
                    <a:pt x="155037" y="83207"/>
                  </a:lnTo>
                  <a:lnTo>
                    <a:pt x="154503" y="82003"/>
                  </a:lnTo>
                  <a:lnTo>
                    <a:pt x="154235" y="81066"/>
                  </a:lnTo>
                  <a:lnTo>
                    <a:pt x="154235" y="35583"/>
                  </a:lnTo>
                  <a:close/>
                </a:path>
                <a:path w="469264" h="97789">
                  <a:moveTo>
                    <a:pt x="168003" y="85614"/>
                  </a:moveTo>
                  <a:lnTo>
                    <a:pt x="165596" y="85882"/>
                  </a:lnTo>
                  <a:lnTo>
                    <a:pt x="163458" y="86016"/>
                  </a:lnTo>
                  <a:lnTo>
                    <a:pt x="168003" y="86016"/>
                  </a:lnTo>
                  <a:lnTo>
                    <a:pt x="168003" y="85614"/>
                  </a:lnTo>
                  <a:close/>
                </a:path>
                <a:path w="469264" h="97789">
                  <a:moveTo>
                    <a:pt x="168003" y="26219"/>
                  </a:moveTo>
                  <a:lnTo>
                    <a:pt x="131244" y="26219"/>
                  </a:lnTo>
                  <a:lnTo>
                    <a:pt x="131244" y="35583"/>
                  </a:lnTo>
                  <a:lnTo>
                    <a:pt x="168003" y="35583"/>
                  </a:lnTo>
                  <a:lnTo>
                    <a:pt x="168003" y="26219"/>
                  </a:lnTo>
                  <a:close/>
                </a:path>
                <a:path w="469264" h="97789">
                  <a:moveTo>
                    <a:pt x="154235" y="5752"/>
                  </a:moveTo>
                  <a:lnTo>
                    <a:pt x="142873" y="5752"/>
                  </a:lnTo>
                  <a:lnTo>
                    <a:pt x="142873" y="26219"/>
                  </a:lnTo>
                  <a:lnTo>
                    <a:pt x="154235" y="26219"/>
                  </a:lnTo>
                  <a:lnTo>
                    <a:pt x="154235" y="5752"/>
                  </a:lnTo>
                  <a:close/>
                </a:path>
                <a:path w="469264" h="97789">
                  <a:moveTo>
                    <a:pt x="209095" y="24212"/>
                  </a:moveTo>
                  <a:lnTo>
                    <a:pt x="177566" y="53741"/>
                  </a:lnTo>
                  <a:lnTo>
                    <a:pt x="177014" y="61669"/>
                  </a:lnTo>
                  <a:lnTo>
                    <a:pt x="177543" y="69643"/>
                  </a:lnTo>
                  <a:lnTo>
                    <a:pt x="209495" y="97520"/>
                  </a:lnTo>
                  <a:lnTo>
                    <a:pt x="220698" y="96015"/>
                  </a:lnTo>
                  <a:lnTo>
                    <a:pt x="229445" y="91501"/>
                  </a:lnTo>
                  <a:lnTo>
                    <a:pt x="232241" y="88156"/>
                  </a:lnTo>
                  <a:lnTo>
                    <a:pt x="203213" y="88156"/>
                  </a:lnTo>
                  <a:lnTo>
                    <a:pt x="197867" y="86149"/>
                  </a:lnTo>
                  <a:lnTo>
                    <a:pt x="194124" y="81869"/>
                  </a:lnTo>
                  <a:lnTo>
                    <a:pt x="190248" y="77722"/>
                  </a:lnTo>
                  <a:lnTo>
                    <a:pt x="188376" y="71970"/>
                  </a:lnTo>
                  <a:lnTo>
                    <a:pt x="188376" y="64612"/>
                  </a:lnTo>
                  <a:lnTo>
                    <a:pt x="188510" y="63809"/>
                  </a:lnTo>
                  <a:lnTo>
                    <a:pt x="240373" y="63809"/>
                  </a:lnTo>
                  <a:lnTo>
                    <a:pt x="240339" y="61669"/>
                  </a:lnTo>
                  <a:lnTo>
                    <a:pt x="239890" y="54579"/>
                  </a:lnTo>
                  <a:lnTo>
                    <a:pt x="188510" y="54579"/>
                  </a:lnTo>
                  <a:lnTo>
                    <a:pt x="189178" y="48158"/>
                  </a:lnTo>
                  <a:lnTo>
                    <a:pt x="191317" y="42941"/>
                  </a:lnTo>
                  <a:lnTo>
                    <a:pt x="195059" y="39195"/>
                  </a:lnTo>
                  <a:lnTo>
                    <a:pt x="198668" y="35449"/>
                  </a:lnTo>
                  <a:lnTo>
                    <a:pt x="203213" y="33577"/>
                  </a:lnTo>
                  <a:lnTo>
                    <a:pt x="231275" y="33577"/>
                  </a:lnTo>
                  <a:lnTo>
                    <a:pt x="228286" y="30308"/>
                  </a:lnTo>
                  <a:lnTo>
                    <a:pt x="222913" y="26921"/>
                  </a:lnTo>
                  <a:lnTo>
                    <a:pt x="216511" y="24890"/>
                  </a:lnTo>
                  <a:lnTo>
                    <a:pt x="209095" y="24212"/>
                  </a:lnTo>
                  <a:close/>
                </a:path>
                <a:path w="469264" h="97789">
                  <a:moveTo>
                    <a:pt x="239571" y="73441"/>
                  </a:moveTo>
                  <a:lnTo>
                    <a:pt x="228476" y="73441"/>
                  </a:lnTo>
                  <a:lnTo>
                    <a:pt x="226872" y="78658"/>
                  </a:lnTo>
                  <a:lnTo>
                    <a:pt x="224600" y="82404"/>
                  </a:lnTo>
                  <a:lnTo>
                    <a:pt x="221659" y="84678"/>
                  </a:lnTo>
                  <a:lnTo>
                    <a:pt x="218719" y="87086"/>
                  </a:lnTo>
                  <a:lnTo>
                    <a:pt x="214842" y="88156"/>
                  </a:lnTo>
                  <a:lnTo>
                    <a:pt x="232241" y="88156"/>
                  </a:lnTo>
                  <a:lnTo>
                    <a:pt x="235736" y="83976"/>
                  </a:lnTo>
                  <a:lnTo>
                    <a:pt x="239571" y="73441"/>
                  </a:lnTo>
                  <a:close/>
                </a:path>
                <a:path w="469264" h="97789">
                  <a:moveTo>
                    <a:pt x="231275" y="33577"/>
                  </a:moveTo>
                  <a:lnTo>
                    <a:pt x="214441" y="33577"/>
                  </a:lnTo>
                  <a:lnTo>
                    <a:pt x="219120" y="35449"/>
                  </a:lnTo>
                  <a:lnTo>
                    <a:pt x="226070" y="42941"/>
                  </a:lnTo>
                  <a:lnTo>
                    <a:pt x="228075" y="48024"/>
                  </a:lnTo>
                  <a:lnTo>
                    <a:pt x="228610" y="54579"/>
                  </a:lnTo>
                  <a:lnTo>
                    <a:pt x="239890" y="54579"/>
                  </a:lnTo>
                  <a:lnTo>
                    <a:pt x="239876" y="54349"/>
                  </a:lnTo>
                  <a:lnTo>
                    <a:pt x="238401" y="47222"/>
                  </a:lnTo>
                  <a:lnTo>
                    <a:pt x="235974" y="40796"/>
                  </a:lnTo>
                  <a:lnTo>
                    <a:pt x="232620" y="35048"/>
                  </a:lnTo>
                  <a:lnTo>
                    <a:pt x="231275" y="33577"/>
                  </a:lnTo>
                  <a:close/>
                </a:path>
                <a:path w="469264" h="97789">
                  <a:moveTo>
                    <a:pt x="259370" y="73441"/>
                  </a:moveTo>
                  <a:lnTo>
                    <a:pt x="248142" y="73441"/>
                  </a:lnTo>
                  <a:lnTo>
                    <a:pt x="248410" y="81200"/>
                  </a:lnTo>
                  <a:lnTo>
                    <a:pt x="251083" y="87220"/>
                  </a:lnTo>
                  <a:lnTo>
                    <a:pt x="256162" y="91233"/>
                  </a:lnTo>
                  <a:lnTo>
                    <a:pt x="261242" y="95380"/>
                  </a:lnTo>
                  <a:lnTo>
                    <a:pt x="268460" y="97386"/>
                  </a:lnTo>
                  <a:lnTo>
                    <a:pt x="286371" y="97386"/>
                  </a:lnTo>
                  <a:lnTo>
                    <a:pt x="293322" y="95380"/>
                  </a:lnTo>
                  <a:lnTo>
                    <a:pt x="302879" y="88022"/>
                  </a:lnTo>
                  <a:lnTo>
                    <a:pt x="266187" y="88022"/>
                  </a:lnTo>
                  <a:lnTo>
                    <a:pt x="259905" y="83207"/>
                  </a:lnTo>
                  <a:lnTo>
                    <a:pt x="259370" y="73441"/>
                  </a:lnTo>
                  <a:close/>
                </a:path>
                <a:path w="469264" h="97789">
                  <a:moveTo>
                    <a:pt x="284099" y="24212"/>
                  </a:moveTo>
                  <a:lnTo>
                    <a:pt x="268059" y="24212"/>
                  </a:lnTo>
                  <a:lnTo>
                    <a:pt x="261643" y="26085"/>
                  </a:lnTo>
                  <a:lnTo>
                    <a:pt x="256831" y="29697"/>
                  </a:lnTo>
                  <a:lnTo>
                    <a:pt x="252019" y="33443"/>
                  </a:lnTo>
                  <a:lnTo>
                    <a:pt x="249746" y="38392"/>
                  </a:lnTo>
                  <a:lnTo>
                    <a:pt x="249764" y="46954"/>
                  </a:lnTo>
                  <a:lnTo>
                    <a:pt x="266722" y="62338"/>
                  </a:lnTo>
                  <a:lnTo>
                    <a:pt x="267791" y="62739"/>
                  </a:lnTo>
                  <a:lnTo>
                    <a:pt x="269663" y="63274"/>
                  </a:lnTo>
                  <a:lnTo>
                    <a:pt x="275009" y="64344"/>
                  </a:lnTo>
                  <a:lnTo>
                    <a:pt x="276747" y="64746"/>
                  </a:lnTo>
                  <a:lnTo>
                    <a:pt x="277549" y="64880"/>
                  </a:lnTo>
                  <a:lnTo>
                    <a:pt x="277817" y="65013"/>
                  </a:lnTo>
                  <a:lnTo>
                    <a:pt x="278217" y="65147"/>
                  </a:lnTo>
                  <a:lnTo>
                    <a:pt x="278752" y="65147"/>
                  </a:lnTo>
                  <a:lnTo>
                    <a:pt x="282361" y="66083"/>
                  </a:lnTo>
                  <a:lnTo>
                    <a:pt x="294926" y="74244"/>
                  </a:lnTo>
                  <a:lnTo>
                    <a:pt x="294926" y="79996"/>
                  </a:lnTo>
                  <a:lnTo>
                    <a:pt x="293322" y="82805"/>
                  </a:lnTo>
                  <a:lnTo>
                    <a:pt x="287173" y="87086"/>
                  </a:lnTo>
                  <a:lnTo>
                    <a:pt x="283163" y="88022"/>
                  </a:lnTo>
                  <a:lnTo>
                    <a:pt x="302879" y="88022"/>
                  </a:lnTo>
                  <a:lnTo>
                    <a:pt x="303748" y="87354"/>
                  </a:lnTo>
                  <a:lnTo>
                    <a:pt x="306421" y="81869"/>
                  </a:lnTo>
                  <a:lnTo>
                    <a:pt x="306421" y="72371"/>
                  </a:lnTo>
                  <a:lnTo>
                    <a:pt x="282896" y="54981"/>
                  </a:lnTo>
                  <a:lnTo>
                    <a:pt x="279688" y="54178"/>
                  </a:lnTo>
                  <a:lnTo>
                    <a:pt x="279153" y="54178"/>
                  </a:lnTo>
                  <a:lnTo>
                    <a:pt x="278217" y="53910"/>
                  </a:lnTo>
                  <a:lnTo>
                    <a:pt x="276613" y="53509"/>
                  </a:lnTo>
                  <a:lnTo>
                    <a:pt x="275009" y="53241"/>
                  </a:lnTo>
                  <a:lnTo>
                    <a:pt x="272069" y="52439"/>
                  </a:lnTo>
                  <a:lnTo>
                    <a:pt x="269395" y="51903"/>
                  </a:lnTo>
                  <a:lnTo>
                    <a:pt x="267524" y="50967"/>
                  </a:lnTo>
                  <a:lnTo>
                    <a:pt x="266856" y="50700"/>
                  </a:lnTo>
                  <a:lnTo>
                    <a:pt x="264984" y="49897"/>
                  </a:lnTo>
                  <a:lnTo>
                    <a:pt x="264316" y="49496"/>
                  </a:lnTo>
                  <a:lnTo>
                    <a:pt x="263915" y="48961"/>
                  </a:lnTo>
                  <a:lnTo>
                    <a:pt x="263514" y="48559"/>
                  </a:lnTo>
                  <a:lnTo>
                    <a:pt x="263113" y="48024"/>
                  </a:lnTo>
                  <a:lnTo>
                    <a:pt x="262043" y="46954"/>
                  </a:lnTo>
                  <a:lnTo>
                    <a:pt x="261776" y="46285"/>
                  </a:lnTo>
                  <a:lnTo>
                    <a:pt x="261643" y="45483"/>
                  </a:lnTo>
                  <a:lnTo>
                    <a:pt x="261375" y="44680"/>
                  </a:lnTo>
                  <a:lnTo>
                    <a:pt x="261375" y="40265"/>
                  </a:lnTo>
                  <a:lnTo>
                    <a:pt x="262578" y="37991"/>
                  </a:lnTo>
                  <a:lnTo>
                    <a:pt x="265118" y="36252"/>
                  </a:lnTo>
                  <a:lnTo>
                    <a:pt x="267524" y="34647"/>
                  </a:lnTo>
                  <a:lnTo>
                    <a:pt x="270999" y="33711"/>
                  </a:lnTo>
                  <a:lnTo>
                    <a:pt x="300766" y="33711"/>
                  </a:lnTo>
                  <a:lnTo>
                    <a:pt x="295861" y="29965"/>
                  </a:lnTo>
                  <a:lnTo>
                    <a:pt x="290782" y="26219"/>
                  </a:lnTo>
                  <a:lnTo>
                    <a:pt x="284099" y="24212"/>
                  </a:lnTo>
                  <a:close/>
                </a:path>
                <a:path w="469264" h="97789">
                  <a:moveTo>
                    <a:pt x="300766" y="33711"/>
                  </a:moveTo>
                  <a:lnTo>
                    <a:pt x="285836" y="33711"/>
                  </a:lnTo>
                  <a:lnTo>
                    <a:pt x="291450" y="37991"/>
                  </a:lnTo>
                  <a:lnTo>
                    <a:pt x="292252" y="46285"/>
                  </a:lnTo>
                  <a:lnTo>
                    <a:pt x="303614" y="46285"/>
                  </a:lnTo>
                  <a:lnTo>
                    <a:pt x="303614" y="39329"/>
                  </a:lnTo>
                  <a:lnTo>
                    <a:pt x="300941" y="33844"/>
                  </a:lnTo>
                  <a:lnTo>
                    <a:pt x="300766" y="33711"/>
                  </a:lnTo>
                  <a:close/>
                </a:path>
                <a:path w="469264" h="97789">
                  <a:moveTo>
                    <a:pt x="335026" y="35583"/>
                  </a:moveTo>
                  <a:lnTo>
                    <a:pt x="323664" y="35583"/>
                  </a:lnTo>
                  <a:lnTo>
                    <a:pt x="323720" y="81066"/>
                  </a:lnTo>
                  <a:lnTo>
                    <a:pt x="327140" y="92437"/>
                  </a:lnTo>
                  <a:lnTo>
                    <a:pt x="328209" y="93373"/>
                  </a:lnTo>
                  <a:lnTo>
                    <a:pt x="329947" y="94176"/>
                  </a:lnTo>
                  <a:lnTo>
                    <a:pt x="332085" y="94845"/>
                  </a:lnTo>
                  <a:lnTo>
                    <a:pt x="334224" y="95647"/>
                  </a:lnTo>
                  <a:lnTo>
                    <a:pt x="336898" y="95915"/>
                  </a:lnTo>
                  <a:lnTo>
                    <a:pt x="342645" y="95915"/>
                  </a:lnTo>
                  <a:lnTo>
                    <a:pt x="345586" y="95781"/>
                  </a:lnTo>
                  <a:lnTo>
                    <a:pt x="348794" y="95380"/>
                  </a:lnTo>
                  <a:lnTo>
                    <a:pt x="348794" y="86016"/>
                  </a:lnTo>
                  <a:lnTo>
                    <a:pt x="340640" y="86016"/>
                  </a:lnTo>
                  <a:lnTo>
                    <a:pt x="339169" y="85882"/>
                  </a:lnTo>
                  <a:lnTo>
                    <a:pt x="338100" y="85481"/>
                  </a:lnTo>
                  <a:lnTo>
                    <a:pt x="337031" y="85213"/>
                  </a:lnTo>
                  <a:lnTo>
                    <a:pt x="336229" y="84411"/>
                  </a:lnTo>
                  <a:lnTo>
                    <a:pt x="335828" y="83207"/>
                  </a:lnTo>
                  <a:lnTo>
                    <a:pt x="335293" y="82003"/>
                  </a:lnTo>
                  <a:lnTo>
                    <a:pt x="335026" y="81066"/>
                  </a:lnTo>
                  <a:lnTo>
                    <a:pt x="335026" y="35583"/>
                  </a:lnTo>
                  <a:close/>
                </a:path>
                <a:path w="469264" h="97789">
                  <a:moveTo>
                    <a:pt x="348794" y="85614"/>
                  </a:moveTo>
                  <a:lnTo>
                    <a:pt x="346387" y="85882"/>
                  </a:lnTo>
                  <a:lnTo>
                    <a:pt x="344249" y="86016"/>
                  </a:lnTo>
                  <a:lnTo>
                    <a:pt x="348794" y="86016"/>
                  </a:lnTo>
                  <a:lnTo>
                    <a:pt x="348794" y="85614"/>
                  </a:lnTo>
                  <a:close/>
                </a:path>
                <a:path w="469264" h="97789">
                  <a:moveTo>
                    <a:pt x="348794" y="26219"/>
                  </a:moveTo>
                  <a:lnTo>
                    <a:pt x="312035" y="26219"/>
                  </a:lnTo>
                  <a:lnTo>
                    <a:pt x="312035" y="35583"/>
                  </a:lnTo>
                  <a:lnTo>
                    <a:pt x="348794" y="35583"/>
                  </a:lnTo>
                  <a:lnTo>
                    <a:pt x="348794" y="26219"/>
                  </a:lnTo>
                  <a:close/>
                </a:path>
                <a:path w="469264" h="97789">
                  <a:moveTo>
                    <a:pt x="335026" y="5752"/>
                  </a:moveTo>
                  <a:lnTo>
                    <a:pt x="323664" y="5752"/>
                  </a:lnTo>
                  <a:lnTo>
                    <a:pt x="323664" y="26219"/>
                  </a:lnTo>
                  <a:lnTo>
                    <a:pt x="335026" y="26219"/>
                  </a:lnTo>
                  <a:lnTo>
                    <a:pt x="335026" y="5752"/>
                  </a:lnTo>
                  <a:close/>
                </a:path>
                <a:path w="469264" h="97789">
                  <a:moveTo>
                    <a:pt x="389885" y="24212"/>
                  </a:moveTo>
                  <a:lnTo>
                    <a:pt x="358357" y="53741"/>
                  </a:lnTo>
                  <a:lnTo>
                    <a:pt x="357805" y="61669"/>
                  </a:lnTo>
                  <a:lnTo>
                    <a:pt x="358334" y="69643"/>
                  </a:lnTo>
                  <a:lnTo>
                    <a:pt x="390286" y="97520"/>
                  </a:lnTo>
                  <a:lnTo>
                    <a:pt x="401489" y="96015"/>
                  </a:lnTo>
                  <a:lnTo>
                    <a:pt x="410236" y="91501"/>
                  </a:lnTo>
                  <a:lnTo>
                    <a:pt x="413032" y="88156"/>
                  </a:lnTo>
                  <a:lnTo>
                    <a:pt x="384004" y="88156"/>
                  </a:lnTo>
                  <a:lnTo>
                    <a:pt x="378657" y="86149"/>
                  </a:lnTo>
                  <a:lnTo>
                    <a:pt x="374915" y="81869"/>
                  </a:lnTo>
                  <a:lnTo>
                    <a:pt x="371038" y="77722"/>
                  </a:lnTo>
                  <a:lnTo>
                    <a:pt x="369167" y="71970"/>
                  </a:lnTo>
                  <a:lnTo>
                    <a:pt x="369167" y="64612"/>
                  </a:lnTo>
                  <a:lnTo>
                    <a:pt x="369301" y="63809"/>
                  </a:lnTo>
                  <a:lnTo>
                    <a:pt x="421164" y="63809"/>
                  </a:lnTo>
                  <a:lnTo>
                    <a:pt x="421130" y="61669"/>
                  </a:lnTo>
                  <a:lnTo>
                    <a:pt x="420681" y="54579"/>
                  </a:lnTo>
                  <a:lnTo>
                    <a:pt x="369301" y="54579"/>
                  </a:lnTo>
                  <a:lnTo>
                    <a:pt x="369969" y="48158"/>
                  </a:lnTo>
                  <a:lnTo>
                    <a:pt x="372108" y="42941"/>
                  </a:lnTo>
                  <a:lnTo>
                    <a:pt x="375850" y="39195"/>
                  </a:lnTo>
                  <a:lnTo>
                    <a:pt x="379459" y="35449"/>
                  </a:lnTo>
                  <a:lnTo>
                    <a:pt x="384004" y="33577"/>
                  </a:lnTo>
                  <a:lnTo>
                    <a:pt x="412066" y="33577"/>
                  </a:lnTo>
                  <a:lnTo>
                    <a:pt x="409077" y="30308"/>
                  </a:lnTo>
                  <a:lnTo>
                    <a:pt x="403703" y="26921"/>
                  </a:lnTo>
                  <a:lnTo>
                    <a:pt x="397302" y="24890"/>
                  </a:lnTo>
                  <a:lnTo>
                    <a:pt x="389885" y="24212"/>
                  </a:lnTo>
                  <a:close/>
                </a:path>
                <a:path w="469264" h="97789">
                  <a:moveTo>
                    <a:pt x="420362" y="73441"/>
                  </a:moveTo>
                  <a:lnTo>
                    <a:pt x="409267" y="73441"/>
                  </a:lnTo>
                  <a:lnTo>
                    <a:pt x="407663" y="78658"/>
                  </a:lnTo>
                  <a:lnTo>
                    <a:pt x="405391" y="82404"/>
                  </a:lnTo>
                  <a:lnTo>
                    <a:pt x="402450" y="84678"/>
                  </a:lnTo>
                  <a:lnTo>
                    <a:pt x="399509" y="87086"/>
                  </a:lnTo>
                  <a:lnTo>
                    <a:pt x="395633" y="88156"/>
                  </a:lnTo>
                  <a:lnTo>
                    <a:pt x="413032" y="88156"/>
                  </a:lnTo>
                  <a:lnTo>
                    <a:pt x="416527" y="83976"/>
                  </a:lnTo>
                  <a:lnTo>
                    <a:pt x="420362" y="73441"/>
                  </a:lnTo>
                  <a:close/>
                </a:path>
                <a:path w="469264" h="97789">
                  <a:moveTo>
                    <a:pt x="412066" y="33577"/>
                  </a:moveTo>
                  <a:lnTo>
                    <a:pt x="395232" y="33577"/>
                  </a:lnTo>
                  <a:lnTo>
                    <a:pt x="399911" y="35449"/>
                  </a:lnTo>
                  <a:lnTo>
                    <a:pt x="406861" y="42941"/>
                  </a:lnTo>
                  <a:lnTo>
                    <a:pt x="408866" y="48024"/>
                  </a:lnTo>
                  <a:lnTo>
                    <a:pt x="409401" y="54579"/>
                  </a:lnTo>
                  <a:lnTo>
                    <a:pt x="420681" y="54579"/>
                  </a:lnTo>
                  <a:lnTo>
                    <a:pt x="420666" y="54349"/>
                  </a:lnTo>
                  <a:lnTo>
                    <a:pt x="419192" y="47222"/>
                  </a:lnTo>
                  <a:lnTo>
                    <a:pt x="416765" y="40796"/>
                  </a:lnTo>
                  <a:lnTo>
                    <a:pt x="413411" y="35048"/>
                  </a:lnTo>
                  <a:lnTo>
                    <a:pt x="412066" y="33577"/>
                  </a:lnTo>
                  <a:close/>
                </a:path>
                <a:path w="469264" h="97789">
                  <a:moveTo>
                    <a:pt x="443637" y="26219"/>
                  </a:moveTo>
                  <a:lnTo>
                    <a:pt x="432809" y="26219"/>
                  </a:lnTo>
                  <a:lnTo>
                    <a:pt x="432809" y="95246"/>
                  </a:lnTo>
                  <a:lnTo>
                    <a:pt x="444171" y="95246"/>
                  </a:lnTo>
                  <a:lnTo>
                    <a:pt x="444171" y="62739"/>
                  </a:lnTo>
                  <a:lnTo>
                    <a:pt x="444305" y="59662"/>
                  </a:lnTo>
                  <a:lnTo>
                    <a:pt x="451430" y="41068"/>
                  </a:lnTo>
                  <a:lnTo>
                    <a:pt x="443637" y="41068"/>
                  </a:lnTo>
                  <a:lnTo>
                    <a:pt x="443637" y="26219"/>
                  </a:lnTo>
                  <a:close/>
                </a:path>
                <a:path w="469264" h="97789">
                  <a:moveTo>
                    <a:pt x="469162" y="24614"/>
                  </a:moveTo>
                  <a:lnTo>
                    <a:pt x="460514" y="25642"/>
                  </a:lnTo>
                  <a:lnTo>
                    <a:pt x="453394" y="28727"/>
                  </a:lnTo>
                  <a:lnTo>
                    <a:pt x="447776" y="33869"/>
                  </a:lnTo>
                  <a:lnTo>
                    <a:pt x="443637" y="41068"/>
                  </a:lnTo>
                  <a:lnTo>
                    <a:pt x="451430" y="41068"/>
                  </a:lnTo>
                  <a:lnTo>
                    <a:pt x="451924" y="40533"/>
                  </a:lnTo>
                  <a:lnTo>
                    <a:pt x="453929" y="39062"/>
                  </a:lnTo>
                  <a:lnTo>
                    <a:pt x="459248" y="36921"/>
                  </a:lnTo>
                  <a:lnTo>
                    <a:pt x="462478" y="36386"/>
                  </a:lnTo>
                  <a:lnTo>
                    <a:pt x="469051" y="36386"/>
                  </a:lnTo>
                  <a:lnTo>
                    <a:pt x="469162" y="24614"/>
                  </a:lnTo>
                  <a:close/>
                </a:path>
                <a:path w="469264" h="97789">
                  <a:moveTo>
                    <a:pt x="469051" y="36386"/>
                  </a:moveTo>
                  <a:lnTo>
                    <a:pt x="468215" y="36386"/>
                  </a:lnTo>
                  <a:lnTo>
                    <a:pt x="469050" y="36520"/>
                  </a:lnTo>
                  <a:lnTo>
                    <a:pt x="469051" y="363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1380" y="4523568"/>
              <a:ext cx="2439962" cy="13488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5880" y="4650568"/>
              <a:ext cx="1677974" cy="5868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006" y="2327461"/>
              <a:ext cx="2439962" cy="13488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506" y="2454461"/>
              <a:ext cx="1677974" cy="5868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6920" y="2739707"/>
              <a:ext cx="5854065" cy="2722880"/>
            </a:xfrm>
            <a:custGeom>
              <a:avLst/>
              <a:gdLst/>
              <a:ahLst/>
              <a:cxnLst/>
              <a:rect l="l" t="t" r="r" b="b"/>
              <a:pathLst>
                <a:path w="5854065" h="2722879">
                  <a:moveTo>
                    <a:pt x="41770" y="2232139"/>
                  </a:moveTo>
                  <a:lnTo>
                    <a:pt x="0" y="2232139"/>
                  </a:lnTo>
                  <a:lnTo>
                    <a:pt x="0" y="2243290"/>
                  </a:lnTo>
                  <a:lnTo>
                    <a:pt x="41770" y="2243290"/>
                  </a:lnTo>
                  <a:lnTo>
                    <a:pt x="41770" y="2232139"/>
                  </a:lnTo>
                  <a:close/>
                </a:path>
                <a:path w="5854065" h="2722879">
                  <a:moveTo>
                    <a:pt x="41770" y="36017"/>
                  </a:moveTo>
                  <a:lnTo>
                    <a:pt x="0" y="36017"/>
                  </a:lnTo>
                  <a:lnTo>
                    <a:pt x="0" y="47167"/>
                  </a:lnTo>
                  <a:lnTo>
                    <a:pt x="41770" y="47167"/>
                  </a:lnTo>
                  <a:lnTo>
                    <a:pt x="41770" y="36017"/>
                  </a:lnTo>
                  <a:close/>
                </a:path>
                <a:path w="5854065" h="2722879">
                  <a:moveTo>
                    <a:pt x="208851" y="2232139"/>
                  </a:moveTo>
                  <a:lnTo>
                    <a:pt x="125310" y="2232139"/>
                  </a:lnTo>
                  <a:lnTo>
                    <a:pt x="125310" y="2243290"/>
                  </a:lnTo>
                  <a:lnTo>
                    <a:pt x="208851" y="2243290"/>
                  </a:lnTo>
                  <a:lnTo>
                    <a:pt x="208851" y="2232139"/>
                  </a:lnTo>
                  <a:close/>
                </a:path>
                <a:path w="5854065" h="2722879">
                  <a:moveTo>
                    <a:pt x="208851" y="36017"/>
                  </a:moveTo>
                  <a:lnTo>
                    <a:pt x="125310" y="36017"/>
                  </a:lnTo>
                  <a:lnTo>
                    <a:pt x="125310" y="47167"/>
                  </a:lnTo>
                  <a:lnTo>
                    <a:pt x="208851" y="47167"/>
                  </a:lnTo>
                  <a:lnTo>
                    <a:pt x="208851" y="36017"/>
                  </a:lnTo>
                  <a:close/>
                </a:path>
                <a:path w="5854065" h="2722879">
                  <a:moveTo>
                    <a:pt x="375932" y="2232139"/>
                  </a:moveTo>
                  <a:lnTo>
                    <a:pt x="292392" y="2232139"/>
                  </a:lnTo>
                  <a:lnTo>
                    <a:pt x="292392" y="2243290"/>
                  </a:lnTo>
                  <a:lnTo>
                    <a:pt x="375932" y="2243290"/>
                  </a:lnTo>
                  <a:lnTo>
                    <a:pt x="375932" y="2232139"/>
                  </a:lnTo>
                  <a:close/>
                </a:path>
                <a:path w="5854065" h="2722879">
                  <a:moveTo>
                    <a:pt x="375932" y="36017"/>
                  </a:moveTo>
                  <a:lnTo>
                    <a:pt x="292392" y="36017"/>
                  </a:lnTo>
                  <a:lnTo>
                    <a:pt x="292392" y="47167"/>
                  </a:lnTo>
                  <a:lnTo>
                    <a:pt x="375932" y="47167"/>
                  </a:lnTo>
                  <a:lnTo>
                    <a:pt x="375932" y="36017"/>
                  </a:lnTo>
                  <a:close/>
                </a:path>
                <a:path w="5854065" h="2722879">
                  <a:moveTo>
                    <a:pt x="543013" y="2232139"/>
                  </a:moveTo>
                  <a:lnTo>
                    <a:pt x="459473" y="2232139"/>
                  </a:lnTo>
                  <a:lnTo>
                    <a:pt x="459473" y="2243290"/>
                  </a:lnTo>
                  <a:lnTo>
                    <a:pt x="543013" y="2243290"/>
                  </a:lnTo>
                  <a:lnTo>
                    <a:pt x="543013" y="2232139"/>
                  </a:lnTo>
                  <a:close/>
                </a:path>
                <a:path w="5854065" h="2722879">
                  <a:moveTo>
                    <a:pt x="543013" y="36017"/>
                  </a:moveTo>
                  <a:lnTo>
                    <a:pt x="459473" y="36017"/>
                  </a:lnTo>
                  <a:lnTo>
                    <a:pt x="459473" y="47167"/>
                  </a:lnTo>
                  <a:lnTo>
                    <a:pt x="543013" y="47167"/>
                  </a:lnTo>
                  <a:lnTo>
                    <a:pt x="543013" y="36017"/>
                  </a:lnTo>
                  <a:close/>
                </a:path>
                <a:path w="5854065" h="2722879">
                  <a:moveTo>
                    <a:pt x="710107" y="2232139"/>
                  </a:moveTo>
                  <a:lnTo>
                    <a:pt x="626554" y="2232139"/>
                  </a:lnTo>
                  <a:lnTo>
                    <a:pt x="626554" y="2243290"/>
                  </a:lnTo>
                  <a:lnTo>
                    <a:pt x="710107" y="2243290"/>
                  </a:lnTo>
                  <a:lnTo>
                    <a:pt x="710107" y="2232139"/>
                  </a:lnTo>
                  <a:close/>
                </a:path>
                <a:path w="5854065" h="2722879">
                  <a:moveTo>
                    <a:pt x="710107" y="36017"/>
                  </a:moveTo>
                  <a:lnTo>
                    <a:pt x="626554" y="36017"/>
                  </a:lnTo>
                  <a:lnTo>
                    <a:pt x="626554" y="47167"/>
                  </a:lnTo>
                  <a:lnTo>
                    <a:pt x="710107" y="47167"/>
                  </a:lnTo>
                  <a:lnTo>
                    <a:pt x="710107" y="36017"/>
                  </a:lnTo>
                  <a:close/>
                </a:path>
                <a:path w="5854065" h="2722879">
                  <a:moveTo>
                    <a:pt x="877189" y="2232139"/>
                  </a:moveTo>
                  <a:lnTo>
                    <a:pt x="793648" y="2232139"/>
                  </a:lnTo>
                  <a:lnTo>
                    <a:pt x="793648" y="2243290"/>
                  </a:lnTo>
                  <a:lnTo>
                    <a:pt x="877189" y="2243290"/>
                  </a:lnTo>
                  <a:lnTo>
                    <a:pt x="877189" y="2232139"/>
                  </a:lnTo>
                  <a:close/>
                </a:path>
                <a:path w="5854065" h="2722879">
                  <a:moveTo>
                    <a:pt x="877189" y="36017"/>
                  </a:moveTo>
                  <a:lnTo>
                    <a:pt x="793648" y="36017"/>
                  </a:lnTo>
                  <a:lnTo>
                    <a:pt x="793648" y="47167"/>
                  </a:lnTo>
                  <a:lnTo>
                    <a:pt x="877189" y="47167"/>
                  </a:lnTo>
                  <a:lnTo>
                    <a:pt x="877189" y="36017"/>
                  </a:lnTo>
                  <a:close/>
                </a:path>
                <a:path w="5854065" h="2722879">
                  <a:moveTo>
                    <a:pt x="1044270" y="2232139"/>
                  </a:moveTo>
                  <a:lnTo>
                    <a:pt x="960729" y="2232139"/>
                  </a:lnTo>
                  <a:lnTo>
                    <a:pt x="960729" y="2243290"/>
                  </a:lnTo>
                  <a:lnTo>
                    <a:pt x="1044270" y="2243290"/>
                  </a:lnTo>
                  <a:lnTo>
                    <a:pt x="1044270" y="2232139"/>
                  </a:lnTo>
                  <a:close/>
                </a:path>
                <a:path w="5854065" h="2722879">
                  <a:moveTo>
                    <a:pt x="1044270" y="36017"/>
                  </a:moveTo>
                  <a:lnTo>
                    <a:pt x="960729" y="36017"/>
                  </a:lnTo>
                  <a:lnTo>
                    <a:pt x="960729" y="47167"/>
                  </a:lnTo>
                  <a:lnTo>
                    <a:pt x="1044270" y="47167"/>
                  </a:lnTo>
                  <a:lnTo>
                    <a:pt x="1044270" y="36017"/>
                  </a:lnTo>
                  <a:close/>
                </a:path>
                <a:path w="5854065" h="2722879">
                  <a:moveTo>
                    <a:pt x="1211351" y="2232139"/>
                  </a:moveTo>
                  <a:lnTo>
                    <a:pt x="1127810" y="2232139"/>
                  </a:lnTo>
                  <a:lnTo>
                    <a:pt x="1127810" y="2243290"/>
                  </a:lnTo>
                  <a:lnTo>
                    <a:pt x="1211351" y="2243290"/>
                  </a:lnTo>
                  <a:lnTo>
                    <a:pt x="1211351" y="2232139"/>
                  </a:lnTo>
                  <a:close/>
                </a:path>
                <a:path w="5854065" h="2722879">
                  <a:moveTo>
                    <a:pt x="1211351" y="36017"/>
                  </a:moveTo>
                  <a:lnTo>
                    <a:pt x="1127810" y="36017"/>
                  </a:lnTo>
                  <a:lnTo>
                    <a:pt x="1127810" y="47167"/>
                  </a:lnTo>
                  <a:lnTo>
                    <a:pt x="1211351" y="47167"/>
                  </a:lnTo>
                  <a:lnTo>
                    <a:pt x="1211351" y="36017"/>
                  </a:lnTo>
                  <a:close/>
                </a:path>
                <a:path w="5854065" h="2722879">
                  <a:moveTo>
                    <a:pt x="1378445" y="2232139"/>
                  </a:moveTo>
                  <a:lnTo>
                    <a:pt x="1294892" y="2232139"/>
                  </a:lnTo>
                  <a:lnTo>
                    <a:pt x="1294892" y="2243290"/>
                  </a:lnTo>
                  <a:lnTo>
                    <a:pt x="1378445" y="2243290"/>
                  </a:lnTo>
                  <a:lnTo>
                    <a:pt x="1378445" y="2232139"/>
                  </a:lnTo>
                  <a:close/>
                </a:path>
                <a:path w="5854065" h="2722879">
                  <a:moveTo>
                    <a:pt x="1378445" y="36017"/>
                  </a:moveTo>
                  <a:lnTo>
                    <a:pt x="1294892" y="36017"/>
                  </a:lnTo>
                  <a:lnTo>
                    <a:pt x="1294892" y="47167"/>
                  </a:lnTo>
                  <a:lnTo>
                    <a:pt x="1378445" y="47167"/>
                  </a:lnTo>
                  <a:lnTo>
                    <a:pt x="1378445" y="36017"/>
                  </a:lnTo>
                  <a:close/>
                </a:path>
                <a:path w="5854065" h="2722879">
                  <a:moveTo>
                    <a:pt x="1509864" y="2235949"/>
                  </a:moveTo>
                  <a:lnTo>
                    <a:pt x="1506067" y="2232139"/>
                  </a:lnTo>
                  <a:lnTo>
                    <a:pt x="1470075" y="2196122"/>
                  </a:lnTo>
                  <a:lnTo>
                    <a:pt x="1466545" y="2196122"/>
                  </a:lnTo>
                  <a:lnTo>
                    <a:pt x="1462189" y="2200478"/>
                  </a:lnTo>
                  <a:lnTo>
                    <a:pt x="1462189" y="2204008"/>
                  </a:lnTo>
                  <a:lnTo>
                    <a:pt x="1490306" y="2232139"/>
                  </a:lnTo>
                  <a:lnTo>
                    <a:pt x="1461985" y="2232139"/>
                  </a:lnTo>
                  <a:lnTo>
                    <a:pt x="1461985" y="2243290"/>
                  </a:lnTo>
                  <a:lnTo>
                    <a:pt x="1490306" y="2243290"/>
                  </a:lnTo>
                  <a:lnTo>
                    <a:pt x="1462189" y="2271420"/>
                  </a:lnTo>
                  <a:lnTo>
                    <a:pt x="1462189" y="2274951"/>
                  </a:lnTo>
                  <a:lnTo>
                    <a:pt x="1466545" y="2279307"/>
                  </a:lnTo>
                  <a:lnTo>
                    <a:pt x="1470075" y="2279307"/>
                  </a:lnTo>
                  <a:lnTo>
                    <a:pt x="1506054" y="2243290"/>
                  </a:lnTo>
                  <a:lnTo>
                    <a:pt x="1509864" y="2239480"/>
                  </a:lnTo>
                  <a:lnTo>
                    <a:pt x="1509864" y="2235949"/>
                  </a:lnTo>
                  <a:close/>
                </a:path>
                <a:path w="5854065" h="2722879">
                  <a:moveTo>
                    <a:pt x="1509864" y="39827"/>
                  </a:moveTo>
                  <a:lnTo>
                    <a:pt x="1506067" y="36017"/>
                  </a:lnTo>
                  <a:lnTo>
                    <a:pt x="1470075" y="0"/>
                  </a:lnTo>
                  <a:lnTo>
                    <a:pt x="1466545" y="0"/>
                  </a:lnTo>
                  <a:lnTo>
                    <a:pt x="1462189" y="4356"/>
                  </a:lnTo>
                  <a:lnTo>
                    <a:pt x="1462189" y="7886"/>
                  </a:lnTo>
                  <a:lnTo>
                    <a:pt x="1490306" y="36017"/>
                  </a:lnTo>
                  <a:lnTo>
                    <a:pt x="1461985" y="36017"/>
                  </a:lnTo>
                  <a:lnTo>
                    <a:pt x="1461985" y="47167"/>
                  </a:lnTo>
                  <a:lnTo>
                    <a:pt x="1490306" y="47167"/>
                  </a:lnTo>
                  <a:lnTo>
                    <a:pt x="1462189" y="75298"/>
                  </a:lnTo>
                  <a:lnTo>
                    <a:pt x="1462189" y="78828"/>
                  </a:lnTo>
                  <a:lnTo>
                    <a:pt x="1466545" y="83185"/>
                  </a:lnTo>
                  <a:lnTo>
                    <a:pt x="1470075" y="83185"/>
                  </a:lnTo>
                  <a:lnTo>
                    <a:pt x="1506054" y="47167"/>
                  </a:lnTo>
                  <a:lnTo>
                    <a:pt x="1509864" y="43357"/>
                  </a:lnTo>
                  <a:lnTo>
                    <a:pt x="1509864" y="39827"/>
                  </a:lnTo>
                  <a:close/>
                </a:path>
                <a:path w="5854065" h="2722879">
                  <a:moveTo>
                    <a:pt x="2492121" y="2639301"/>
                  </a:moveTo>
                  <a:lnTo>
                    <a:pt x="2458440" y="2605595"/>
                  </a:lnTo>
                  <a:lnTo>
                    <a:pt x="2452332" y="2599474"/>
                  </a:lnTo>
                  <a:lnTo>
                    <a:pt x="2448801" y="2599474"/>
                  </a:lnTo>
                  <a:lnTo>
                    <a:pt x="2408999" y="2639301"/>
                  </a:lnTo>
                  <a:lnTo>
                    <a:pt x="2408999" y="2642832"/>
                  </a:lnTo>
                  <a:lnTo>
                    <a:pt x="2413355" y="2647188"/>
                  </a:lnTo>
                  <a:lnTo>
                    <a:pt x="2416886" y="2647188"/>
                  </a:lnTo>
                  <a:lnTo>
                    <a:pt x="2444991" y="2619044"/>
                  </a:lnTo>
                  <a:lnTo>
                    <a:pt x="2444991" y="2633459"/>
                  </a:lnTo>
                  <a:lnTo>
                    <a:pt x="2456129" y="2633459"/>
                  </a:lnTo>
                  <a:lnTo>
                    <a:pt x="2456129" y="2619044"/>
                  </a:lnTo>
                  <a:lnTo>
                    <a:pt x="2484234" y="2647188"/>
                  </a:lnTo>
                  <a:lnTo>
                    <a:pt x="2487765" y="2647188"/>
                  </a:lnTo>
                  <a:lnTo>
                    <a:pt x="2492121" y="2642832"/>
                  </a:lnTo>
                  <a:lnTo>
                    <a:pt x="2492121" y="2639301"/>
                  </a:lnTo>
                  <a:close/>
                </a:path>
                <a:path w="5854065" h="2722879">
                  <a:moveTo>
                    <a:pt x="2493022" y="2711500"/>
                  </a:moveTo>
                  <a:lnTo>
                    <a:pt x="2456129" y="2711500"/>
                  </a:lnTo>
                  <a:lnTo>
                    <a:pt x="2456129" y="2689199"/>
                  </a:lnTo>
                  <a:lnTo>
                    <a:pt x="2444991" y="2689199"/>
                  </a:lnTo>
                  <a:lnTo>
                    <a:pt x="2444991" y="2722638"/>
                  </a:lnTo>
                  <a:lnTo>
                    <a:pt x="2450566" y="2722638"/>
                  </a:lnTo>
                  <a:lnTo>
                    <a:pt x="2493022" y="2722638"/>
                  </a:lnTo>
                  <a:lnTo>
                    <a:pt x="2493022" y="2717063"/>
                  </a:lnTo>
                  <a:lnTo>
                    <a:pt x="2493022" y="2711500"/>
                  </a:lnTo>
                  <a:close/>
                </a:path>
                <a:path w="5854065" h="2722879">
                  <a:moveTo>
                    <a:pt x="2662898" y="2711500"/>
                  </a:moveTo>
                  <a:lnTo>
                    <a:pt x="2577960" y="2711500"/>
                  </a:lnTo>
                  <a:lnTo>
                    <a:pt x="2577960" y="2722638"/>
                  </a:lnTo>
                  <a:lnTo>
                    <a:pt x="2662898" y="2722638"/>
                  </a:lnTo>
                  <a:lnTo>
                    <a:pt x="2662898" y="2711500"/>
                  </a:lnTo>
                  <a:close/>
                </a:path>
                <a:path w="5854065" h="2722879">
                  <a:moveTo>
                    <a:pt x="2832798" y="2711500"/>
                  </a:moveTo>
                  <a:lnTo>
                    <a:pt x="2747861" y="2711500"/>
                  </a:lnTo>
                  <a:lnTo>
                    <a:pt x="2747861" y="2722638"/>
                  </a:lnTo>
                  <a:lnTo>
                    <a:pt x="2832798" y="2722638"/>
                  </a:lnTo>
                  <a:lnTo>
                    <a:pt x="2832798" y="2711500"/>
                  </a:lnTo>
                  <a:close/>
                </a:path>
                <a:path w="5854065" h="2722879">
                  <a:moveTo>
                    <a:pt x="3002661" y="2711500"/>
                  </a:moveTo>
                  <a:lnTo>
                    <a:pt x="2917723" y="2711500"/>
                  </a:lnTo>
                  <a:lnTo>
                    <a:pt x="2917723" y="2722638"/>
                  </a:lnTo>
                  <a:lnTo>
                    <a:pt x="3002661" y="2722638"/>
                  </a:lnTo>
                  <a:lnTo>
                    <a:pt x="3002661" y="2711500"/>
                  </a:lnTo>
                  <a:close/>
                </a:path>
                <a:path w="5854065" h="2722879">
                  <a:moveTo>
                    <a:pt x="3172536" y="2711500"/>
                  </a:moveTo>
                  <a:lnTo>
                    <a:pt x="3087598" y="2711500"/>
                  </a:lnTo>
                  <a:lnTo>
                    <a:pt x="3087598" y="2722638"/>
                  </a:lnTo>
                  <a:lnTo>
                    <a:pt x="3172536" y="2722638"/>
                  </a:lnTo>
                  <a:lnTo>
                    <a:pt x="3172536" y="2711500"/>
                  </a:lnTo>
                  <a:close/>
                </a:path>
                <a:path w="5854065" h="2722879">
                  <a:moveTo>
                    <a:pt x="3342398" y="2711500"/>
                  </a:moveTo>
                  <a:lnTo>
                    <a:pt x="3257461" y="2711500"/>
                  </a:lnTo>
                  <a:lnTo>
                    <a:pt x="3257461" y="2722638"/>
                  </a:lnTo>
                  <a:lnTo>
                    <a:pt x="3342398" y="2722638"/>
                  </a:lnTo>
                  <a:lnTo>
                    <a:pt x="3342398" y="2711500"/>
                  </a:lnTo>
                  <a:close/>
                </a:path>
                <a:path w="5854065" h="2722879">
                  <a:moveTo>
                    <a:pt x="3439160" y="2232139"/>
                  </a:moveTo>
                  <a:lnTo>
                    <a:pt x="3397389" y="2232139"/>
                  </a:lnTo>
                  <a:lnTo>
                    <a:pt x="3397389" y="2243290"/>
                  </a:lnTo>
                  <a:lnTo>
                    <a:pt x="3439160" y="2243290"/>
                  </a:lnTo>
                  <a:lnTo>
                    <a:pt x="3439160" y="2232139"/>
                  </a:lnTo>
                  <a:close/>
                </a:path>
                <a:path w="5854065" h="2722879">
                  <a:moveTo>
                    <a:pt x="3512274" y="2711500"/>
                  </a:moveTo>
                  <a:lnTo>
                    <a:pt x="3427336" y="2711500"/>
                  </a:lnTo>
                  <a:lnTo>
                    <a:pt x="3427336" y="2722638"/>
                  </a:lnTo>
                  <a:lnTo>
                    <a:pt x="3512274" y="2722638"/>
                  </a:lnTo>
                  <a:lnTo>
                    <a:pt x="3512274" y="2711500"/>
                  </a:lnTo>
                  <a:close/>
                </a:path>
                <a:path w="5854065" h="2722879">
                  <a:moveTo>
                    <a:pt x="3606254" y="2232139"/>
                  </a:moveTo>
                  <a:lnTo>
                    <a:pt x="3522700" y="2232139"/>
                  </a:lnTo>
                  <a:lnTo>
                    <a:pt x="3522700" y="2243290"/>
                  </a:lnTo>
                  <a:lnTo>
                    <a:pt x="3606254" y="2243290"/>
                  </a:lnTo>
                  <a:lnTo>
                    <a:pt x="3606254" y="2232139"/>
                  </a:lnTo>
                  <a:close/>
                </a:path>
                <a:path w="5854065" h="2722879">
                  <a:moveTo>
                    <a:pt x="3682136" y="2711500"/>
                  </a:moveTo>
                  <a:lnTo>
                    <a:pt x="3597211" y="2711500"/>
                  </a:lnTo>
                  <a:lnTo>
                    <a:pt x="3597211" y="2722638"/>
                  </a:lnTo>
                  <a:lnTo>
                    <a:pt x="3682136" y="2722638"/>
                  </a:lnTo>
                  <a:lnTo>
                    <a:pt x="3682136" y="2711500"/>
                  </a:lnTo>
                  <a:close/>
                </a:path>
                <a:path w="5854065" h="2722879">
                  <a:moveTo>
                    <a:pt x="3773335" y="2232139"/>
                  </a:moveTo>
                  <a:lnTo>
                    <a:pt x="3689794" y="2232139"/>
                  </a:lnTo>
                  <a:lnTo>
                    <a:pt x="3689794" y="2243290"/>
                  </a:lnTo>
                  <a:lnTo>
                    <a:pt x="3773335" y="2243290"/>
                  </a:lnTo>
                  <a:lnTo>
                    <a:pt x="3773335" y="2232139"/>
                  </a:lnTo>
                  <a:close/>
                </a:path>
                <a:path w="5854065" h="2722879">
                  <a:moveTo>
                    <a:pt x="3852011" y="2711500"/>
                  </a:moveTo>
                  <a:lnTo>
                    <a:pt x="3767074" y="2711500"/>
                  </a:lnTo>
                  <a:lnTo>
                    <a:pt x="3767074" y="2722638"/>
                  </a:lnTo>
                  <a:lnTo>
                    <a:pt x="3852011" y="2722638"/>
                  </a:lnTo>
                  <a:lnTo>
                    <a:pt x="3852011" y="2711500"/>
                  </a:lnTo>
                  <a:close/>
                </a:path>
                <a:path w="5854065" h="2722879">
                  <a:moveTo>
                    <a:pt x="3940416" y="2232139"/>
                  </a:moveTo>
                  <a:lnTo>
                    <a:pt x="3856875" y="2232139"/>
                  </a:lnTo>
                  <a:lnTo>
                    <a:pt x="3856875" y="2243290"/>
                  </a:lnTo>
                  <a:lnTo>
                    <a:pt x="3940416" y="2243290"/>
                  </a:lnTo>
                  <a:lnTo>
                    <a:pt x="3940416" y="2232139"/>
                  </a:lnTo>
                  <a:close/>
                </a:path>
                <a:path w="5854065" h="2722879">
                  <a:moveTo>
                    <a:pt x="4021874" y="2711500"/>
                  </a:moveTo>
                  <a:lnTo>
                    <a:pt x="3936949" y="2711500"/>
                  </a:lnTo>
                  <a:lnTo>
                    <a:pt x="3936949" y="2722638"/>
                  </a:lnTo>
                  <a:lnTo>
                    <a:pt x="4021874" y="2722638"/>
                  </a:lnTo>
                  <a:lnTo>
                    <a:pt x="4021874" y="2711500"/>
                  </a:lnTo>
                  <a:close/>
                </a:path>
                <a:path w="5854065" h="2722879">
                  <a:moveTo>
                    <a:pt x="4107497" y="2232139"/>
                  </a:moveTo>
                  <a:lnTo>
                    <a:pt x="4023957" y="2232139"/>
                  </a:lnTo>
                  <a:lnTo>
                    <a:pt x="4023957" y="2243290"/>
                  </a:lnTo>
                  <a:lnTo>
                    <a:pt x="4107497" y="2243290"/>
                  </a:lnTo>
                  <a:lnTo>
                    <a:pt x="4107497" y="2232139"/>
                  </a:lnTo>
                  <a:close/>
                </a:path>
                <a:path w="5854065" h="2722879">
                  <a:moveTo>
                    <a:pt x="4191749" y="2711500"/>
                  </a:moveTo>
                  <a:lnTo>
                    <a:pt x="4106811" y="2711500"/>
                  </a:lnTo>
                  <a:lnTo>
                    <a:pt x="4106811" y="2722638"/>
                  </a:lnTo>
                  <a:lnTo>
                    <a:pt x="4191749" y="2722638"/>
                  </a:lnTo>
                  <a:lnTo>
                    <a:pt x="4191749" y="2711500"/>
                  </a:lnTo>
                  <a:close/>
                </a:path>
                <a:path w="5854065" h="2722879">
                  <a:moveTo>
                    <a:pt x="4274591" y="2232139"/>
                  </a:moveTo>
                  <a:lnTo>
                    <a:pt x="4191038" y="2232139"/>
                  </a:lnTo>
                  <a:lnTo>
                    <a:pt x="4191038" y="2243290"/>
                  </a:lnTo>
                  <a:lnTo>
                    <a:pt x="4274591" y="2243290"/>
                  </a:lnTo>
                  <a:lnTo>
                    <a:pt x="4274591" y="2232139"/>
                  </a:lnTo>
                  <a:close/>
                </a:path>
                <a:path w="5854065" h="2722879">
                  <a:moveTo>
                    <a:pt x="4361612" y="2711500"/>
                  </a:moveTo>
                  <a:lnTo>
                    <a:pt x="4276687" y="2711500"/>
                  </a:lnTo>
                  <a:lnTo>
                    <a:pt x="4276687" y="2722638"/>
                  </a:lnTo>
                  <a:lnTo>
                    <a:pt x="4361612" y="2722638"/>
                  </a:lnTo>
                  <a:lnTo>
                    <a:pt x="4361612" y="2711500"/>
                  </a:lnTo>
                  <a:close/>
                </a:path>
                <a:path w="5854065" h="2722879">
                  <a:moveTo>
                    <a:pt x="4441672" y="2232139"/>
                  </a:moveTo>
                  <a:lnTo>
                    <a:pt x="4358132" y="2232139"/>
                  </a:lnTo>
                  <a:lnTo>
                    <a:pt x="4358132" y="2243290"/>
                  </a:lnTo>
                  <a:lnTo>
                    <a:pt x="4441672" y="2243290"/>
                  </a:lnTo>
                  <a:lnTo>
                    <a:pt x="4441672" y="2232139"/>
                  </a:lnTo>
                  <a:close/>
                </a:path>
                <a:path w="5854065" h="2722879">
                  <a:moveTo>
                    <a:pt x="4531487" y="2711500"/>
                  </a:moveTo>
                  <a:lnTo>
                    <a:pt x="4446549" y="2711500"/>
                  </a:lnTo>
                  <a:lnTo>
                    <a:pt x="4446549" y="2722638"/>
                  </a:lnTo>
                  <a:lnTo>
                    <a:pt x="4531487" y="2722638"/>
                  </a:lnTo>
                  <a:lnTo>
                    <a:pt x="4531487" y="2711500"/>
                  </a:lnTo>
                  <a:close/>
                </a:path>
                <a:path w="5854065" h="2722879">
                  <a:moveTo>
                    <a:pt x="4608754" y="2232139"/>
                  </a:moveTo>
                  <a:lnTo>
                    <a:pt x="4525213" y="2232139"/>
                  </a:lnTo>
                  <a:lnTo>
                    <a:pt x="4525213" y="2243290"/>
                  </a:lnTo>
                  <a:lnTo>
                    <a:pt x="4608754" y="2243290"/>
                  </a:lnTo>
                  <a:lnTo>
                    <a:pt x="4608754" y="2232139"/>
                  </a:lnTo>
                  <a:close/>
                </a:path>
                <a:path w="5854065" h="2722879">
                  <a:moveTo>
                    <a:pt x="4701349" y="2711500"/>
                  </a:moveTo>
                  <a:lnTo>
                    <a:pt x="4616424" y="2711500"/>
                  </a:lnTo>
                  <a:lnTo>
                    <a:pt x="4616424" y="2722638"/>
                  </a:lnTo>
                  <a:lnTo>
                    <a:pt x="4701349" y="2722638"/>
                  </a:lnTo>
                  <a:lnTo>
                    <a:pt x="4701349" y="2711500"/>
                  </a:lnTo>
                  <a:close/>
                </a:path>
                <a:path w="5854065" h="2722879">
                  <a:moveTo>
                    <a:pt x="4775835" y="2232139"/>
                  </a:moveTo>
                  <a:lnTo>
                    <a:pt x="4692294" y="2232139"/>
                  </a:lnTo>
                  <a:lnTo>
                    <a:pt x="4692294" y="2243290"/>
                  </a:lnTo>
                  <a:lnTo>
                    <a:pt x="4775835" y="2243290"/>
                  </a:lnTo>
                  <a:lnTo>
                    <a:pt x="4775835" y="2232139"/>
                  </a:lnTo>
                  <a:close/>
                </a:path>
                <a:path w="5854065" h="2722879">
                  <a:moveTo>
                    <a:pt x="4871224" y="2711500"/>
                  </a:moveTo>
                  <a:lnTo>
                    <a:pt x="4786287" y="2711500"/>
                  </a:lnTo>
                  <a:lnTo>
                    <a:pt x="4786287" y="2722638"/>
                  </a:lnTo>
                  <a:lnTo>
                    <a:pt x="4871224" y="2722638"/>
                  </a:lnTo>
                  <a:lnTo>
                    <a:pt x="4871224" y="2711500"/>
                  </a:lnTo>
                  <a:close/>
                </a:path>
                <a:path w="5854065" h="2722879">
                  <a:moveTo>
                    <a:pt x="4907280" y="2235949"/>
                  </a:moveTo>
                  <a:lnTo>
                    <a:pt x="4903470" y="2232139"/>
                  </a:lnTo>
                  <a:lnTo>
                    <a:pt x="4867453" y="2196122"/>
                  </a:lnTo>
                  <a:lnTo>
                    <a:pt x="4863947" y="2196122"/>
                  </a:lnTo>
                  <a:lnTo>
                    <a:pt x="4859604" y="2200478"/>
                  </a:lnTo>
                  <a:lnTo>
                    <a:pt x="4859604" y="2204008"/>
                  </a:lnTo>
                  <a:lnTo>
                    <a:pt x="4887722" y="2232139"/>
                  </a:lnTo>
                  <a:lnTo>
                    <a:pt x="4859375" y="2232139"/>
                  </a:lnTo>
                  <a:lnTo>
                    <a:pt x="4859375" y="2243290"/>
                  </a:lnTo>
                  <a:lnTo>
                    <a:pt x="4887722" y="2243290"/>
                  </a:lnTo>
                  <a:lnTo>
                    <a:pt x="4859604" y="2271420"/>
                  </a:lnTo>
                  <a:lnTo>
                    <a:pt x="4859604" y="2274951"/>
                  </a:lnTo>
                  <a:lnTo>
                    <a:pt x="4863947" y="2279307"/>
                  </a:lnTo>
                  <a:lnTo>
                    <a:pt x="4867453" y="2279307"/>
                  </a:lnTo>
                  <a:lnTo>
                    <a:pt x="4903470" y="2243290"/>
                  </a:lnTo>
                  <a:lnTo>
                    <a:pt x="4907280" y="2239480"/>
                  </a:lnTo>
                  <a:lnTo>
                    <a:pt x="4907280" y="2235949"/>
                  </a:lnTo>
                  <a:close/>
                </a:path>
                <a:path w="5854065" h="2722879">
                  <a:moveTo>
                    <a:pt x="5041087" y="2711500"/>
                  </a:moveTo>
                  <a:lnTo>
                    <a:pt x="4956162" y="2711500"/>
                  </a:lnTo>
                  <a:lnTo>
                    <a:pt x="4956162" y="2722638"/>
                  </a:lnTo>
                  <a:lnTo>
                    <a:pt x="5041087" y="2722638"/>
                  </a:lnTo>
                  <a:lnTo>
                    <a:pt x="5041087" y="2711500"/>
                  </a:lnTo>
                  <a:close/>
                </a:path>
                <a:path w="5854065" h="2722879">
                  <a:moveTo>
                    <a:pt x="5210962" y="2711500"/>
                  </a:moveTo>
                  <a:lnTo>
                    <a:pt x="5126025" y="2711500"/>
                  </a:lnTo>
                  <a:lnTo>
                    <a:pt x="5126025" y="2722638"/>
                  </a:lnTo>
                  <a:lnTo>
                    <a:pt x="5210962" y="2722638"/>
                  </a:lnTo>
                  <a:lnTo>
                    <a:pt x="5210962" y="2711500"/>
                  </a:lnTo>
                  <a:close/>
                </a:path>
                <a:path w="5854065" h="2722879">
                  <a:moveTo>
                    <a:pt x="5380837" y="2711500"/>
                  </a:moveTo>
                  <a:lnTo>
                    <a:pt x="5295900" y="2711500"/>
                  </a:lnTo>
                  <a:lnTo>
                    <a:pt x="5295900" y="2722638"/>
                  </a:lnTo>
                  <a:lnTo>
                    <a:pt x="5380837" y="2722638"/>
                  </a:lnTo>
                  <a:lnTo>
                    <a:pt x="5380837" y="2711500"/>
                  </a:lnTo>
                  <a:close/>
                </a:path>
                <a:path w="5854065" h="2722879">
                  <a:moveTo>
                    <a:pt x="5550700" y="2711500"/>
                  </a:moveTo>
                  <a:lnTo>
                    <a:pt x="5465762" y="2711500"/>
                  </a:lnTo>
                  <a:lnTo>
                    <a:pt x="5465762" y="2722638"/>
                  </a:lnTo>
                  <a:lnTo>
                    <a:pt x="5550700" y="2722638"/>
                  </a:lnTo>
                  <a:lnTo>
                    <a:pt x="5550700" y="2711500"/>
                  </a:lnTo>
                  <a:close/>
                </a:path>
                <a:path w="5854065" h="2722879">
                  <a:moveTo>
                    <a:pt x="5720575" y="2711500"/>
                  </a:moveTo>
                  <a:lnTo>
                    <a:pt x="5635637" y="2711500"/>
                  </a:lnTo>
                  <a:lnTo>
                    <a:pt x="5635637" y="2722638"/>
                  </a:lnTo>
                  <a:lnTo>
                    <a:pt x="5720575" y="2722638"/>
                  </a:lnTo>
                  <a:lnTo>
                    <a:pt x="5720575" y="2711500"/>
                  </a:lnTo>
                  <a:close/>
                </a:path>
                <a:path w="5854065" h="2722879">
                  <a:moveTo>
                    <a:pt x="5853519" y="2689199"/>
                  </a:moveTo>
                  <a:lnTo>
                    <a:pt x="5842368" y="2689199"/>
                  </a:lnTo>
                  <a:lnTo>
                    <a:pt x="5842368" y="2711500"/>
                  </a:lnTo>
                  <a:lnTo>
                    <a:pt x="5805500" y="2711500"/>
                  </a:lnTo>
                  <a:lnTo>
                    <a:pt x="5805500" y="2722638"/>
                  </a:lnTo>
                  <a:lnTo>
                    <a:pt x="5847943" y="2722638"/>
                  </a:lnTo>
                  <a:lnTo>
                    <a:pt x="5853519" y="2722638"/>
                  </a:lnTo>
                  <a:lnTo>
                    <a:pt x="5853519" y="2711500"/>
                  </a:lnTo>
                  <a:lnTo>
                    <a:pt x="5853519" y="2689199"/>
                  </a:lnTo>
                  <a:close/>
                </a:path>
                <a:path w="5854065" h="2722879">
                  <a:moveTo>
                    <a:pt x="5853519" y="2605595"/>
                  </a:moveTo>
                  <a:lnTo>
                    <a:pt x="5842368" y="2605595"/>
                  </a:lnTo>
                  <a:lnTo>
                    <a:pt x="5842368" y="2633459"/>
                  </a:lnTo>
                  <a:lnTo>
                    <a:pt x="5853519" y="2633459"/>
                  </a:lnTo>
                  <a:lnTo>
                    <a:pt x="5853519" y="2605595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5514" y="3157165"/>
              <a:ext cx="3386395" cy="14493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77161" y="3157165"/>
              <a:ext cx="1588135" cy="1449705"/>
            </a:xfrm>
            <a:custGeom>
              <a:avLst/>
              <a:gdLst/>
              <a:ahLst/>
              <a:cxnLst/>
              <a:rect l="l" t="t" r="r" b="b"/>
              <a:pathLst>
                <a:path w="1588134" h="1449704">
                  <a:moveTo>
                    <a:pt x="1568605" y="1436282"/>
                  </a:moveTo>
                  <a:lnTo>
                    <a:pt x="1528877" y="1438163"/>
                  </a:lnTo>
                  <a:lnTo>
                    <a:pt x="1526538" y="1440777"/>
                  </a:lnTo>
                  <a:lnTo>
                    <a:pt x="1526649" y="1443848"/>
                  </a:lnTo>
                  <a:lnTo>
                    <a:pt x="1526816" y="1446925"/>
                  </a:lnTo>
                  <a:lnTo>
                    <a:pt x="1529434" y="1449300"/>
                  </a:lnTo>
                  <a:lnTo>
                    <a:pt x="1585630" y="1446641"/>
                  </a:lnTo>
                  <a:lnTo>
                    <a:pt x="1586792" y="1445342"/>
                  </a:lnTo>
                  <a:lnTo>
                    <a:pt x="1578557" y="1445342"/>
                  </a:lnTo>
                  <a:lnTo>
                    <a:pt x="1568605" y="1436282"/>
                  </a:lnTo>
                  <a:close/>
                </a:path>
                <a:path w="1588134" h="1449704">
                  <a:moveTo>
                    <a:pt x="1576076" y="1428040"/>
                  </a:moveTo>
                  <a:lnTo>
                    <a:pt x="1576440" y="1435911"/>
                  </a:lnTo>
                  <a:lnTo>
                    <a:pt x="1568605" y="1436282"/>
                  </a:lnTo>
                  <a:lnTo>
                    <a:pt x="1578557" y="1445342"/>
                  </a:lnTo>
                  <a:lnTo>
                    <a:pt x="1586020" y="1437093"/>
                  </a:lnTo>
                  <a:lnTo>
                    <a:pt x="1576076" y="1428040"/>
                  </a:lnTo>
                  <a:close/>
                </a:path>
                <a:path w="1588134" h="1449704">
                  <a:moveTo>
                    <a:pt x="1582734" y="1385395"/>
                  </a:moveTo>
                  <a:lnTo>
                    <a:pt x="1576608" y="1385685"/>
                  </a:lnTo>
                  <a:lnTo>
                    <a:pt x="1574212" y="1388299"/>
                  </a:lnTo>
                  <a:lnTo>
                    <a:pt x="1574379" y="1391370"/>
                  </a:lnTo>
                  <a:lnTo>
                    <a:pt x="1576076" y="1428040"/>
                  </a:lnTo>
                  <a:lnTo>
                    <a:pt x="1586020" y="1437093"/>
                  </a:lnTo>
                  <a:lnTo>
                    <a:pt x="1578557" y="1445342"/>
                  </a:lnTo>
                  <a:lnTo>
                    <a:pt x="1586792" y="1445342"/>
                  </a:lnTo>
                  <a:lnTo>
                    <a:pt x="1587969" y="1444027"/>
                  </a:lnTo>
                  <a:lnTo>
                    <a:pt x="1587849" y="1440777"/>
                  </a:lnTo>
                  <a:lnTo>
                    <a:pt x="1585488" y="1391370"/>
                  </a:lnTo>
                  <a:lnTo>
                    <a:pt x="1585351" y="1387770"/>
                  </a:lnTo>
                  <a:lnTo>
                    <a:pt x="1582734" y="1385395"/>
                  </a:lnTo>
                  <a:close/>
                </a:path>
                <a:path w="1588134" h="1449704">
                  <a:moveTo>
                    <a:pt x="7518" y="0"/>
                  </a:moveTo>
                  <a:lnTo>
                    <a:pt x="0" y="8243"/>
                  </a:lnTo>
                  <a:lnTo>
                    <a:pt x="1568605" y="1436282"/>
                  </a:lnTo>
                  <a:lnTo>
                    <a:pt x="1576440" y="1435911"/>
                  </a:lnTo>
                  <a:lnTo>
                    <a:pt x="1576076" y="1428040"/>
                  </a:lnTo>
                  <a:lnTo>
                    <a:pt x="7518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520578" y="5088892"/>
              <a:ext cx="685165" cy="223520"/>
            </a:xfrm>
            <a:custGeom>
              <a:avLst/>
              <a:gdLst/>
              <a:ahLst/>
              <a:cxnLst/>
              <a:rect l="l" t="t" r="r" b="b"/>
              <a:pathLst>
                <a:path w="685164" h="223520">
                  <a:moveTo>
                    <a:pt x="685045" y="0"/>
                  </a:moveTo>
                  <a:lnTo>
                    <a:pt x="0" y="0"/>
                  </a:lnTo>
                  <a:lnTo>
                    <a:pt x="0" y="222955"/>
                  </a:lnTo>
                  <a:lnTo>
                    <a:pt x="685045" y="222955"/>
                  </a:lnTo>
                  <a:lnTo>
                    <a:pt x="685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24845" y="5092786"/>
              <a:ext cx="673735" cy="193675"/>
            </a:xfrm>
            <a:custGeom>
              <a:avLst/>
              <a:gdLst/>
              <a:ahLst/>
              <a:cxnLst/>
              <a:rect l="l" t="t" r="r" b="b"/>
              <a:pathLst>
                <a:path w="673735" h="193675">
                  <a:moveTo>
                    <a:pt x="34196" y="20846"/>
                  </a:moveTo>
                  <a:lnTo>
                    <a:pt x="18379" y="20846"/>
                  </a:lnTo>
                  <a:lnTo>
                    <a:pt x="12141" y="23744"/>
                  </a:lnTo>
                  <a:lnTo>
                    <a:pt x="2339" y="35338"/>
                  </a:lnTo>
                  <a:lnTo>
                    <a:pt x="0" y="42695"/>
                  </a:lnTo>
                  <a:lnTo>
                    <a:pt x="0" y="60866"/>
                  </a:lnTo>
                  <a:lnTo>
                    <a:pt x="2339" y="68112"/>
                  </a:lnTo>
                  <a:lnTo>
                    <a:pt x="7129" y="73463"/>
                  </a:lnTo>
                  <a:lnTo>
                    <a:pt x="11918" y="78926"/>
                  </a:lnTo>
                  <a:lnTo>
                    <a:pt x="18267" y="81601"/>
                  </a:lnTo>
                  <a:lnTo>
                    <a:pt x="32859" y="81601"/>
                  </a:lnTo>
                  <a:lnTo>
                    <a:pt x="38318" y="79817"/>
                  </a:lnTo>
                  <a:lnTo>
                    <a:pt x="42807" y="75916"/>
                  </a:lnTo>
                  <a:lnTo>
                    <a:pt x="20050" y="75916"/>
                  </a:lnTo>
                  <a:lnTo>
                    <a:pt x="15149" y="73798"/>
                  </a:lnTo>
                  <a:lnTo>
                    <a:pt x="8688" y="64880"/>
                  </a:lnTo>
                  <a:lnTo>
                    <a:pt x="7129" y="59417"/>
                  </a:lnTo>
                  <a:lnTo>
                    <a:pt x="7129" y="52728"/>
                  </a:lnTo>
                  <a:lnTo>
                    <a:pt x="51350" y="52728"/>
                  </a:lnTo>
                  <a:lnTo>
                    <a:pt x="51350" y="47043"/>
                  </a:lnTo>
                  <a:lnTo>
                    <a:pt x="7129" y="47043"/>
                  </a:lnTo>
                  <a:lnTo>
                    <a:pt x="7797" y="41023"/>
                  </a:lnTo>
                  <a:lnTo>
                    <a:pt x="9691" y="36118"/>
                  </a:lnTo>
                  <a:lnTo>
                    <a:pt x="15706" y="28538"/>
                  </a:lnTo>
                  <a:lnTo>
                    <a:pt x="20161" y="26643"/>
                  </a:lnTo>
                  <a:lnTo>
                    <a:pt x="42648" y="26643"/>
                  </a:lnTo>
                  <a:lnTo>
                    <a:pt x="40434" y="23744"/>
                  </a:lnTo>
                  <a:lnTo>
                    <a:pt x="34196" y="20846"/>
                  </a:lnTo>
                  <a:close/>
                </a:path>
                <a:path w="673735" h="193675">
                  <a:moveTo>
                    <a:pt x="50793" y="60866"/>
                  </a:moveTo>
                  <a:lnTo>
                    <a:pt x="43999" y="60866"/>
                  </a:lnTo>
                  <a:lnTo>
                    <a:pt x="41771" y="70899"/>
                  </a:lnTo>
                  <a:lnTo>
                    <a:pt x="35867" y="75916"/>
                  </a:lnTo>
                  <a:lnTo>
                    <a:pt x="42807" y="75916"/>
                  </a:lnTo>
                  <a:lnTo>
                    <a:pt x="46783" y="72460"/>
                  </a:lnTo>
                  <a:lnTo>
                    <a:pt x="49456" y="67332"/>
                  </a:lnTo>
                  <a:lnTo>
                    <a:pt x="50793" y="60866"/>
                  </a:lnTo>
                  <a:close/>
                </a:path>
                <a:path w="673735" h="193675">
                  <a:moveTo>
                    <a:pt x="42648" y="26643"/>
                  </a:moveTo>
                  <a:lnTo>
                    <a:pt x="31300" y="26643"/>
                  </a:lnTo>
                  <a:lnTo>
                    <a:pt x="35533" y="28538"/>
                  </a:lnTo>
                  <a:lnTo>
                    <a:pt x="38874" y="32105"/>
                  </a:lnTo>
                  <a:lnTo>
                    <a:pt x="42105" y="35672"/>
                  </a:lnTo>
                  <a:lnTo>
                    <a:pt x="43887" y="40689"/>
                  </a:lnTo>
                  <a:lnTo>
                    <a:pt x="44333" y="47043"/>
                  </a:lnTo>
                  <a:lnTo>
                    <a:pt x="51350" y="47043"/>
                  </a:lnTo>
                  <a:lnTo>
                    <a:pt x="51350" y="42249"/>
                  </a:lnTo>
                  <a:lnTo>
                    <a:pt x="49122" y="35226"/>
                  </a:lnTo>
                  <a:lnTo>
                    <a:pt x="44097" y="28538"/>
                  </a:lnTo>
                  <a:lnTo>
                    <a:pt x="42648" y="26643"/>
                  </a:lnTo>
                  <a:close/>
                </a:path>
                <a:path w="673735" h="193675">
                  <a:moveTo>
                    <a:pt x="67452" y="22406"/>
                  </a:moveTo>
                  <a:lnTo>
                    <a:pt x="60879" y="22406"/>
                  </a:lnTo>
                  <a:lnTo>
                    <a:pt x="60879" y="79706"/>
                  </a:lnTo>
                  <a:lnTo>
                    <a:pt x="67897" y="79706"/>
                  </a:lnTo>
                  <a:lnTo>
                    <a:pt x="67897" y="41581"/>
                  </a:lnTo>
                  <a:lnTo>
                    <a:pt x="69456" y="36230"/>
                  </a:lnTo>
                  <a:lnTo>
                    <a:pt x="72191" y="33220"/>
                  </a:lnTo>
                  <a:lnTo>
                    <a:pt x="67452" y="33220"/>
                  </a:lnTo>
                  <a:lnTo>
                    <a:pt x="67452" y="22406"/>
                  </a:lnTo>
                  <a:close/>
                </a:path>
                <a:path w="673735" h="193675">
                  <a:moveTo>
                    <a:pt x="103400" y="26977"/>
                  </a:moveTo>
                  <a:lnTo>
                    <a:pt x="95633" y="26977"/>
                  </a:lnTo>
                  <a:lnTo>
                    <a:pt x="100534" y="32328"/>
                  </a:lnTo>
                  <a:lnTo>
                    <a:pt x="100534" y="79706"/>
                  </a:lnTo>
                  <a:lnTo>
                    <a:pt x="107552" y="79706"/>
                  </a:lnTo>
                  <a:lnTo>
                    <a:pt x="107552" y="34000"/>
                  </a:lnTo>
                  <a:lnTo>
                    <a:pt x="105658" y="29095"/>
                  </a:lnTo>
                  <a:lnTo>
                    <a:pt x="103400" y="26977"/>
                  </a:lnTo>
                  <a:close/>
                </a:path>
                <a:path w="673735" h="193675">
                  <a:moveTo>
                    <a:pt x="93628" y="20846"/>
                  </a:moveTo>
                  <a:lnTo>
                    <a:pt x="82823" y="20846"/>
                  </a:lnTo>
                  <a:lnTo>
                    <a:pt x="78813" y="21849"/>
                  </a:lnTo>
                  <a:lnTo>
                    <a:pt x="72575" y="25862"/>
                  </a:lnTo>
                  <a:lnTo>
                    <a:pt x="69791" y="28984"/>
                  </a:lnTo>
                  <a:lnTo>
                    <a:pt x="67452" y="33220"/>
                  </a:lnTo>
                  <a:lnTo>
                    <a:pt x="72191" y="33220"/>
                  </a:lnTo>
                  <a:lnTo>
                    <a:pt x="72798" y="32551"/>
                  </a:lnTo>
                  <a:lnTo>
                    <a:pt x="76028" y="28872"/>
                  </a:lnTo>
                  <a:lnTo>
                    <a:pt x="80372" y="26977"/>
                  </a:lnTo>
                  <a:lnTo>
                    <a:pt x="103400" y="26977"/>
                  </a:lnTo>
                  <a:lnTo>
                    <a:pt x="102094" y="25751"/>
                  </a:lnTo>
                  <a:lnTo>
                    <a:pt x="98418" y="22518"/>
                  </a:lnTo>
                  <a:lnTo>
                    <a:pt x="93628" y="20846"/>
                  </a:lnTo>
                  <a:close/>
                </a:path>
                <a:path w="673735" h="193675">
                  <a:moveTo>
                    <a:pt x="151339" y="20734"/>
                  </a:moveTo>
                  <a:lnTo>
                    <a:pt x="136635" y="20734"/>
                  </a:lnTo>
                  <a:lnTo>
                    <a:pt x="130175" y="23633"/>
                  </a:lnTo>
                  <a:lnTo>
                    <a:pt x="120373" y="34781"/>
                  </a:lnTo>
                  <a:lnTo>
                    <a:pt x="118033" y="42250"/>
                  </a:lnTo>
                  <a:lnTo>
                    <a:pt x="118033" y="60643"/>
                  </a:lnTo>
                  <a:lnTo>
                    <a:pt x="120373" y="67890"/>
                  </a:lnTo>
                  <a:lnTo>
                    <a:pt x="125274" y="73240"/>
                  </a:lnTo>
                  <a:lnTo>
                    <a:pt x="130063" y="78703"/>
                  </a:lnTo>
                  <a:lnTo>
                    <a:pt x="136524" y="81378"/>
                  </a:lnTo>
                  <a:lnTo>
                    <a:pt x="151228" y="81378"/>
                  </a:lnTo>
                  <a:lnTo>
                    <a:pt x="156686" y="79371"/>
                  </a:lnTo>
                  <a:lnTo>
                    <a:pt x="160683" y="75581"/>
                  </a:lnTo>
                  <a:lnTo>
                    <a:pt x="138418" y="75581"/>
                  </a:lnTo>
                  <a:lnTo>
                    <a:pt x="133740" y="73463"/>
                  </a:lnTo>
                  <a:lnTo>
                    <a:pt x="130398" y="69004"/>
                  </a:lnTo>
                  <a:lnTo>
                    <a:pt x="126945" y="64545"/>
                  </a:lnTo>
                  <a:lnTo>
                    <a:pt x="125274" y="58637"/>
                  </a:lnTo>
                  <a:lnTo>
                    <a:pt x="125274" y="43587"/>
                  </a:lnTo>
                  <a:lnTo>
                    <a:pt x="126945" y="37679"/>
                  </a:lnTo>
                  <a:lnTo>
                    <a:pt x="134073" y="28761"/>
                  </a:lnTo>
                  <a:lnTo>
                    <a:pt x="138863" y="26531"/>
                  </a:lnTo>
                  <a:lnTo>
                    <a:pt x="161451" y="26531"/>
                  </a:lnTo>
                  <a:lnTo>
                    <a:pt x="156686" y="22518"/>
                  </a:lnTo>
                  <a:lnTo>
                    <a:pt x="151339" y="20734"/>
                  </a:lnTo>
                  <a:close/>
                </a:path>
                <a:path w="673735" h="193675">
                  <a:moveTo>
                    <a:pt x="168716" y="59194"/>
                  </a:moveTo>
                  <a:lnTo>
                    <a:pt x="161698" y="59194"/>
                  </a:lnTo>
                  <a:lnTo>
                    <a:pt x="160919" y="64434"/>
                  </a:lnTo>
                  <a:lnTo>
                    <a:pt x="159025" y="68447"/>
                  </a:lnTo>
                  <a:lnTo>
                    <a:pt x="156017" y="71345"/>
                  </a:lnTo>
                  <a:lnTo>
                    <a:pt x="152898" y="74244"/>
                  </a:lnTo>
                  <a:lnTo>
                    <a:pt x="149000" y="75581"/>
                  </a:lnTo>
                  <a:lnTo>
                    <a:pt x="160683" y="75581"/>
                  </a:lnTo>
                  <a:lnTo>
                    <a:pt x="165151" y="71345"/>
                  </a:lnTo>
                  <a:lnTo>
                    <a:pt x="167713" y="65883"/>
                  </a:lnTo>
                  <a:lnTo>
                    <a:pt x="168716" y="59194"/>
                  </a:lnTo>
                  <a:close/>
                </a:path>
                <a:path w="673735" h="193675">
                  <a:moveTo>
                    <a:pt x="161451" y="26531"/>
                  </a:moveTo>
                  <a:lnTo>
                    <a:pt x="153790" y="26531"/>
                  </a:lnTo>
                  <a:lnTo>
                    <a:pt x="159248" y="31213"/>
                  </a:lnTo>
                  <a:lnTo>
                    <a:pt x="161141" y="40466"/>
                  </a:lnTo>
                  <a:lnTo>
                    <a:pt x="168270" y="40466"/>
                  </a:lnTo>
                  <a:lnTo>
                    <a:pt x="167379" y="34335"/>
                  </a:lnTo>
                  <a:lnTo>
                    <a:pt x="164928" y="29541"/>
                  </a:lnTo>
                  <a:lnTo>
                    <a:pt x="161451" y="26531"/>
                  </a:lnTo>
                  <a:close/>
                </a:path>
                <a:path w="673735" h="193675">
                  <a:moveTo>
                    <a:pt x="211105" y="20734"/>
                  </a:moveTo>
                  <a:lnTo>
                    <a:pt x="194508" y="20734"/>
                  </a:lnTo>
                  <a:lnTo>
                    <a:pt x="187825" y="23521"/>
                  </a:lnTo>
                  <a:lnTo>
                    <a:pt x="182923" y="28984"/>
                  </a:lnTo>
                  <a:lnTo>
                    <a:pt x="178022" y="34558"/>
                  </a:lnTo>
                  <a:lnTo>
                    <a:pt x="175572" y="41915"/>
                  </a:lnTo>
                  <a:lnTo>
                    <a:pt x="175646" y="60643"/>
                  </a:lnTo>
                  <a:lnTo>
                    <a:pt x="178022" y="67778"/>
                  </a:lnTo>
                  <a:lnTo>
                    <a:pt x="187825" y="78703"/>
                  </a:lnTo>
                  <a:lnTo>
                    <a:pt x="194508" y="81378"/>
                  </a:lnTo>
                  <a:lnTo>
                    <a:pt x="211105" y="81378"/>
                  </a:lnTo>
                  <a:lnTo>
                    <a:pt x="217677" y="78703"/>
                  </a:lnTo>
                  <a:lnTo>
                    <a:pt x="220536" y="75581"/>
                  </a:lnTo>
                  <a:lnTo>
                    <a:pt x="196624" y="75581"/>
                  </a:lnTo>
                  <a:lnTo>
                    <a:pt x="191612" y="73463"/>
                  </a:lnTo>
                  <a:lnTo>
                    <a:pt x="188047" y="69004"/>
                  </a:lnTo>
                  <a:lnTo>
                    <a:pt x="184483" y="64657"/>
                  </a:lnTo>
                  <a:lnTo>
                    <a:pt x="182734" y="58748"/>
                  </a:lnTo>
                  <a:lnTo>
                    <a:pt x="182701" y="43699"/>
                  </a:lnTo>
                  <a:lnTo>
                    <a:pt x="184483" y="37790"/>
                  </a:lnTo>
                  <a:lnTo>
                    <a:pt x="188159" y="33331"/>
                  </a:lnTo>
                  <a:lnTo>
                    <a:pt x="191723" y="28872"/>
                  </a:lnTo>
                  <a:lnTo>
                    <a:pt x="196624" y="26643"/>
                  </a:lnTo>
                  <a:lnTo>
                    <a:pt x="220366" y="26643"/>
                  </a:lnTo>
                  <a:lnTo>
                    <a:pt x="217565" y="23521"/>
                  </a:lnTo>
                  <a:lnTo>
                    <a:pt x="211105" y="20734"/>
                  </a:lnTo>
                  <a:close/>
                </a:path>
                <a:path w="673735" h="193675">
                  <a:moveTo>
                    <a:pt x="220366" y="26643"/>
                  </a:moveTo>
                  <a:lnTo>
                    <a:pt x="208766" y="26643"/>
                  </a:lnTo>
                  <a:lnTo>
                    <a:pt x="213667" y="28872"/>
                  </a:lnTo>
                  <a:lnTo>
                    <a:pt x="217343" y="33331"/>
                  </a:lnTo>
                  <a:lnTo>
                    <a:pt x="220907" y="37790"/>
                  </a:lnTo>
                  <a:lnTo>
                    <a:pt x="222801" y="43699"/>
                  </a:lnTo>
                  <a:lnTo>
                    <a:pt x="222801" y="58748"/>
                  </a:lnTo>
                  <a:lnTo>
                    <a:pt x="221019" y="64657"/>
                  </a:lnTo>
                  <a:lnTo>
                    <a:pt x="217454" y="69004"/>
                  </a:lnTo>
                  <a:lnTo>
                    <a:pt x="213890" y="73463"/>
                  </a:lnTo>
                  <a:lnTo>
                    <a:pt x="208988" y="75581"/>
                  </a:lnTo>
                  <a:lnTo>
                    <a:pt x="220536" y="75581"/>
                  </a:lnTo>
                  <a:lnTo>
                    <a:pt x="222578" y="73352"/>
                  </a:lnTo>
                  <a:lnTo>
                    <a:pt x="227368" y="68001"/>
                  </a:lnTo>
                  <a:lnTo>
                    <a:pt x="229818" y="60643"/>
                  </a:lnTo>
                  <a:lnTo>
                    <a:pt x="229818" y="41915"/>
                  </a:lnTo>
                  <a:lnTo>
                    <a:pt x="227368" y="34558"/>
                  </a:lnTo>
                  <a:lnTo>
                    <a:pt x="222366" y="28872"/>
                  </a:lnTo>
                  <a:lnTo>
                    <a:pt x="220366" y="26643"/>
                  </a:lnTo>
                  <a:close/>
                </a:path>
                <a:path w="673735" h="193675">
                  <a:moveTo>
                    <a:pt x="273450" y="20734"/>
                  </a:moveTo>
                  <a:lnTo>
                    <a:pt x="255739" y="20734"/>
                  </a:lnTo>
                  <a:lnTo>
                    <a:pt x="249501" y="23521"/>
                  </a:lnTo>
                  <a:lnTo>
                    <a:pt x="244823" y="28984"/>
                  </a:lnTo>
                  <a:lnTo>
                    <a:pt x="240144" y="34558"/>
                  </a:lnTo>
                  <a:lnTo>
                    <a:pt x="237917" y="41915"/>
                  </a:lnTo>
                  <a:lnTo>
                    <a:pt x="237917" y="60420"/>
                  </a:lnTo>
                  <a:lnTo>
                    <a:pt x="240144" y="67778"/>
                  </a:lnTo>
                  <a:lnTo>
                    <a:pt x="249501" y="78703"/>
                  </a:lnTo>
                  <a:lnTo>
                    <a:pt x="255739" y="81378"/>
                  </a:lnTo>
                  <a:lnTo>
                    <a:pt x="268548" y="81378"/>
                  </a:lnTo>
                  <a:lnTo>
                    <a:pt x="272781" y="80375"/>
                  </a:lnTo>
                  <a:lnTo>
                    <a:pt x="279910" y="75916"/>
                  </a:lnTo>
                  <a:lnTo>
                    <a:pt x="280094" y="75693"/>
                  </a:lnTo>
                  <a:lnTo>
                    <a:pt x="258412" y="75693"/>
                  </a:lnTo>
                  <a:lnTo>
                    <a:pt x="253734" y="73463"/>
                  </a:lnTo>
                  <a:lnTo>
                    <a:pt x="246605" y="64545"/>
                  </a:lnTo>
                  <a:lnTo>
                    <a:pt x="244996" y="58748"/>
                  </a:lnTo>
                  <a:lnTo>
                    <a:pt x="244934" y="43587"/>
                  </a:lnTo>
                  <a:lnTo>
                    <a:pt x="246605" y="37679"/>
                  </a:lnTo>
                  <a:lnTo>
                    <a:pt x="253734" y="28761"/>
                  </a:lnTo>
                  <a:lnTo>
                    <a:pt x="258412" y="26531"/>
                  </a:lnTo>
                  <a:lnTo>
                    <a:pt x="280990" y="26531"/>
                  </a:lnTo>
                  <a:lnTo>
                    <a:pt x="280245" y="24859"/>
                  </a:lnTo>
                  <a:lnTo>
                    <a:pt x="273450" y="20734"/>
                  </a:lnTo>
                  <a:close/>
                </a:path>
                <a:path w="673735" h="193675">
                  <a:moveTo>
                    <a:pt x="290715" y="68447"/>
                  </a:moveTo>
                  <a:lnTo>
                    <a:pt x="284366" y="68447"/>
                  </a:lnTo>
                  <a:lnTo>
                    <a:pt x="284366" y="79706"/>
                  </a:lnTo>
                  <a:lnTo>
                    <a:pt x="290715" y="79706"/>
                  </a:lnTo>
                  <a:lnTo>
                    <a:pt x="290715" y="68447"/>
                  </a:lnTo>
                  <a:close/>
                </a:path>
                <a:path w="673735" h="193675">
                  <a:moveTo>
                    <a:pt x="280990" y="26531"/>
                  </a:moveTo>
                  <a:lnTo>
                    <a:pt x="270776" y="26531"/>
                  </a:lnTo>
                  <a:lnTo>
                    <a:pt x="275789" y="28984"/>
                  </a:lnTo>
                  <a:lnTo>
                    <a:pt x="279131" y="33666"/>
                  </a:lnTo>
                  <a:lnTo>
                    <a:pt x="282472" y="38459"/>
                  </a:lnTo>
                  <a:lnTo>
                    <a:pt x="284143" y="44256"/>
                  </a:lnTo>
                  <a:lnTo>
                    <a:pt x="284143" y="58748"/>
                  </a:lnTo>
                  <a:lnTo>
                    <a:pt x="282361" y="64768"/>
                  </a:lnTo>
                  <a:lnTo>
                    <a:pt x="278796" y="69116"/>
                  </a:lnTo>
                  <a:lnTo>
                    <a:pt x="275232" y="73575"/>
                  </a:lnTo>
                  <a:lnTo>
                    <a:pt x="270442" y="75693"/>
                  </a:lnTo>
                  <a:lnTo>
                    <a:pt x="280094" y="75693"/>
                  </a:lnTo>
                  <a:lnTo>
                    <a:pt x="282584" y="72683"/>
                  </a:lnTo>
                  <a:lnTo>
                    <a:pt x="284366" y="68447"/>
                  </a:lnTo>
                  <a:lnTo>
                    <a:pt x="290715" y="68447"/>
                  </a:lnTo>
                  <a:lnTo>
                    <a:pt x="290715" y="33108"/>
                  </a:lnTo>
                  <a:lnTo>
                    <a:pt x="283921" y="33108"/>
                  </a:lnTo>
                  <a:lnTo>
                    <a:pt x="280990" y="26531"/>
                  </a:lnTo>
                  <a:close/>
                </a:path>
                <a:path w="673735" h="193675">
                  <a:moveTo>
                    <a:pt x="290715" y="334"/>
                  </a:moveTo>
                  <a:lnTo>
                    <a:pt x="283921" y="334"/>
                  </a:lnTo>
                  <a:lnTo>
                    <a:pt x="283921" y="33108"/>
                  </a:lnTo>
                  <a:lnTo>
                    <a:pt x="290715" y="33108"/>
                  </a:lnTo>
                  <a:lnTo>
                    <a:pt x="290715" y="334"/>
                  </a:lnTo>
                  <a:close/>
                </a:path>
                <a:path w="673735" h="193675">
                  <a:moveTo>
                    <a:pt x="335405" y="20846"/>
                  </a:moveTo>
                  <a:lnTo>
                    <a:pt x="319587" y="20846"/>
                  </a:lnTo>
                  <a:lnTo>
                    <a:pt x="313350" y="23744"/>
                  </a:lnTo>
                  <a:lnTo>
                    <a:pt x="303547" y="35338"/>
                  </a:lnTo>
                  <a:lnTo>
                    <a:pt x="301208" y="42695"/>
                  </a:lnTo>
                  <a:lnTo>
                    <a:pt x="301208" y="60866"/>
                  </a:lnTo>
                  <a:lnTo>
                    <a:pt x="303547" y="68112"/>
                  </a:lnTo>
                  <a:lnTo>
                    <a:pt x="308337" y="73463"/>
                  </a:lnTo>
                  <a:lnTo>
                    <a:pt x="313127" y="78926"/>
                  </a:lnTo>
                  <a:lnTo>
                    <a:pt x="319476" y="81601"/>
                  </a:lnTo>
                  <a:lnTo>
                    <a:pt x="334068" y="81601"/>
                  </a:lnTo>
                  <a:lnTo>
                    <a:pt x="339526" y="79817"/>
                  </a:lnTo>
                  <a:lnTo>
                    <a:pt x="344015" y="75916"/>
                  </a:lnTo>
                  <a:lnTo>
                    <a:pt x="321258" y="75916"/>
                  </a:lnTo>
                  <a:lnTo>
                    <a:pt x="316357" y="73798"/>
                  </a:lnTo>
                  <a:lnTo>
                    <a:pt x="309896" y="64880"/>
                  </a:lnTo>
                  <a:lnTo>
                    <a:pt x="308337" y="59417"/>
                  </a:lnTo>
                  <a:lnTo>
                    <a:pt x="308337" y="52728"/>
                  </a:lnTo>
                  <a:lnTo>
                    <a:pt x="352559" y="52728"/>
                  </a:lnTo>
                  <a:lnTo>
                    <a:pt x="352559" y="47043"/>
                  </a:lnTo>
                  <a:lnTo>
                    <a:pt x="308337" y="47043"/>
                  </a:lnTo>
                  <a:lnTo>
                    <a:pt x="309005" y="41023"/>
                  </a:lnTo>
                  <a:lnTo>
                    <a:pt x="310899" y="36118"/>
                  </a:lnTo>
                  <a:lnTo>
                    <a:pt x="316914" y="28538"/>
                  </a:lnTo>
                  <a:lnTo>
                    <a:pt x="321370" y="26643"/>
                  </a:lnTo>
                  <a:lnTo>
                    <a:pt x="343857" y="26643"/>
                  </a:lnTo>
                  <a:lnTo>
                    <a:pt x="341643" y="23744"/>
                  </a:lnTo>
                  <a:lnTo>
                    <a:pt x="335405" y="20846"/>
                  </a:lnTo>
                  <a:close/>
                </a:path>
                <a:path w="673735" h="193675">
                  <a:moveTo>
                    <a:pt x="352002" y="60866"/>
                  </a:moveTo>
                  <a:lnTo>
                    <a:pt x="345207" y="60866"/>
                  </a:lnTo>
                  <a:lnTo>
                    <a:pt x="342979" y="70899"/>
                  </a:lnTo>
                  <a:lnTo>
                    <a:pt x="337075" y="75916"/>
                  </a:lnTo>
                  <a:lnTo>
                    <a:pt x="344015" y="75916"/>
                  </a:lnTo>
                  <a:lnTo>
                    <a:pt x="347992" y="72460"/>
                  </a:lnTo>
                  <a:lnTo>
                    <a:pt x="350665" y="67332"/>
                  </a:lnTo>
                  <a:lnTo>
                    <a:pt x="352002" y="60866"/>
                  </a:lnTo>
                  <a:close/>
                </a:path>
                <a:path w="673735" h="193675">
                  <a:moveTo>
                    <a:pt x="343857" y="26643"/>
                  </a:moveTo>
                  <a:lnTo>
                    <a:pt x="332509" y="26643"/>
                  </a:lnTo>
                  <a:lnTo>
                    <a:pt x="336741" y="28538"/>
                  </a:lnTo>
                  <a:lnTo>
                    <a:pt x="340083" y="32105"/>
                  </a:lnTo>
                  <a:lnTo>
                    <a:pt x="343313" y="35672"/>
                  </a:lnTo>
                  <a:lnTo>
                    <a:pt x="345096" y="40689"/>
                  </a:lnTo>
                  <a:lnTo>
                    <a:pt x="345541" y="47043"/>
                  </a:lnTo>
                  <a:lnTo>
                    <a:pt x="352559" y="47043"/>
                  </a:lnTo>
                  <a:lnTo>
                    <a:pt x="352559" y="42249"/>
                  </a:lnTo>
                  <a:lnTo>
                    <a:pt x="350331" y="35226"/>
                  </a:lnTo>
                  <a:lnTo>
                    <a:pt x="345305" y="28538"/>
                  </a:lnTo>
                  <a:lnTo>
                    <a:pt x="343857" y="26643"/>
                  </a:lnTo>
                  <a:close/>
                </a:path>
                <a:path w="673735" h="193675">
                  <a:moveTo>
                    <a:pt x="422723" y="55515"/>
                  </a:moveTo>
                  <a:lnTo>
                    <a:pt x="416708" y="55515"/>
                  </a:lnTo>
                  <a:lnTo>
                    <a:pt x="416708" y="79706"/>
                  </a:lnTo>
                  <a:lnTo>
                    <a:pt x="422723" y="79706"/>
                  </a:lnTo>
                  <a:lnTo>
                    <a:pt x="422723" y="55515"/>
                  </a:lnTo>
                  <a:close/>
                </a:path>
                <a:path w="673735" h="193675">
                  <a:moveTo>
                    <a:pt x="447452" y="50053"/>
                  </a:moveTo>
                  <a:lnTo>
                    <a:pt x="392091" y="50053"/>
                  </a:lnTo>
                  <a:lnTo>
                    <a:pt x="392091" y="55515"/>
                  </a:lnTo>
                  <a:lnTo>
                    <a:pt x="447452" y="55515"/>
                  </a:lnTo>
                  <a:lnTo>
                    <a:pt x="447452" y="50053"/>
                  </a:lnTo>
                  <a:close/>
                </a:path>
                <a:path w="673735" h="193675">
                  <a:moveTo>
                    <a:pt x="422723" y="25862"/>
                  </a:moveTo>
                  <a:lnTo>
                    <a:pt x="416708" y="25862"/>
                  </a:lnTo>
                  <a:lnTo>
                    <a:pt x="416708" y="50053"/>
                  </a:lnTo>
                  <a:lnTo>
                    <a:pt x="422723" y="50053"/>
                  </a:lnTo>
                  <a:lnTo>
                    <a:pt x="422723" y="25862"/>
                  </a:lnTo>
                  <a:close/>
                </a:path>
                <a:path w="673735" h="193675">
                  <a:moveTo>
                    <a:pt x="494558" y="60978"/>
                  </a:moveTo>
                  <a:lnTo>
                    <a:pt x="487763" y="60978"/>
                  </a:lnTo>
                  <a:lnTo>
                    <a:pt x="487875" y="67555"/>
                  </a:lnTo>
                  <a:lnTo>
                    <a:pt x="489991" y="72571"/>
                  </a:lnTo>
                  <a:lnTo>
                    <a:pt x="494113" y="76139"/>
                  </a:lnTo>
                  <a:lnTo>
                    <a:pt x="498123" y="79706"/>
                  </a:lnTo>
                  <a:lnTo>
                    <a:pt x="503915" y="81490"/>
                  </a:lnTo>
                  <a:lnTo>
                    <a:pt x="517950" y="81490"/>
                  </a:lnTo>
                  <a:lnTo>
                    <a:pt x="523408" y="79929"/>
                  </a:lnTo>
                  <a:lnTo>
                    <a:pt x="528954" y="75693"/>
                  </a:lnTo>
                  <a:lnTo>
                    <a:pt x="506143" y="75693"/>
                  </a:lnTo>
                  <a:lnTo>
                    <a:pt x="501910" y="74466"/>
                  </a:lnTo>
                  <a:lnTo>
                    <a:pt x="499014" y="71902"/>
                  </a:lnTo>
                  <a:lnTo>
                    <a:pt x="496006" y="69450"/>
                  </a:lnTo>
                  <a:lnTo>
                    <a:pt x="494558" y="65771"/>
                  </a:lnTo>
                  <a:lnTo>
                    <a:pt x="494558" y="60978"/>
                  </a:lnTo>
                  <a:close/>
                </a:path>
                <a:path w="673735" h="193675">
                  <a:moveTo>
                    <a:pt x="516836" y="20846"/>
                  </a:moveTo>
                  <a:lnTo>
                    <a:pt x="503803" y="20846"/>
                  </a:lnTo>
                  <a:lnTo>
                    <a:pt x="498679" y="22295"/>
                  </a:lnTo>
                  <a:lnTo>
                    <a:pt x="491105" y="28092"/>
                  </a:lnTo>
                  <a:lnTo>
                    <a:pt x="489323" y="32105"/>
                  </a:lnTo>
                  <a:lnTo>
                    <a:pt x="489434" y="40020"/>
                  </a:lnTo>
                  <a:lnTo>
                    <a:pt x="489880" y="41246"/>
                  </a:lnTo>
                  <a:lnTo>
                    <a:pt x="490325" y="42584"/>
                  </a:lnTo>
                  <a:lnTo>
                    <a:pt x="490771" y="43699"/>
                  </a:lnTo>
                  <a:lnTo>
                    <a:pt x="491885" y="45482"/>
                  </a:lnTo>
                  <a:lnTo>
                    <a:pt x="492776" y="46374"/>
                  </a:lnTo>
                  <a:lnTo>
                    <a:pt x="493890" y="47154"/>
                  </a:lnTo>
                  <a:lnTo>
                    <a:pt x="495004" y="48046"/>
                  </a:lnTo>
                  <a:lnTo>
                    <a:pt x="496786" y="49050"/>
                  </a:lnTo>
                  <a:lnTo>
                    <a:pt x="497454" y="49496"/>
                  </a:lnTo>
                  <a:lnTo>
                    <a:pt x="498680" y="50053"/>
                  </a:lnTo>
                  <a:lnTo>
                    <a:pt x="500350" y="50499"/>
                  </a:lnTo>
                  <a:lnTo>
                    <a:pt x="501910" y="51056"/>
                  </a:lnTo>
                  <a:lnTo>
                    <a:pt x="503915" y="51614"/>
                  </a:lnTo>
                  <a:lnTo>
                    <a:pt x="504583" y="51837"/>
                  </a:lnTo>
                  <a:lnTo>
                    <a:pt x="505920" y="52060"/>
                  </a:lnTo>
                  <a:lnTo>
                    <a:pt x="507813" y="52505"/>
                  </a:lnTo>
                  <a:lnTo>
                    <a:pt x="509596" y="52951"/>
                  </a:lnTo>
                  <a:lnTo>
                    <a:pt x="511378" y="53286"/>
                  </a:lnTo>
                  <a:lnTo>
                    <a:pt x="511601" y="53397"/>
                  </a:lnTo>
                  <a:lnTo>
                    <a:pt x="511935" y="53509"/>
                  </a:lnTo>
                  <a:lnTo>
                    <a:pt x="512492" y="53509"/>
                  </a:lnTo>
                  <a:lnTo>
                    <a:pt x="514163" y="53955"/>
                  </a:lnTo>
                  <a:lnTo>
                    <a:pt x="527084" y="62762"/>
                  </a:lnTo>
                  <a:lnTo>
                    <a:pt x="527084" y="67890"/>
                  </a:lnTo>
                  <a:lnTo>
                    <a:pt x="525636" y="70676"/>
                  </a:lnTo>
                  <a:lnTo>
                    <a:pt x="519843" y="74689"/>
                  </a:lnTo>
                  <a:lnTo>
                    <a:pt x="516168" y="75693"/>
                  </a:lnTo>
                  <a:lnTo>
                    <a:pt x="528954" y="75693"/>
                  </a:lnTo>
                  <a:lnTo>
                    <a:pt x="531874" y="73463"/>
                  </a:lnTo>
                  <a:lnTo>
                    <a:pt x="533879" y="69450"/>
                  </a:lnTo>
                  <a:lnTo>
                    <a:pt x="533814" y="60978"/>
                  </a:lnTo>
                  <a:lnTo>
                    <a:pt x="517058" y="48046"/>
                  </a:lnTo>
                  <a:lnTo>
                    <a:pt x="515165" y="47600"/>
                  </a:lnTo>
                  <a:lnTo>
                    <a:pt x="512715" y="46932"/>
                  </a:lnTo>
                  <a:lnTo>
                    <a:pt x="509929" y="46374"/>
                  </a:lnTo>
                  <a:lnTo>
                    <a:pt x="507925" y="45928"/>
                  </a:lnTo>
                  <a:lnTo>
                    <a:pt x="505474" y="45259"/>
                  </a:lnTo>
                  <a:lnTo>
                    <a:pt x="504026" y="44813"/>
                  </a:lnTo>
                  <a:lnTo>
                    <a:pt x="502355" y="44145"/>
                  </a:lnTo>
                  <a:lnTo>
                    <a:pt x="500685" y="43587"/>
                  </a:lnTo>
                  <a:lnTo>
                    <a:pt x="499571" y="43030"/>
                  </a:lnTo>
                  <a:lnTo>
                    <a:pt x="498234" y="41692"/>
                  </a:lnTo>
                  <a:lnTo>
                    <a:pt x="497566" y="40912"/>
                  </a:lnTo>
                  <a:lnTo>
                    <a:pt x="497120" y="39797"/>
                  </a:lnTo>
                  <a:lnTo>
                    <a:pt x="496563" y="38794"/>
                  </a:lnTo>
                  <a:lnTo>
                    <a:pt x="496340" y="37567"/>
                  </a:lnTo>
                  <a:lnTo>
                    <a:pt x="496340" y="33220"/>
                  </a:lnTo>
                  <a:lnTo>
                    <a:pt x="497454" y="30990"/>
                  </a:lnTo>
                  <a:lnTo>
                    <a:pt x="499905" y="29207"/>
                  </a:lnTo>
                  <a:lnTo>
                    <a:pt x="502355" y="27534"/>
                  </a:lnTo>
                  <a:lnTo>
                    <a:pt x="505586" y="26643"/>
                  </a:lnTo>
                  <a:lnTo>
                    <a:pt x="527473" y="26643"/>
                  </a:lnTo>
                  <a:lnTo>
                    <a:pt x="526081" y="25528"/>
                  </a:lnTo>
                  <a:lnTo>
                    <a:pt x="522071" y="22407"/>
                  </a:lnTo>
                  <a:lnTo>
                    <a:pt x="516836" y="20846"/>
                  </a:lnTo>
                  <a:close/>
                </a:path>
                <a:path w="673735" h="193675">
                  <a:moveTo>
                    <a:pt x="527473" y="26643"/>
                  </a:moveTo>
                  <a:lnTo>
                    <a:pt x="519287" y="26643"/>
                  </a:lnTo>
                  <a:lnTo>
                    <a:pt x="524522" y="30879"/>
                  </a:lnTo>
                  <a:lnTo>
                    <a:pt x="525190" y="39128"/>
                  </a:lnTo>
                  <a:lnTo>
                    <a:pt x="531985" y="39128"/>
                  </a:lnTo>
                  <a:lnTo>
                    <a:pt x="531985" y="33220"/>
                  </a:lnTo>
                  <a:lnTo>
                    <a:pt x="529980" y="28649"/>
                  </a:lnTo>
                  <a:lnTo>
                    <a:pt x="527473" y="26643"/>
                  </a:lnTo>
                  <a:close/>
                </a:path>
                <a:path w="673735" h="193675">
                  <a:moveTo>
                    <a:pt x="551640" y="0"/>
                  </a:moveTo>
                  <a:lnTo>
                    <a:pt x="544622" y="0"/>
                  </a:lnTo>
                  <a:lnTo>
                    <a:pt x="544622" y="11482"/>
                  </a:lnTo>
                  <a:lnTo>
                    <a:pt x="551640" y="11482"/>
                  </a:lnTo>
                  <a:lnTo>
                    <a:pt x="551640" y="0"/>
                  </a:lnTo>
                  <a:close/>
                </a:path>
                <a:path w="673735" h="193675">
                  <a:moveTo>
                    <a:pt x="551640" y="22406"/>
                  </a:moveTo>
                  <a:lnTo>
                    <a:pt x="544622" y="22406"/>
                  </a:lnTo>
                  <a:lnTo>
                    <a:pt x="544622" y="79706"/>
                  </a:lnTo>
                  <a:lnTo>
                    <a:pt x="551640" y="79706"/>
                  </a:lnTo>
                  <a:lnTo>
                    <a:pt x="551640" y="22406"/>
                  </a:lnTo>
                  <a:close/>
                </a:path>
                <a:path w="673735" h="193675">
                  <a:moveTo>
                    <a:pt x="571751" y="84946"/>
                  </a:moveTo>
                  <a:lnTo>
                    <a:pt x="564734" y="84946"/>
                  </a:lnTo>
                  <a:lnTo>
                    <a:pt x="565068" y="90519"/>
                  </a:lnTo>
                  <a:lnTo>
                    <a:pt x="567296" y="94755"/>
                  </a:lnTo>
                  <a:lnTo>
                    <a:pt x="571417" y="97765"/>
                  </a:lnTo>
                  <a:lnTo>
                    <a:pt x="575427" y="100775"/>
                  </a:lnTo>
                  <a:lnTo>
                    <a:pt x="580996" y="102224"/>
                  </a:lnTo>
                  <a:lnTo>
                    <a:pt x="588014" y="102224"/>
                  </a:lnTo>
                  <a:lnTo>
                    <a:pt x="599207" y="100632"/>
                  </a:lnTo>
                  <a:lnTo>
                    <a:pt x="605677" y="96762"/>
                  </a:lnTo>
                  <a:lnTo>
                    <a:pt x="578323" y="96762"/>
                  </a:lnTo>
                  <a:lnTo>
                    <a:pt x="572865" y="92860"/>
                  </a:lnTo>
                  <a:lnTo>
                    <a:pt x="571751" y="84946"/>
                  </a:lnTo>
                  <a:close/>
                </a:path>
                <a:path w="673735" h="193675">
                  <a:moveTo>
                    <a:pt x="613633" y="66440"/>
                  </a:moveTo>
                  <a:lnTo>
                    <a:pt x="607062" y="66440"/>
                  </a:lnTo>
                  <a:lnTo>
                    <a:pt x="607062" y="82939"/>
                  </a:lnTo>
                  <a:lnTo>
                    <a:pt x="605614" y="88067"/>
                  </a:lnTo>
                  <a:lnTo>
                    <a:pt x="602718" y="91523"/>
                  </a:lnTo>
                  <a:lnTo>
                    <a:pt x="599821" y="95090"/>
                  </a:lnTo>
                  <a:lnTo>
                    <a:pt x="595032" y="96762"/>
                  </a:lnTo>
                  <a:lnTo>
                    <a:pt x="605677" y="96762"/>
                  </a:lnTo>
                  <a:lnTo>
                    <a:pt x="607215" y="95842"/>
                  </a:lnTo>
                  <a:lnTo>
                    <a:pt x="612027" y="87833"/>
                  </a:lnTo>
                  <a:lnTo>
                    <a:pt x="613633" y="76585"/>
                  </a:lnTo>
                  <a:lnTo>
                    <a:pt x="613633" y="66440"/>
                  </a:lnTo>
                  <a:close/>
                </a:path>
                <a:path w="673735" h="193675">
                  <a:moveTo>
                    <a:pt x="596814" y="20846"/>
                  </a:moveTo>
                  <a:lnTo>
                    <a:pt x="580105" y="20846"/>
                  </a:lnTo>
                  <a:lnTo>
                    <a:pt x="573979" y="23633"/>
                  </a:lnTo>
                  <a:lnTo>
                    <a:pt x="569301" y="28984"/>
                  </a:lnTo>
                  <a:lnTo>
                    <a:pt x="564622" y="34446"/>
                  </a:lnTo>
                  <a:lnTo>
                    <a:pt x="562395" y="41692"/>
                  </a:lnTo>
                  <a:lnTo>
                    <a:pt x="562395" y="59306"/>
                  </a:lnTo>
                  <a:lnTo>
                    <a:pt x="564622" y="66217"/>
                  </a:lnTo>
                  <a:lnTo>
                    <a:pt x="573533" y="76473"/>
                  </a:lnTo>
                  <a:lnTo>
                    <a:pt x="579660" y="79037"/>
                  </a:lnTo>
                  <a:lnTo>
                    <a:pt x="596591" y="79037"/>
                  </a:lnTo>
                  <a:lnTo>
                    <a:pt x="603163" y="74912"/>
                  </a:lnTo>
                  <a:lnTo>
                    <a:pt x="604035" y="73017"/>
                  </a:lnTo>
                  <a:lnTo>
                    <a:pt x="582222" y="73017"/>
                  </a:lnTo>
                  <a:lnTo>
                    <a:pt x="577766" y="71011"/>
                  </a:lnTo>
                  <a:lnTo>
                    <a:pt x="574334" y="66663"/>
                  </a:lnTo>
                  <a:lnTo>
                    <a:pt x="571083" y="62650"/>
                  </a:lnTo>
                  <a:lnTo>
                    <a:pt x="569412" y="57076"/>
                  </a:lnTo>
                  <a:lnTo>
                    <a:pt x="569412" y="42918"/>
                  </a:lnTo>
                  <a:lnTo>
                    <a:pt x="571083" y="37345"/>
                  </a:lnTo>
                  <a:lnTo>
                    <a:pt x="574515" y="32997"/>
                  </a:lnTo>
                  <a:lnTo>
                    <a:pt x="577766" y="28984"/>
                  </a:lnTo>
                  <a:lnTo>
                    <a:pt x="582333" y="26866"/>
                  </a:lnTo>
                  <a:lnTo>
                    <a:pt x="604196" y="26866"/>
                  </a:lnTo>
                  <a:lnTo>
                    <a:pt x="603274" y="24970"/>
                  </a:lnTo>
                  <a:lnTo>
                    <a:pt x="596814" y="20846"/>
                  </a:lnTo>
                  <a:close/>
                </a:path>
                <a:path w="673735" h="193675">
                  <a:moveTo>
                    <a:pt x="604196" y="26866"/>
                  </a:moveTo>
                  <a:lnTo>
                    <a:pt x="593806" y="26866"/>
                  </a:lnTo>
                  <a:lnTo>
                    <a:pt x="598373" y="28984"/>
                  </a:lnTo>
                  <a:lnTo>
                    <a:pt x="602012" y="33220"/>
                  </a:lnTo>
                  <a:lnTo>
                    <a:pt x="605168" y="37010"/>
                  </a:lnTo>
                  <a:lnTo>
                    <a:pt x="606950" y="42472"/>
                  </a:lnTo>
                  <a:lnTo>
                    <a:pt x="606950" y="56630"/>
                  </a:lnTo>
                  <a:lnTo>
                    <a:pt x="605168" y="62427"/>
                  </a:lnTo>
                  <a:lnTo>
                    <a:pt x="601735" y="66775"/>
                  </a:lnTo>
                  <a:lnTo>
                    <a:pt x="598373" y="70899"/>
                  </a:lnTo>
                  <a:lnTo>
                    <a:pt x="593695" y="73017"/>
                  </a:lnTo>
                  <a:lnTo>
                    <a:pt x="604035" y="73017"/>
                  </a:lnTo>
                  <a:lnTo>
                    <a:pt x="607062" y="66440"/>
                  </a:lnTo>
                  <a:lnTo>
                    <a:pt x="613633" y="66440"/>
                  </a:lnTo>
                  <a:lnTo>
                    <a:pt x="613633" y="33220"/>
                  </a:lnTo>
                  <a:lnTo>
                    <a:pt x="607285" y="33220"/>
                  </a:lnTo>
                  <a:lnTo>
                    <a:pt x="604196" y="26866"/>
                  </a:lnTo>
                  <a:close/>
                </a:path>
                <a:path w="673735" h="193675">
                  <a:moveTo>
                    <a:pt x="613633" y="22406"/>
                  </a:moveTo>
                  <a:lnTo>
                    <a:pt x="607285" y="22406"/>
                  </a:lnTo>
                  <a:lnTo>
                    <a:pt x="607285" y="33220"/>
                  </a:lnTo>
                  <a:lnTo>
                    <a:pt x="613633" y="33220"/>
                  </a:lnTo>
                  <a:lnTo>
                    <a:pt x="613633" y="22406"/>
                  </a:lnTo>
                  <a:close/>
                </a:path>
                <a:path w="673735" h="193675">
                  <a:moveTo>
                    <a:pt x="633539" y="22406"/>
                  </a:moveTo>
                  <a:lnTo>
                    <a:pt x="626967" y="22406"/>
                  </a:lnTo>
                  <a:lnTo>
                    <a:pt x="626967" y="79706"/>
                  </a:lnTo>
                  <a:lnTo>
                    <a:pt x="633984" y="79706"/>
                  </a:lnTo>
                  <a:lnTo>
                    <a:pt x="633984" y="41581"/>
                  </a:lnTo>
                  <a:lnTo>
                    <a:pt x="635544" y="36230"/>
                  </a:lnTo>
                  <a:lnTo>
                    <a:pt x="638278" y="33220"/>
                  </a:lnTo>
                  <a:lnTo>
                    <a:pt x="633539" y="33220"/>
                  </a:lnTo>
                  <a:lnTo>
                    <a:pt x="633539" y="22406"/>
                  </a:lnTo>
                  <a:close/>
                </a:path>
                <a:path w="673735" h="193675">
                  <a:moveTo>
                    <a:pt x="669488" y="26977"/>
                  </a:moveTo>
                  <a:lnTo>
                    <a:pt x="661721" y="26977"/>
                  </a:lnTo>
                  <a:lnTo>
                    <a:pt x="666622" y="32328"/>
                  </a:lnTo>
                  <a:lnTo>
                    <a:pt x="666622" y="79706"/>
                  </a:lnTo>
                  <a:lnTo>
                    <a:pt x="673639" y="79706"/>
                  </a:lnTo>
                  <a:lnTo>
                    <a:pt x="673639" y="34000"/>
                  </a:lnTo>
                  <a:lnTo>
                    <a:pt x="671745" y="29095"/>
                  </a:lnTo>
                  <a:lnTo>
                    <a:pt x="669488" y="26977"/>
                  </a:lnTo>
                  <a:close/>
                </a:path>
                <a:path w="673735" h="193675">
                  <a:moveTo>
                    <a:pt x="659716" y="20846"/>
                  </a:moveTo>
                  <a:lnTo>
                    <a:pt x="648911" y="20846"/>
                  </a:lnTo>
                  <a:lnTo>
                    <a:pt x="644901" y="21849"/>
                  </a:lnTo>
                  <a:lnTo>
                    <a:pt x="638663" y="25862"/>
                  </a:lnTo>
                  <a:lnTo>
                    <a:pt x="635878" y="28984"/>
                  </a:lnTo>
                  <a:lnTo>
                    <a:pt x="633539" y="33220"/>
                  </a:lnTo>
                  <a:lnTo>
                    <a:pt x="638278" y="33220"/>
                  </a:lnTo>
                  <a:lnTo>
                    <a:pt x="638885" y="32551"/>
                  </a:lnTo>
                  <a:lnTo>
                    <a:pt x="642116" y="28872"/>
                  </a:lnTo>
                  <a:lnTo>
                    <a:pt x="646460" y="26977"/>
                  </a:lnTo>
                  <a:lnTo>
                    <a:pt x="669488" y="26977"/>
                  </a:lnTo>
                  <a:lnTo>
                    <a:pt x="668181" y="25751"/>
                  </a:lnTo>
                  <a:lnTo>
                    <a:pt x="664505" y="22518"/>
                  </a:lnTo>
                  <a:lnTo>
                    <a:pt x="659716" y="20846"/>
                  </a:lnTo>
                  <a:close/>
                </a:path>
                <a:path w="673735" h="193675">
                  <a:moveTo>
                    <a:pt x="42845" y="132324"/>
                  </a:moveTo>
                  <a:lnTo>
                    <a:pt x="27028" y="132324"/>
                  </a:lnTo>
                  <a:lnTo>
                    <a:pt x="20791" y="135222"/>
                  </a:lnTo>
                  <a:lnTo>
                    <a:pt x="10988" y="146816"/>
                  </a:lnTo>
                  <a:lnTo>
                    <a:pt x="8649" y="154173"/>
                  </a:lnTo>
                  <a:lnTo>
                    <a:pt x="8649" y="172344"/>
                  </a:lnTo>
                  <a:lnTo>
                    <a:pt x="10988" y="179590"/>
                  </a:lnTo>
                  <a:lnTo>
                    <a:pt x="15778" y="184941"/>
                  </a:lnTo>
                  <a:lnTo>
                    <a:pt x="20568" y="190404"/>
                  </a:lnTo>
                  <a:lnTo>
                    <a:pt x="26917" y="193079"/>
                  </a:lnTo>
                  <a:lnTo>
                    <a:pt x="41509" y="193079"/>
                  </a:lnTo>
                  <a:lnTo>
                    <a:pt x="46967" y="191295"/>
                  </a:lnTo>
                  <a:lnTo>
                    <a:pt x="51456" y="187394"/>
                  </a:lnTo>
                  <a:lnTo>
                    <a:pt x="28699" y="187394"/>
                  </a:lnTo>
                  <a:lnTo>
                    <a:pt x="23798" y="185276"/>
                  </a:lnTo>
                  <a:lnTo>
                    <a:pt x="17337" y="176357"/>
                  </a:lnTo>
                  <a:lnTo>
                    <a:pt x="15778" y="170895"/>
                  </a:lnTo>
                  <a:lnTo>
                    <a:pt x="15778" y="164206"/>
                  </a:lnTo>
                  <a:lnTo>
                    <a:pt x="60000" y="164206"/>
                  </a:lnTo>
                  <a:lnTo>
                    <a:pt x="60000" y="158521"/>
                  </a:lnTo>
                  <a:lnTo>
                    <a:pt x="15778" y="158521"/>
                  </a:lnTo>
                  <a:lnTo>
                    <a:pt x="16446" y="152501"/>
                  </a:lnTo>
                  <a:lnTo>
                    <a:pt x="18340" y="147596"/>
                  </a:lnTo>
                  <a:lnTo>
                    <a:pt x="24355" y="140016"/>
                  </a:lnTo>
                  <a:lnTo>
                    <a:pt x="28810" y="138120"/>
                  </a:lnTo>
                  <a:lnTo>
                    <a:pt x="51298" y="138120"/>
                  </a:lnTo>
                  <a:lnTo>
                    <a:pt x="49083" y="135222"/>
                  </a:lnTo>
                  <a:lnTo>
                    <a:pt x="42845" y="132324"/>
                  </a:lnTo>
                  <a:close/>
                </a:path>
                <a:path w="673735" h="193675">
                  <a:moveTo>
                    <a:pt x="59442" y="172344"/>
                  </a:moveTo>
                  <a:lnTo>
                    <a:pt x="52648" y="172344"/>
                  </a:lnTo>
                  <a:lnTo>
                    <a:pt x="50420" y="182377"/>
                  </a:lnTo>
                  <a:lnTo>
                    <a:pt x="44516" y="187394"/>
                  </a:lnTo>
                  <a:lnTo>
                    <a:pt x="51456" y="187394"/>
                  </a:lnTo>
                  <a:lnTo>
                    <a:pt x="55432" y="183938"/>
                  </a:lnTo>
                  <a:lnTo>
                    <a:pt x="58106" y="178810"/>
                  </a:lnTo>
                  <a:lnTo>
                    <a:pt x="59442" y="172344"/>
                  </a:lnTo>
                  <a:close/>
                </a:path>
                <a:path w="673735" h="193675">
                  <a:moveTo>
                    <a:pt x="51298" y="138120"/>
                  </a:moveTo>
                  <a:lnTo>
                    <a:pt x="39949" y="138120"/>
                  </a:lnTo>
                  <a:lnTo>
                    <a:pt x="44182" y="140016"/>
                  </a:lnTo>
                  <a:lnTo>
                    <a:pt x="47524" y="143583"/>
                  </a:lnTo>
                  <a:lnTo>
                    <a:pt x="50754" y="147150"/>
                  </a:lnTo>
                  <a:lnTo>
                    <a:pt x="52536" y="152167"/>
                  </a:lnTo>
                  <a:lnTo>
                    <a:pt x="52982" y="158521"/>
                  </a:lnTo>
                  <a:lnTo>
                    <a:pt x="60000" y="158521"/>
                  </a:lnTo>
                  <a:lnTo>
                    <a:pt x="60000" y="153727"/>
                  </a:lnTo>
                  <a:lnTo>
                    <a:pt x="57772" y="146704"/>
                  </a:lnTo>
                  <a:lnTo>
                    <a:pt x="52746" y="140016"/>
                  </a:lnTo>
                  <a:lnTo>
                    <a:pt x="51298" y="138120"/>
                  </a:lnTo>
                  <a:close/>
                </a:path>
                <a:path w="673735" h="193675">
                  <a:moveTo>
                    <a:pt x="76101" y="133884"/>
                  </a:moveTo>
                  <a:lnTo>
                    <a:pt x="69529" y="133884"/>
                  </a:lnTo>
                  <a:lnTo>
                    <a:pt x="69529" y="191184"/>
                  </a:lnTo>
                  <a:lnTo>
                    <a:pt x="76547" y="191184"/>
                  </a:lnTo>
                  <a:lnTo>
                    <a:pt x="76547" y="153058"/>
                  </a:lnTo>
                  <a:lnTo>
                    <a:pt x="78106" y="147707"/>
                  </a:lnTo>
                  <a:lnTo>
                    <a:pt x="80840" y="144697"/>
                  </a:lnTo>
                  <a:lnTo>
                    <a:pt x="76101" y="144697"/>
                  </a:lnTo>
                  <a:lnTo>
                    <a:pt x="76101" y="133884"/>
                  </a:lnTo>
                  <a:close/>
                </a:path>
                <a:path w="673735" h="193675">
                  <a:moveTo>
                    <a:pt x="112050" y="138455"/>
                  </a:moveTo>
                  <a:lnTo>
                    <a:pt x="104282" y="138455"/>
                  </a:lnTo>
                  <a:lnTo>
                    <a:pt x="109184" y="143806"/>
                  </a:lnTo>
                  <a:lnTo>
                    <a:pt x="109184" y="191184"/>
                  </a:lnTo>
                  <a:lnTo>
                    <a:pt x="116201" y="191184"/>
                  </a:lnTo>
                  <a:lnTo>
                    <a:pt x="116201" y="145478"/>
                  </a:lnTo>
                  <a:lnTo>
                    <a:pt x="114307" y="140573"/>
                  </a:lnTo>
                  <a:lnTo>
                    <a:pt x="112050" y="138455"/>
                  </a:lnTo>
                  <a:close/>
                </a:path>
                <a:path w="673735" h="193675">
                  <a:moveTo>
                    <a:pt x="102278" y="132324"/>
                  </a:moveTo>
                  <a:lnTo>
                    <a:pt x="91473" y="132324"/>
                  </a:lnTo>
                  <a:lnTo>
                    <a:pt x="87463" y="133327"/>
                  </a:lnTo>
                  <a:lnTo>
                    <a:pt x="81225" y="137340"/>
                  </a:lnTo>
                  <a:lnTo>
                    <a:pt x="78440" y="140461"/>
                  </a:lnTo>
                  <a:lnTo>
                    <a:pt x="76101" y="144697"/>
                  </a:lnTo>
                  <a:lnTo>
                    <a:pt x="80840" y="144697"/>
                  </a:lnTo>
                  <a:lnTo>
                    <a:pt x="81448" y="144029"/>
                  </a:lnTo>
                  <a:lnTo>
                    <a:pt x="84678" y="140350"/>
                  </a:lnTo>
                  <a:lnTo>
                    <a:pt x="89022" y="138455"/>
                  </a:lnTo>
                  <a:lnTo>
                    <a:pt x="112050" y="138455"/>
                  </a:lnTo>
                  <a:lnTo>
                    <a:pt x="110743" y="137229"/>
                  </a:lnTo>
                  <a:lnTo>
                    <a:pt x="107067" y="133996"/>
                  </a:lnTo>
                  <a:lnTo>
                    <a:pt x="102278" y="132324"/>
                  </a:lnTo>
                  <a:close/>
                </a:path>
                <a:path w="673735" h="193675">
                  <a:moveTo>
                    <a:pt x="159988" y="132212"/>
                  </a:moveTo>
                  <a:lnTo>
                    <a:pt x="145285" y="132212"/>
                  </a:lnTo>
                  <a:lnTo>
                    <a:pt x="138824" y="135111"/>
                  </a:lnTo>
                  <a:lnTo>
                    <a:pt x="129022" y="146258"/>
                  </a:lnTo>
                  <a:lnTo>
                    <a:pt x="126683" y="153727"/>
                  </a:lnTo>
                  <a:lnTo>
                    <a:pt x="126683" y="172121"/>
                  </a:lnTo>
                  <a:lnTo>
                    <a:pt x="129022" y="179367"/>
                  </a:lnTo>
                  <a:lnTo>
                    <a:pt x="133923" y="184718"/>
                  </a:lnTo>
                  <a:lnTo>
                    <a:pt x="138713" y="190181"/>
                  </a:lnTo>
                  <a:lnTo>
                    <a:pt x="145173" y="192856"/>
                  </a:lnTo>
                  <a:lnTo>
                    <a:pt x="159877" y="192856"/>
                  </a:lnTo>
                  <a:lnTo>
                    <a:pt x="165335" y="190849"/>
                  </a:lnTo>
                  <a:lnTo>
                    <a:pt x="169332" y="187059"/>
                  </a:lnTo>
                  <a:lnTo>
                    <a:pt x="147067" y="187059"/>
                  </a:lnTo>
                  <a:lnTo>
                    <a:pt x="142389" y="184941"/>
                  </a:lnTo>
                  <a:lnTo>
                    <a:pt x="139047" y="180482"/>
                  </a:lnTo>
                  <a:lnTo>
                    <a:pt x="135594" y="176023"/>
                  </a:lnTo>
                  <a:lnTo>
                    <a:pt x="133923" y="170114"/>
                  </a:lnTo>
                  <a:lnTo>
                    <a:pt x="133923" y="155065"/>
                  </a:lnTo>
                  <a:lnTo>
                    <a:pt x="135594" y="149157"/>
                  </a:lnTo>
                  <a:lnTo>
                    <a:pt x="142723" y="140238"/>
                  </a:lnTo>
                  <a:lnTo>
                    <a:pt x="147513" y="138009"/>
                  </a:lnTo>
                  <a:lnTo>
                    <a:pt x="170101" y="138009"/>
                  </a:lnTo>
                  <a:lnTo>
                    <a:pt x="165335" y="133996"/>
                  </a:lnTo>
                  <a:lnTo>
                    <a:pt x="159988" y="132212"/>
                  </a:lnTo>
                  <a:close/>
                </a:path>
                <a:path w="673735" h="193675">
                  <a:moveTo>
                    <a:pt x="177365" y="170672"/>
                  </a:moveTo>
                  <a:lnTo>
                    <a:pt x="170348" y="170672"/>
                  </a:lnTo>
                  <a:lnTo>
                    <a:pt x="169568" y="175911"/>
                  </a:lnTo>
                  <a:lnTo>
                    <a:pt x="167674" y="179925"/>
                  </a:lnTo>
                  <a:lnTo>
                    <a:pt x="164667" y="182823"/>
                  </a:lnTo>
                  <a:lnTo>
                    <a:pt x="161548" y="185721"/>
                  </a:lnTo>
                  <a:lnTo>
                    <a:pt x="157649" y="187059"/>
                  </a:lnTo>
                  <a:lnTo>
                    <a:pt x="169332" y="187059"/>
                  </a:lnTo>
                  <a:lnTo>
                    <a:pt x="173801" y="182823"/>
                  </a:lnTo>
                  <a:lnTo>
                    <a:pt x="176363" y="177361"/>
                  </a:lnTo>
                  <a:lnTo>
                    <a:pt x="177365" y="170672"/>
                  </a:lnTo>
                  <a:close/>
                </a:path>
                <a:path w="673735" h="193675">
                  <a:moveTo>
                    <a:pt x="170101" y="138009"/>
                  </a:moveTo>
                  <a:lnTo>
                    <a:pt x="162439" y="138009"/>
                  </a:lnTo>
                  <a:lnTo>
                    <a:pt x="167897" y="142691"/>
                  </a:lnTo>
                  <a:lnTo>
                    <a:pt x="169791" y="151944"/>
                  </a:lnTo>
                  <a:lnTo>
                    <a:pt x="176920" y="151944"/>
                  </a:lnTo>
                  <a:lnTo>
                    <a:pt x="176028" y="145812"/>
                  </a:lnTo>
                  <a:lnTo>
                    <a:pt x="173578" y="141019"/>
                  </a:lnTo>
                  <a:lnTo>
                    <a:pt x="170101" y="138009"/>
                  </a:lnTo>
                  <a:close/>
                </a:path>
                <a:path w="673735" h="193675">
                  <a:moveTo>
                    <a:pt x="219754" y="132212"/>
                  </a:moveTo>
                  <a:lnTo>
                    <a:pt x="203157" y="132212"/>
                  </a:lnTo>
                  <a:lnTo>
                    <a:pt x="196474" y="134999"/>
                  </a:lnTo>
                  <a:lnTo>
                    <a:pt x="191573" y="140462"/>
                  </a:lnTo>
                  <a:lnTo>
                    <a:pt x="186672" y="146035"/>
                  </a:lnTo>
                  <a:lnTo>
                    <a:pt x="184221" y="153393"/>
                  </a:lnTo>
                  <a:lnTo>
                    <a:pt x="184296" y="172121"/>
                  </a:lnTo>
                  <a:lnTo>
                    <a:pt x="186672" y="179256"/>
                  </a:lnTo>
                  <a:lnTo>
                    <a:pt x="196474" y="190181"/>
                  </a:lnTo>
                  <a:lnTo>
                    <a:pt x="203157" y="192856"/>
                  </a:lnTo>
                  <a:lnTo>
                    <a:pt x="219754" y="192856"/>
                  </a:lnTo>
                  <a:lnTo>
                    <a:pt x="226327" y="190180"/>
                  </a:lnTo>
                  <a:lnTo>
                    <a:pt x="229185" y="187059"/>
                  </a:lnTo>
                  <a:lnTo>
                    <a:pt x="205274" y="187059"/>
                  </a:lnTo>
                  <a:lnTo>
                    <a:pt x="200261" y="184941"/>
                  </a:lnTo>
                  <a:lnTo>
                    <a:pt x="196697" y="180482"/>
                  </a:lnTo>
                  <a:lnTo>
                    <a:pt x="193132" y="176134"/>
                  </a:lnTo>
                  <a:lnTo>
                    <a:pt x="191383" y="170226"/>
                  </a:lnTo>
                  <a:lnTo>
                    <a:pt x="191350" y="155176"/>
                  </a:lnTo>
                  <a:lnTo>
                    <a:pt x="193132" y="149268"/>
                  </a:lnTo>
                  <a:lnTo>
                    <a:pt x="196808" y="144809"/>
                  </a:lnTo>
                  <a:lnTo>
                    <a:pt x="200373" y="140350"/>
                  </a:lnTo>
                  <a:lnTo>
                    <a:pt x="205274" y="138120"/>
                  </a:lnTo>
                  <a:lnTo>
                    <a:pt x="229016" y="138120"/>
                  </a:lnTo>
                  <a:lnTo>
                    <a:pt x="226215" y="134999"/>
                  </a:lnTo>
                  <a:lnTo>
                    <a:pt x="219754" y="132212"/>
                  </a:lnTo>
                  <a:close/>
                </a:path>
                <a:path w="673735" h="193675">
                  <a:moveTo>
                    <a:pt x="229016" y="138120"/>
                  </a:moveTo>
                  <a:lnTo>
                    <a:pt x="217415" y="138120"/>
                  </a:lnTo>
                  <a:lnTo>
                    <a:pt x="222317" y="140350"/>
                  </a:lnTo>
                  <a:lnTo>
                    <a:pt x="225992" y="144809"/>
                  </a:lnTo>
                  <a:lnTo>
                    <a:pt x="229557" y="149268"/>
                  </a:lnTo>
                  <a:lnTo>
                    <a:pt x="231450" y="155176"/>
                  </a:lnTo>
                  <a:lnTo>
                    <a:pt x="231450" y="170226"/>
                  </a:lnTo>
                  <a:lnTo>
                    <a:pt x="229668" y="176134"/>
                  </a:lnTo>
                  <a:lnTo>
                    <a:pt x="226104" y="180482"/>
                  </a:lnTo>
                  <a:lnTo>
                    <a:pt x="222539" y="184941"/>
                  </a:lnTo>
                  <a:lnTo>
                    <a:pt x="217638" y="187059"/>
                  </a:lnTo>
                  <a:lnTo>
                    <a:pt x="229185" y="187059"/>
                  </a:lnTo>
                  <a:lnTo>
                    <a:pt x="231228" y="184829"/>
                  </a:lnTo>
                  <a:lnTo>
                    <a:pt x="236017" y="179479"/>
                  </a:lnTo>
                  <a:lnTo>
                    <a:pt x="238468" y="172121"/>
                  </a:lnTo>
                  <a:lnTo>
                    <a:pt x="238468" y="153393"/>
                  </a:lnTo>
                  <a:lnTo>
                    <a:pt x="236017" y="146035"/>
                  </a:lnTo>
                  <a:lnTo>
                    <a:pt x="231016" y="140350"/>
                  </a:lnTo>
                  <a:lnTo>
                    <a:pt x="229016" y="138120"/>
                  </a:lnTo>
                  <a:close/>
                </a:path>
                <a:path w="673735" h="193675">
                  <a:moveTo>
                    <a:pt x="282094" y="132212"/>
                  </a:moveTo>
                  <a:lnTo>
                    <a:pt x="264383" y="132212"/>
                  </a:lnTo>
                  <a:lnTo>
                    <a:pt x="258145" y="134999"/>
                  </a:lnTo>
                  <a:lnTo>
                    <a:pt x="253467" y="140462"/>
                  </a:lnTo>
                  <a:lnTo>
                    <a:pt x="248788" y="146035"/>
                  </a:lnTo>
                  <a:lnTo>
                    <a:pt x="246560" y="153393"/>
                  </a:lnTo>
                  <a:lnTo>
                    <a:pt x="246560" y="171898"/>
                  </a:lnTo>
                  <a:lnTo>
                    <a:pt x="248788" y="179256"/>
                  </a:lnTo>
                  <a:lnTo>
                    <a:pt x="258145" y="190181"/>
                  </a:lnTo>
                  <a:lnTo>
                    <a:pt x="264383" y="192856"/>
                  </a:lnTo>
                  <a:lnTo>
                    <a:pt x="277192" y="192856"/>
                  </a:lnTo>
                  <a:lnTo>
                    <a:pt x="281425" y="191853"/>
                  </a:lnTo>
                  <a:lnTo>
                    <a:pt x="288554" y="187393"/>
                  </a:lnTo>
                  <a:lnTo>
                    <a:pt x="288738" y="187171"/>
                  </a:lnTo>
                  <a:lnTo>
                    <a:pt x="267056" y="187171"/>
                  </a:lnTo>
                  <a:lnTo>
                    <a:pt x="262377" y="184941"/>
                  </a:lnTo>
                  <a:lnTo>
                    <a:pt x="255249" y="176023"/>
                  </a:lnTo>
                  <a:lnTo>
                    <a:pt x="253640" y="170226"/>
                  </a:lnTo>
                  <a:lnTo>
                    <a:pt x="253578" y="155065"/>
                  </a:lnTo>
                  <a:lnTo>
                    <a:pt x="255249" y="149157"/>
                  </a:lnTo>
                  <a:lnTo>
                    <a:pt x="262377" y="140238"/>
                  </a:lnTo>
                  <a:lnTo>
                    <a:pt x="267056" y="138009"/>
                  </a:lnTo>
                  <a:lnTo>
                    <a:pt x="289634" y="138009"/>
                  </a:lnTo>
                  <a:lnTo>
                    <a:pt x="288889" y="136337"/>
                  </a:lnTo>
                  <a:lnTo>
                    <a:pt x="282094" y="132212"/>
                  </a:lnTo>
                  <a:close/>
                </a:path>
                <a:path w="673735" h="193675">
                  <a:moveTo>
                    <a:pt x="299359" y="179924"/>
                  </a:moveTo>
                  <a:lnTo>
                    <a:pt x="293010" y="179924"/>
                  </a:lnTo>
                  <a:lnTo>
                    <a:pt x="293010" y="191184"/>
                  </a:lnTo>
                  <a:lnTo>
                    <a:pt x="299359" y="191184"/>
                  </a:lnTo>
                  <a:lnTo>
                    <a:pt x="299359" y="179924"/>
                  </a:lnTo>
                  <a:close/>
                </a:path>
                <a:path w="673735" h="193675">
                  <a:moveTo>
                    <a:pt x="289634" y="138009"/>
                  </a:moveTo>
                  <a:lnTo>
                    <a:pt x="279420" y="138009"/>
                  </a:lnTo>
                  <a:lnTo>
                    <a:pt x="284433" y="140462"/>
                  </a:lnTo>
                  <a:lnTo>
                    <a:pt x="287774" y="145143"/>
                  </a:lnTo>
                  <a:lnTo>
                    <a:pt x="291116" y="149937"/>
                  </a:lnTo>
                  <a:lnTo>
                    <a:pt x="292787" y="155734"/>
                  </a:lnTo>
                  <a:lnTo>
                    <a:pt x="292787" y="170226"/>
                  </a:lnTo>
                  <a:lnTo>
                    <a:pt x="291005" y="176246"/>
                  </a:lnTo>
                  <a:lnTo>
                    <a:pt x="287440" y="180593"/>
                  </a:lnTo>
                  <a:lnTo>
                    <a:pt x="283876" y="185052"/>
                  </a:lnTo>
                  <a:lnTo>
                    <a:pt x="279086" y="187171"/>
                  </a:lnTo>
                  <a:lnTo>
                    <a:pt x="288738" y="187171"/>
                  </a:lnTo>
                  <a:lnTo>
                    <a:pt x="291227" y="184161"/>
                  </a:lnTo>
                  <a:lnTo>
                    <a:pt x="293010" y="179924"/>
                  </a:lnTo>
                  <a:lnTo>
                    <a:pt x="299359" y="179924"/>
                  </a:lnTo>
                  <a:lnTo>
                    <a:pt x="299359" y="144586"/>
                  </a:lnTo>
                  <a:lnTo>
                    <a:pt x="292564" y="144586"/>
                  </a:lnTo>
                  <a:lnTo>
                    <a:pt x="289634" y="138009"/>
                  </a:lnTo>
                  <a:close/>
                </a:path>
                <a:path w="673735" h="193675">
                  <a:moveTo>
                    <a:pt x="299359" y="111812"/>
                  </a:moveTo>
                  <a:lnTo>
                    <a:pt x="292564" y="111812"/>
                  </a:lnTo>
                  <a:lnTo>
                    <a:pt x="292564" y="144586"/>
                  </a:lnTo>
                  <a:lnTo>
                    <a:pt x="299359" y="144586"/>
                  </a:lnTo>
                  <a:lnTo>
                    <a:pt x="299359" y="111812"/>
                  </a:lnTo>
                  <a:close/>
                </a:path>
                <a:path w="673735" h="193675">
                  <a:moveTo>
                    <a:pt x="344054" y="132324"/>
                  </a:moveTo>
                  <a:lnTo>
                    <a:pt x="328237" y="132324"/>
                  </a:lnTo>
                  <a:lnTo>
                    <a:pt x="321999" y="135222"/>
                  </a:lnTo>
                  <a:lnTo>
                    <a:pt x="312197" y="146816"/>
                  </a:lnTo>
                  <a:lnTo>
                    <a:pt x="309858" y="154173"/>
                  </a:lnTo>
                  <a:lnTo>
                    <a:pt x="309858" y="172344"/>
                  </a:lnTo>
                  <a:lnTo>
                    <a:pt x="312197" y="179590"/>
                  </a:lnTo>
                  <a:lnTo>
                    <a:pt x="316986" y="184941"/>
                  </a:lnTo>
                  <a:lnTo>
                    <a:pt x="321776" y="190404"/>
                  </a:lnTo>
                  <a:lnTo>
                    <a:pt x="328125" y="193079"/>
                  </a:lnTo>
                  <a:lnTo>
                    <a:pt x="342717" y="193079"/>
                  </a:lnTo>
                  <a:lnTo>
                    <a:pt x="348176" y="191295"/>
                  </a:lnTo>
                  <a:lnTo>
                    <a:pt x="352665" y="187394"/>
                  </a:lnTo>
                  <a:lnTo>
                    <a:pt x="329908" y="187394"/>
                  </a:lnTo>
                  <a:lnTo>
                    <a:pt x="325007" y="185276"/>
                  </a:lnTo>
                  <a:lnTo>
                    <a:pt x="318546" y="176357"/>
                  </a:lnTo>
                  <a:lnTo>
                    <a:pt x="316986" y="170895"/>
                  </a:lnTo>
                  <a:lnTo>
                    <a:pt x="316986" y="164206"/>
                  </a:lnTo>
                  <a:lnTo>
                    <a:pt x="361208" y="164206"/>
                  </a:lnTo>
                  <a:lnTo>
                    <a:pt x="361208" y="158521"/>
                  </a:lnTo>
                  <a:lnTo>
                    <a:pt x="316986" y="158521"/>
                  </a:lnTo>
                  <a:lnTo>
                    <a:pt x="317655" y="152501"/>
                  </a:lnTo>
                  <a:lnTo>
                    <a:pt x="319548" y="147596"/>
                  </a:lnTo>
                  <a:lnTo>
                    <a:pt x="325563" y="140016"/>
                  </a:lnTo>
                  <a:lnTo>
                    <a:pt x="330019" y="138120"/>
                  </a:lnTo>
                  <a:lnTo>
                    <a:pt x="352507" y="138120"/>
                  </a:lnTo>
                  <a:lnTo>
                    <a:pt x="350292" y="135222"/>
                  </a:lnTo>
                  <a:lnTo>
                    <a:pt x="344054" y="132324"/>
                  </a:lnTo>
                  <a:close/>
                </a:path>
                <a:path w="673735" h="193675">
                  <a:moveTo>
                    <a:pt x="360651" y="172344"/>
                  </a:moveTo>
                  <a:lnTo>
                    <a:pt x="353856" y="172344"/>
                  </a:lnTo>
                  <a:lnTo>
                    <a:pt x="351628" y="182377"/>
                  </a:lnTo>
                  <a:lnTo>
                    <a:pt x="345725" y="187394"/>
                  </a:lnTo>
                  <a:lnTo>
                    <a:pt x="352665" y="187394"/>
                  </a:lnTo>
                  <a:lnTo>
                    <a:pt x="356641" y="183938"/>
                  </a:lnTo>
                  <a:lnTo>
                    <a:pt x="359314" y="178810"/>
                  </a:lnTo>
                  <a:lnTo>
                    <a:pt x="360651" y="172344"/>
                  </a:lnTo>
                  <a:close/>
                </a:path>
                <a:path w="673735" h="193675">
                  <a:moveTo>
                    <a:pt x="352507" y="138120"/>
                  </a:moveTo>
                  <a:lnTo>
                    <a:pt x="341158" y="138120"/>
                  </a:lnTo>
                  <a:lnTo>
                    <a:pt x="345391" y="140016"/>
                  </a:lnTo>
                  <a:lnTo>
                    <a:pt x="348732" y="143583"/>
                  </a:lnTo>
                  <a:lnTo>
                    <a:pt x="351963" y="147150"/>
                  </a:lnTo>
                  <a:lnTo>
                    <a:pt x="353745" y="152167"/>
                  </a:lnTo>
                  <a:lnTo>
                    <a:pt x="354190" y="158521"/>
                  </a:lnTo>
                  <a:lnTo>
                    <a:pt x="361208" y="158521"/>
                  </a:lnTo>
                  <a:lnTo>
                    <a:pt x="361208" y="153727"/>
                  </a:lnTo>
                  <a:lnTo>
                    <a:pt x="358980" y="146704"/>
                  </a:lnTo>
                  <a:lnTo>
                    <a:pt x="353955" y="140016"/>
                  </a:lnTo>
                  <a:lnTo>
                    <a:pt x="352507" y="138120"/>
                  </a:lnTo>
                  <a:close/>
                </a:path>
                <a:path w="673735" h="193675">
                  <a:moveTo>
                    <a:pt x="403820" y="132212"/>
                  </a:moveTo>
                  <a:lnTo>
                    <a:pt x="386109" y="132212"/>
                  </a:lnTo>
                  <a:lnTo>
                    <a:pt x="379872" y="134999"/>
                  </a:lnTo>
                  <a:lnTo>
                    <a:pt x="375193" y="140462"/>
                  </a:lnTo>
                  <a:lnTo>
                    <a:pt x="370515" y="146035"/>
                  </a:lnTo>
                  <a:lnTo>
                    <a:pt x="368287" y="153393"/>
                  </a:lnTo>
                  <a:lnTo>
                    <a:pt x="368287" y="171898"/>
                  </a:lnTo>
                  <a:lnTo>
                    <a:pt x="370515" y="179256"/>
                  </a:lnTo>
                  <a:lnTo>
                    <a:pt x="379872" y="190181"/>
                  </a:lnTo>
                  <a:lnTo>
                    <a:pt x="386109" y="192856"/>
                  </a:lnTo>
                  <a:lnTo>
                    <a:pt x="398919" y="192856"/>
                  </a:lnTo>
                  <a:lnTo>
                    <a:pt x="403152" y="191853"/>
                  </a:lnTo>
                  <a:lnTo>
                    <a:pt x="410281" y="187393"/>
                  </a:lnTo>
                  <a:lnTo>
                    <a:pt x="410465" y="187171"/>
                  </a:lnTo>
                  <a:lnTo>
                    <a:pt x="388783" y="187171"/>
                  </a:lnTo>
                  <a:lnTo>
                    <a:pt x="384104" y="184941"/>
                  </a:lnTo>
                  <a:lnTo>
                    <a:pt x="376975" y="176023"/>
                  </a:lnTo>
                  <a:lnTo>
                    <a:pt x="375366" y="170226"/>
                  </a:lnTo>
                  <a:lnTo>
                    <a:pt x="375304" y="155065"/>
                  </a:lnTo>
                  <a:lnTo>
                    <a:pt x="376975" y="149157"/>
                  </a:lnTo>
                  <a:lnTo>
                    <a:pt x="384104" y="140238"/>
                  </a:lnTo>
                  <a:lnTo>
                    <a:pt x="388783" y="138009"/>
                  </a:lnTo>
                  <a:lnTo>
                    <a:pt x="411360" y="138009"/>
                  </a:lnTo>
                  <a:lnTo>
                    <a:pt x="410615" y="136337"/>
                  </a:lnTo>
                  <a:lnTo>
                    <a:pt x="403820" y="132212"/>
                  </a:lnTo>
                  <a:close/>
                </a:path>
                <a:path w="673735" h="193675">
                  <a:moveTo>
                    <a:pt x="421086" y="179924"/>
                  </a:moveTo>
                  <a:lnTo>
                    <a:pt x="414736" y="179924"/>
                  </a:lnTo>
                  <a:lnTo>
                    <a:pt x="414736" y="191184"/>
                  </a:lnTo>
                  <a:lnTo>
                    <a:pt x="421086" y="191184"/>
                  </a:lnTo>
                  <a:lnTo>
                    <a:pt x="421086" y="179924"/>
                  </a:lnTo>
                  <a:close/>
                </a:path>
                <a:path w="673735" h="193675">
                  <a:moveTo>
                    <a:pt x="411360" y="138009"/>
                  </a:moveTo>
                  <a:lnTo>
                    <a:pt x="401147" y="138009"/>
                  </a:lnTo>
                  <a:lnTo>
                    <a:pt x="406159" y="140462"/>
                  </a:lnTo>
                  <a:lnTo>
                    <a:pt x="409501" y="145143"/>
                  </a:lnTo>
                  <a:lnTo>
                    <a:pt x="412843" y="149937"/>
                  </a:lnTo>
                  <a:lnTo>
                    <a:pt x="414514" y="155734"/>
                  </a:lnTo>
                  <a:lnTo>
                    <a:pt x="414514" y="170226"/>
                  </a:lnTo>
                  <a:lnTo>
                    <a:pt x="412731" y="176246"/>
                  </a:lnTo>
                  <a:lnTo>
                    <a:pt x="409167" y="180593"/>
                  </a:lnTo>
                  <a:lnTo>
                    <a:pt x="405602" y="185052"/>
                  </a:lnTo>
                  <a:lnTo>
                    <a:pt x="400813" y="187171"/>
                  </a:lnTo>
                  <a:lnTo>
                    <a:pt x="410465" y="187171"/>
                  </a:lnTo>
                  <a:lnTo>
                    <a:pt x="412954" y="184161"/>
                  </a:lnTo>
                  <a:lnTo>
                    <a:pt x="414736" y="179924"/>
                  </a:lnTo>
                  <a:lnTo>
                    <a:pt x="421086" y="179924"/>
                  </a:lnTo>
                  <a:lnTo>
                    <a:pt x="421086" y="144586"/>
                  </a:lnTo>
                  <a:lnTo>
                    <a:pt x="414291" y="144586"/>
                  </a:lnTo>
                  <a:lnTo>
                    <a:pt x="411360" y="138009"/>
                  </a:lnTo>
                  <a:close/>
                </a:path>
                <a:path w="673735" h="193675">
                  <a:moveTo>
                    <a:pt x="421086" y="111812"/>
                  </a:moveTo>
                  <a:lnTo>
                    <a:pt x="414291" y="111812"/>
                  </a:lnTo>
                  <a:lnTo>
                    <a:pt x="414291" y="144586"/>
                  </a:lnTo>
                  <a:lnTo>
                    <a:pt x="421086" y="144586"/>
                  </a:lnTo>
                  <a:lnTo>
                    <a:pt x="421086" y="111812"/>
                  </a:lnTo>
                  <a:close/>
                </a:path>
                <a:path w="673735" h="193675">
                  <a:moveTo>
                    <a:pt x="498785" y="132212"/>
                  </a:moveTo>
                  <a:lnTo>
                    <a:pt x="481074" y="132212"/>
                  </a:lnTo>
                  <a:lnTo>
                    <a:pt x="474837" y="134999"/>
                  </a:lnTo>
                  <a:lnTo>
                    <a:pt x="470158" y="140462"/>
                  </a:lnTo>
                  <a:lnTo>
                    <a:pt x="465480" y="146035"/>
                  </a:lnTo>
                  <a:lnTo>
                    <a:pt x="463252" y="153393"/>
                  </a:lnTo>
                  <a:lnTo>
                    <a:pt x="463252" y="171898"/>
                  </a:lnTo>
                  <a:lnTo>
                    <a:pt x="465480" y="179256"/>
                  </a:lnTo>
                  <a:lnTo>
                    <a:pt x="474837" y="190181"/>
                  </a:lnTo>
                  <a:lnTo>
                    <a:pt x="481074" y="192856"/>
                  </a:lnTo>
                  <a:lnTo>
                    <a:pt x="493884" y="192856"/>
                  </a:lnTo>
                  <a:lnTo>
                    <a:pt x="498117" y="191853"/>
                  </a:lnTo>
                  <a:lnTo>
                    <a:pt x="505246" y="187393"/>
                  </a:lnTo>
                  <a:lnTo>
                    <a:pt x="505430" y="187171"/>
                  </a:lnTo>
                  <a:lnTo>
                    <a:pt x="483748" y="187171"/>
                  </a:lnTo>
                  <a:lnTo>
                    <a:pt x="479069" y="184941"/>
                  </a:lnTo>
                  <a:lnTo>
                    <a:pt x="471941" y="176023"/>
                  </a:lnTo>
                  <a:lnTo>
                    <a:pt x="470331" y="170226"/>
                  </a:lnTo>
                  <a:lnTo>
                    <a:pt x="470270" y="155065"/>
                  </a:lnTo>
                  <a:lnTo>
                    <a:pt x="471941" y="149157"/>
                  </a:lnTo>
                  <a:lnTo>
                    <a:pt x="479069" y="140238"/>
                  </a:lnTo>
                  <a:lnTo>
                    <a:pt x="483748" y="138009"/>
                  </a:lnTo>
                  <a:lnTo>
                    <a:pt x="506325" y="138009"/>
                  </a:lnTo>
                  <a:lnTo>
                    <a:pt x="505580" y="136337"/>
                  </a:lnTo>
                  <a:lnTo>
                    <a:pt x="498785" y="132212"/>
                  </a:lnTo>
                  <a:close/>
                </a:path>
                <a:path w="673735" h="193675">
                  <a:moveTo>
                    <a:pt x="516051" y="179924"/>
                  </a:moveTo>
                  <a:lnTo>
                    <a:pt x="509702" y="179924"/>
                  </a:lnTo>
                  <a:lnTo>
                    <a:pt x="509702" y="191184"/>
                  </a:lnTo>
                  <a:lnTo>
                    <a:pt x="516051" y="191184"/>
                  </a:lnTo>
                  <a:lnTo>
                    <a:pt x="516051" y="179924"/>
                  </a:lnTo>
                  <a:close/>
                </a:path>
                <a:path w="673735" h="193675">
                  <a:moveTo>
                    <a:pt x="506325" y="138009"/>
                  </a:moveTo>
                  <a:lnTo>
                    <a:pt x="496112" y="138009"/>
                  </a:lnTo>
                  <a:lnTo>
                    <a:pt x="501125" y="140462"/>
                  </a:lnTo>
                  <a:lnTo>
                    <a:pt x="504466" y="145143"/>
                  </a:lnTo>
                  <a:lnTo>
                    <a:pt x="507808" y="149937"/>
                  </a:lnTo>
                  <a:lnTo>
                    <a:pt x="509479" y="155734"/>
                  </a:lnTo>
                  <a:lnTo>
                    <a:pt x="509479" y="170226"/>
                  </a:lnTo>
                  <a:lnTo>
                    <a:pt x="507697" y="176246"/>
                  </a:lnTo>
                  <a:lnTo>
                    <a:pt x="504132" y="180593"/>
                  </a:lnTo>
                  <a:lnTo>
                    <a:pt x="500568" y="185052"/>
                  </a:lnTo>
                  <a:lnTo>
                    <a:pt x="495778" y="187171"/>
                  </a:lnTo>
                  <a:lnTo>
                    <a:pt x="505430" y="187171"/>
                  </a:lnTo>
                  <a:lnTo>
                    <a:pt x="507919" y="184161"/>
                  </a:lnTo>
                  <a:lnTo>
                    <a:pt x="509702" y="179924"/>
                  </a:lnTo>
                  <a:lnTo>
                    <a:pt x="516051" y="179924"/>
                  </a:lnTo>
                  <a:lnTo>
                    <a:pt x="516051" y="144586"/>
                  </a:lnTo>
                  <a:lnTo>
                    <a:pt x="509256" y="144586"/>
                  </a:lnTo>
                  <a:lnTo>
                    <a:pt x="506325" y="138009"/>
                  </a:lnTo>
                  <a:close/>
                </a:path>
                <a:path w="673735" h="193675">
                  <a:moveTo>
                    <a:pt x="516051" y="111812"/>
                  </a:moveTo>
                  <a:lnTo>
                    <a:pt x="509256" y="111812"/>
                  </a:lnTo>
                  <a:lnTo>
                    <a:pt x="509256" y="144586"/>
                  </a:lnTo>
                  <a:lnTo>
                    <a:pt x="516051" y="144586"/>
                  </a:lnTo>
                  <a:lnTo>
                    <a:pt x="516051" y="111812"/>
                  </a:lnTo>
                  <a:close/>
                </a:path>
                <a:path w="673735" h="193675">
                  <a:moveTo>
                    <a:pt x="569797" y="138120"/>
                  </a:moveTo>
                  <a:lnTo>
                    <a:pt x="556508" y="138120"/>
                  </a:lnTo>
                  <a:lnTo>
                    <a:pt x="560183" y="139124"/>
                  </a:lnTo>
                  <a:lnTo>
                    <a:pt x="562745" y="140907"/>
                  </a:lnTo>
                  <a:lnTo>
                    <a:pt x="565196" y="142802"/>
                  </a:lnTo>
                  <a:lnTo>
                    <a:pt x="566533" y="146035"/>
                  </a:lnTo>
                  <a:lnTo>
                    <a:pt x="566533" y="153281"/>
                  </a:lnTo>
                  <a:lnTo>
                    <a:pt x="565864" y="155065"/>
                  </a:lnTo>
                  <a:lnTo>
                    <a:pt x="564528" y="155957"/>
                  </a:lnTo>
                  <a:lnTo>
                    <a:pt x="564082" y="156180"/>
                  </a:lnTo>
                  <a:lnTo>
                    <a:pt x="563748" y="156403"/>
                  </a:lnTo>
                  <a:lnTo>
                    <a:pt x="562857" y="156849"/>
                  </a:lnTo>
                  <a:lnTo>
                    <a:pt x="561966" y="157072"/>
                  </a:lnTo>
                  <a:lnTo>
                    <a:pt x="561520" y="157295"/>
                  </a:lnTo>
                  <a:lnTo>
                    <a:pt x="560295" y="157518"/>
                  </a:lnTo>
                  <a:lnTo>
                    <a:pt x="559626" y="157741"/>
                  </a:lnTo>
                  <a:lnTo>
                    <a:pt x="558958" y="157852"/>
                  </a:lnTo>
                  <a:lnTo>
                    <a:pt x="558513" y="157852"/>
                  </a:lnTo>
                  <a:lnTo>
                    <a:pt x="558067" y="157964"/>
                  </a:lnTo>
                  <a:lnTo>
                    <a:pt x="557287" y="158075"/>
                  </a:lnTo>
                  <a:lnTo>
                    <a:pt x="555282" y="158298"/>
                  </a:lnTo>
                  <a:lnTo>
                    <a:pt x="554502" y="158409"/>
                  </a:lnTo>
                  <a:lnTo>
                    <a:pt x="553834" y="158409"/>
                  </a:lnTo>
                  <a:lnTo>
                    <a:pt x="553166" y="158521"/>
                  </a:lnTo>
                  <a:lnTo>
                    <a:pt x="552275" y="158632"/>
                  </a:lnTo>
                  <a:lnTo>
                    <a:pt x="548488" y="158967"/>
                  </a:lnTo>
                  <a:lnTo>
                    <a:pt x="547819" y="158967"/>
                  </a:lnTo>
                  <a:lnTo>
                    <a:pt x="538480" y="160952"/>
                  </a:lnTo>
                  <a:lnTo>
                    <a:pt x="531835" y="164568"/>
                  </a:lnTo>
                  <a:lnTo>
                    <a:pt x="527863" y="169815"/>
                  </a:lnTo>
                  <a:lnTo>
                    <a:pt x="526544" y="176692"/>
                  </a:lnTo>
                  <a:lnTo>
                    <a:pt x="526633" y="182042"/>
                  </a:lnTo>
                  <a:lnTo>
                    <a:pt x="528103" y="185722"/>
                  </a:lnTo>
                  <a:lnTo>
                    <a:pt x="531959" y="188954"/>
                  </a:lnTo>
                  <a:lnTo>
                    <a:pt x="534787" y="191407"/>
                  </a:lnTo>
                  <a:lnTo>
                    <a:pt x="539353" y="192745"/>
                  </a:lnTo>
                  <a:lnTo>
                    <a:pt x="554837" y="192745"/>
                  </a:lnTo>
                  <a:lnTo>
                    <a:pt x="561966" y="188954"/>
                  </a:lnTo>
                  <a:lnTo>
                    <a:pt x="563244" y="186948"/>
                  </a:lnTo>
                  <a:lnTo>
                    <a:pt x="543029" y="186948"/>
                  </a:lnTo>
                  <a:lnTo>
                    <a:pt x="539799" y="186056"/>
                  </a:lnTo>
                  <a:lnTo>
                    <a:pt x="537460" y="184049"/>
                  </a:lnTo>
                  <a:lnTo>
                    <a:pt x="535009" y="182042"/>
                  </a:lnTo>
                  <a:lnTo>
                    <a:pt x="533895" y="179367"/>
                  </a:lnTo>
                  <a:lnTo>
                    <a:pt x="533895" y="173793"/>
                  </a:lnTo>
                  <a:lnTo>
                    <a:pt x="534341" y="172010"/>
                  </a:lnTo>
                  <a:lnTo>
                    <a:pt x="550938" y="163983"/>
                  </a:lnTo>
                  <a:lnTo>
                    <a:pt x="551272" y="163983"/>
                  </a:lnTo>
                  <a:lnTo>
                    <a:pt x="551829" y="163872"/>
                  </a:lnTo>
                  <a:lnTo>
                    <a:pt x="552609" y="163760"/>
                  </a:lnTo>
                  <a:lnTo>
                    <a:pt x="555616" y="163426"/>
                  </a:lnTo>
                  <a:lnTo>
                    <a:pt x="557733" y="163091"/>
                  </a:lnTo>
                  <a:lnTo>
                    <a:pt x="566533" y="159970"/>
                  </a:lnTo>
                  <a:lnTo>
                    <a:pt x="573439" y="159970"/>
                  </a:lnTo>
                  <a:lnTo>
                    <a:pt x="573439" y="143471"/>
                  </a:lnTo>
                  <a:lnTo>
                    <a:pt x="571545" y="139458"/>
                  </a:lnTo>
                  <a:lnTo>
                    <a:pt x="569797" y="138120"/>
                  </a:lnTo>
                  <a:close/>
                </a:path>
                <a:path w="673735" h="193675">
                  <a:moveTo>
                    <a:pt x="573439" y="181262"/>
                  </a:moveTo>
                  <a:lnTo>
                    <a:pt x="566867" y="181262"/>
                  </a:lnTo>
                  <a:lnTo>
                    <a:pt x="566867" y="184606"/>
                  </a:lnTo>
                  <a:lnTo>
                    <a:pt x="567312" y="187170"/>
                  </a:lnTo>
                  <a:lnTo>
                    <a:pt x="568315" y="188954"/>
                  </a:lnTo>
                  <a:lnTo>
                    <a:pt x="569206" y="190849"/>
                  </a:lnTo>
                  <a:lnTo>
                    <a:pt x="571211" y="191741"/>
                  </a:lnTo>
                  <a:lnTo>
                    <a:pt x="576335" y="191741"/>
                  </a:lnTo>
                  <a:lnTo>
                    <a:pt x="578117" y="191518"/>
                  </a:lnTo>
                  <a:lnTo>
                    <a:pt x="579899" y="190849"/>
                  </a:lnTo>
                  <a:lnTo>
                    <a:pt x="579899" y="185833"/>
                  </a:lnTo>
                  <a:lnTo>
                    <a:pt x="575889" y="185833"/>
                  </a:lnTo>
                  <a:lnTo>
                    <a:pt x="574998" y="185610"/>
                  </a:lnTo>
                  <a:lnTo>
                    <a:pt x="573884" y="184495"/>
                  </a:lnTo>
                  <a:lnTo>
                    <a:pt x="573617" y="184049"/>
                  </a:lnTo>
                  <a:lnTo>
                    <a:pt x="573550" y="183269"/>
                  </a:lnTo>
                  <a:lnTo>
                    <a:pt x="573439" y="181262"/>
                  </a:lnTo>
                  <a:close/>
                </a:path>
                <a:path w="673735" h="193675">
                  <a:moveTo>
                    <a:pt x="573439" y="159970"/>
                  </a:moveTo>
                  <a:lnTo>
                    <a:pt x="566533" y="159970"/>
                  </a:lnTo>
                  <a:lnTo>
                    <a:pt x="566533" y="174685"/>
                  </a:lnTo>
                  <a:lnTo>
                    <a:pt x="564639" y="178921"/>
                  </a:lnTo>
                  <a:lnTo>
                    <a:pt x="557064" y="185387"/>
                  </a:lnTo>
                  <a:lnTo>
                    <a:pt x="552386" y="186948"/>
                  </a:lnTo>
                  <a:lnTo>
                    <a:pt x="563244" y="186948"/>
                  </a:lnTo>
                  <a:lnTo>
                    <a:pt x="566867" y="181262"/>
                  </a:lnTo>
                  <a:lnTo>
                    <a:pt x="573439" y="181262"/>
                  </a:lnTo>
                  <a:lnTo>
                    <a:pt x="573439" y="159970"/>
                  </a:lnTo>
                  <a:close/>
                </a:path>
                <a:path w="673735" h="193675">
                  <a:moveTo>
                    <a:pt x="579899" y="185498"/>
                  </a:moveTo>
                  <a:lnTo>
                    <a:pt x="579006" y="185722"/>
                  </a:lnTo>
                  <a:lnTo>
                    <a:pt x="578117" y="185833"/>
                  </a:lnTo>
                  <a:lnTo>
                    <a:pt x="579899" y="185833"/>
                  </a:lnTo>
                  <a:lnTo>
                    <a:pt x="579899" y="185498"/>
                  </a:lnTo>
                  <a:close/>
                </a:path>
                <a:path w="673735" h="193675">
                  <a:moveTo>
                    <a:pt x="558846" y="132324"/>
                  </a:moveTo>
                  <a:lnTo>
                    <a:pt x="545257" y="132324"/>
                  </a:lnTo>
                  <a:lnTo>
                    <a:pt x="539799" y="133996"/>
                  </a:lnTo>
                  <a:lnTo>
                    <a:pt x="531779" y="140685"/>
                  </a:lnTo>
                  <a:lnTo>
                    <a:pt x="529551" y="145478"/>
                  </a:lnTo>
                  <a:lnTo>
                    <a:pt x="529328" y="151609"/>
                  </a:lnTo>
                  <a:lnTo>
                    <a:pt x="536012" y="151609"/>
                  </a:lnTo>
                  <a:lnTo>
                    <a:pt x="536457" y="147039"/>
                  </a:lnTo>
                  <a:lnTo>
                    <a:pt x="537905" y="143694"/>
                  </a:lnTo>
                  <a:lnTo>
                    <a:pt x="543029" y="139235"/>
                  </a:lnTo>
                  <a:lnTo>
                    <a:pt x="546705" y="138120"/>
                  </a:lnTo>
                  <a:lnTo>
                    <a:pt x="569797" y="138120"/>
                  </a:lnTo>
                  <a:lnTo>
                    <a:pt x="567758" y="136560"/>
                  </a:lnTo>
                  <a:lnTo>
                    <a:pt x="563970" y="133773"/>
                  </a:lnTo>
                  <a:lnTo>
                    <a:pt x="558846" y="132324"/>
                  </a:lnTo>
                  <a:close/>
                </a:path>
                <a:path w="673735" h="193675">
                  <a:moveTo>
                    <a:pt x="598451" y="139570"/>
                  </a:moveTo>
                  <a:lnTo>
                    <a:pt x="591545" y="139570"/>
                  </a:lnTo>
                  <a:lnTo>
                    <a:pt x="591598" y="180036"/>
                  </a:lnTo>
                  <a:lnTo>
                    <a:pt x="591768" y="183269"/>
                  </a:lnTo>
                  <a:lnTo>
                    <a:pt x="592313" y="185498"/>
                  </a:lnTo>
                  <a:lnTo>
                    <a:pt x="593216" y="189512"/>
                  </a:lnTo>
                  <a:lnTo>
                    <a:pt x="597226" y="191630"/>
                  </a:lnTo>
                  <a:lnTo>
                    <a:pt x="605914" y="191630"/>
                  </a:lnTo>
                  <a:lnTo>
                    <a:pt x="607919" y="191518"/>
                  </a:lnTo>
                  <a:lnTo>
                    <a:pt x="610259" y="191184"/>
                  </a:lnTo>
                  <a:lnTo>
                    <a:pt x="610259" y="185498"/>
                  </a:lnTo>
                  <a:lnTo>
                    <a:pt x="603909" y="185498"/>
                  </a:lnTo>
                  <a:lnTo>
                    <a:pt x="602461" y="185387"/>
                  </a:lnTo>
                  <a:lnTo>
                    <a:pt x="601459" y="184941"/>
                  </a:lnTo>
                  <a:lnTo>
                    <a:pt x="600345" y="184607"/>
                  </a:lnTo>
                  <a:lnTo>
                    <a:pt x="599676" y="183938"/>
                  </a:lnTo>
                  <a:lnTo>
                    <a:pt x="598785" y="181708"/>
                  </a:lnTo>
                  <a:lnTo>
                    <a:pt x="598562" y="180816"/>
                  </a:lnTo>
                  <a:lnTo>
                    <a:pt x="598451" y="139570"/>
                  </a:lnTo>
                  <a:close/>
                </a:path>
                <a:path w="673735" h="193675">
                  <a:moveTo>
                    <a:pt x="610259" y="185164"/>
                  </a:moveTo>
                  <a:lnTo>
                    <a:pt x="608252" y="185387"/>
                  </a:lnTo>
                  <a:lnTo>
                    <a:pt x="606694" y="185498"/>
                  </a:lnTo>
                  <a:lnTo>
                    <a:pt x="610259" y="185498"/>
                  </a:lnTo>
                  <a:lnTo>
                    <a:pt x="610259" y="185164"/>
                  </a:lnTo>
                  <a:close/>
                </a:path>
                <a:path w="673735" h="193675">
                  <a:moveTo>
                    <a:pt x="610259" y="133884"/>
                  </a:moveTo>
                  <a:lnTo>
                    <a:pt x="581409" y="133884"/>
                  </a:lnTo>
                  <a:lnTo>
                    <a:pt x="581409" y="139570"/>
                  </a:lnTo>
                  <a:lnTo>
                    <a:pt x="610259" y="139570"/>
                  </a:lnTo>
                  <a:lnTo>
                    <a:pt x="610259" y="133884"/>
                  </a:lnTo>
                  <a:close/>
                </a:path>
                <a:path w="673735" h="193675">
                  <a:moveTo>
                    <a:pt x="598451" y="116382"/>
                  </a:moveTo>
                  <a:lnTo>
                    <a:pt x="591545" y="116382"/>
                  </a:lnTo>
                  <a:lnTo>
                    <a:pt x="591545" y="133884"/>
                  </a:lnTo>
                  <a:lnTo>
                    <a:pt x="598451" y="133884"/>
                  </a:lnTo>
                  <a:lnTo>
                    <a:pt x="598451" y="116382"/>
                  </a:lnTo>
                  <a:close/>
                </a:path>
                <a:path w="673735" h="193675">
                  <a:moveTo>
                    <a:pt x="660518" y="138120"/>
                  </a:moveTo>
                  <a:lnTo>
                    <a:pt x="647229" y="138120"/>
                  </a:lnTo>
                  <a:lnTo>
                    <a:pt x="650905" y="139124"/>
                  </a:lnTo>
                  <a:lnTo>
                    <a:pt x="653467" y="140907"/>
                  </a:lnTo>
                  <a:lnTo>
                    <a:pt x="655917" y="142802"/>
                  </a:lnTo>
                  <a:lnTo>
                    <a:pt x="657254" y="146035"/>
                  </a:lnTo>
                  <a:lnTo>
                    <a:pt x="657254" y="153281"/>
                  </a:lnTo>
                  <a:lnTo>
                    <a:pt x="656586" y="155065"/>
                  </a:lnTo>
                  <a:lnTo>
                    <a:pt x="655249" y="155957"/>
                  </a:lnTo>
                  <a:lnTo>
                    <a:pt x="654803" y="156180"/>
                  </a:lnTo>
                  <a:lnTo>
                    <a:pt x="654469" y="156403"/>
                  </a:lnTo>
                  <a:lnTo>
                    <a:pt x="653578" y="156849"/>
                  </a:lnTo>
                  <a:lnTo>
                    <a:pt x="652687" y="157072"/>
                  </a:lnTo>
                  <a:lnTo>
                    <a:pt x="652241" y="157295"/>
                  </a:lnTo>
                  <a:lnTo>
                    <a:pt x="651016" y="157518"/>
                  </a:lnTo>
                  <a:lnTo>
                    <a:pt x="650348" y="157741"/>
                  </a:lnTo>
                  <a:lnTo>
                    <a:pt x="649679" y="157852"/>
                  </a:lnTo>
                  <a:lnTo>
                    <a:pt x="649234" y="157852"/>
                  </a:lnTo>
                  <a:lnTo>
                    <a:pt x="648788" y="157964"/>
                  </a:lnTo>
                  <a:lnTo>
                    <a:pt x="648008" y="158075"/>
                  </a:lnTo>
                  <a:lnTo>
                    <a:pt x="646003" y="158298"/>
                  </a:lnTo>
                  <a:lnTo>
                    <a:pt x="645224" y="158409"/>
                  </a:lnTo>
                  <a:lnTo>
                    <a:pt x="644555" y="158409"/>
                  </a:lnTo>
                  <a:lnTo>
                    <a:pt x="643887" y="158521"/>
                  </a:lnTo>
                  <a:lnTo>
                    <a:pt x="642996" y="158632"/>
                  </a:lnTo>
                  <a:lnTo>
                    <a:pt x="639209" y="158967"/>
                  </a:lnTo>
                  <a:lnTo>
                    <a:pt x="638540" y="158967"/>
                  </a:lnTo>
                  <a:lnTo>
                    <a:pt x="629201" y="160952"/>
                  </a:lnTo>
                  <a:lnTo>
                    <a:pt x="622556" y="164568"/>
                  </a:lnTo>
                  <a:lnTo>
                    <a:pt x="618584" y="169815"/>
                  </a:lnTo>
                  <a:lnTo>
                    <a:pt x="617265" y="176692"/>
                  </a:lnTo>
                  <a:lnTo>
                    <a:pt x="617354" y="182042"/>
                  </a:lnTo>
                  <a:lnTo>
                    <a:pt x="618824" y="185722"/>
                  </a:lnTo>
                  <a:lnTo>
                    <a:pt x="622680" y="188954"/>
                  </a:lnTo>
                  <a:lnTo>
                    <a:pt x="625508" y="191407"/>
                  </a:lnTo>
                  <a:lnTo>
                    <a:pt x="630075" y="192745"/>
                  </a:lnTo>
                  <a:lnTo>
                    <a:pt x="645558" y="192745"/>
                  </a:lnTo>
                  <a:lnTo>
                    <a:pt x="652687" y="188954"/>
                  </a:lnTo>
                  <a:lnTo>
                    <a:pt x="653965" y="186948"/>
                  </a:lnTo>
                  <a:lnTo>
                    <a:pt x="633751" y="186948"/>
                  </a:lnTo>
                  <a:lnTo>
                    <a:pt x="630520" y="186056"/>
                  </a:lnTo>
                  <a:lnTo>
                    <a:pt x="628181" y="184049"/>
                  </a:lnTo>
                  <a:lnTo>
                    <a:pt x="625730" y="182042"/>
                  </a:lnTo>
                  <a:lnTo>
                    <a:pt x="624617" y="179367"/>
                  </a:lnTo>
                  <a:lnTo>
                    <a:pt x="624617" y="173793"/>
                  </a:lnTo>
                  <a:lnTo>
                    <a:pt x="625062" y="172010"/>
                  </a:lnTo>
                  <a:lnTo>
                    <a:pt x="641659" y="163983"/>
                  </a:lnTo>
                  <a:lnTo>
                    <a:pt x="641994" y="163983"/>
                  </a:lnTo>
                  <a:lnTo>
                    <a:pt x="642550" y="163872"/>
                  </a:lnTo>
                  <a:lnTo>
                    <a:pt x="643330" y="163760"/>
                  </a:lnTo>
                  <a:lnTo>
                    <a:pt x="646338" y="163426"/>
                  </a:lnTo>
                  <a:lnTo>
                    <a:pt x="648454" y="163091"/>
                  </a:lnTo>
                  <a:lnTo>
                    <a:pt x="657254" y="159970"/>
                  </a:lnTo>
                  <a:lnTo>
                    <a:pt x="664160" y="159970"/>
                  </a:lnTo>
                  <a:lnTo>
                    <a:pt x="664160" y="143471"/>
                  </a:lnTo>
                  <a:lnTo>
                    <a:pt x="662266" y="139458"/>
                  </a:lnTo>
                  <a:lnTo>
                    <a:pt x="660518" y="138120"/>
                  </a:lnTo>
                  <a:close/>
                </a:path>
                <a:path w="673735" h="193675">
                  <a:moveTo>
                    <a:pt x="664160" y="181262"/>
                  </a:moveTo>
                  <a:lnTo>
                    <a:pt x="657588" y="181262"/>
                  </a:lnTo>
                  <a:lnTo>
                    <a:pt x="657588" y="184606"/>
                  </a:lnTo>
                  <a:lnTo>
                    <a:pt x="658034" y="187170"/>
                  </a:lnTo>
                  <a:lnTo>
                    <a:pt x="659036" y="188954"/>
                  </a:lnTo>
                  <a:lnTo>
                    <a:pt x="659928" y="190849"/>
                  </a:lnTo>
                  <a:lnTo>
                    <a:pt x="661932" y="191741"/>
                  </a:lnTo>
                  <a:lnTo>
                    <a:pt x="667056" y="191741"/>
                  </a:lnTo>
                  <a:lnTo>
                    <a:pt x="668838" y="191518"/>
                  </a:lnTo>
                  <a:lnTo>
                    <a:pt x="670620" y="190849"/>
                  </a:lnTo>
                  <a:lnTo>
                    <a:pt x="670620" y="185833"/>
                  </a:lnTo>
                  <a:lnTo>
                    <a:pt x="666610" y="185833"/>
                  </a:lnTo>
                  <a:lnTo>
                    <a:pt x="665719" y="185610"/>
                  </a:lnTo>
                  <a:lnTo>
                    <a:pt x="664605" y="184495"/>
                  </a:lnTo>
                  <a:lnTo>
                    <a:pt x="664338" y="184049"/>
                  </a:lnTo>
                  <a:lnTo>
                    <a:pt x="664271" y="183269"/>
                  </a:lnTo>
                  <a:lnTo>
                    <a:pt x="664160" y="181262"/>
                  </a:lnTo>
                  <a:close/>
                </a:path>
                <a:path w="673735" h="193675">
                  <a:moveTo>
                    <a:pt x="664160" y="159970"/>
                  </a:moveTo>
                  <a:lnTo>
                    <a:pt x="657254" y="159970"/>
                  </a:lnTo>
                  <a:lnTo>
                    <a:pt x="657254" y="174685"/>
                  </a:lnTo>
                  <a:lnTo>
                    <a:pt x="655360" y="178921"/>
                  </a:lnTo>
                  <a:lnTo>
                    <a:pt x="647786" y="185387"/>
                  </a:lnTo>
                  <a:lnTo>
                    <a:pt x="643107" y="186948"/>
                  </a:lnTo>
                  <a:lnTo>
                    <a:pt x="653965" y="186948"/>
                  </a:lnTo>
                  <a:lnTo>
                    <a:pt x="657588" y="181262"/>
                  </a:lnTo>
                  <a:lnTo>
                    <a:pt x="664160" y="181262"/>
                  </a:lnTo>
                  <a:lnTo>
                    <a:pt x="664160" y="159970"/>
                  </a:lnTo>
                  <a:close/>
                </a:path>
                <a:path w="673735" h="193675">
                  <a:moveTo>
                    <a:pt x="670620" y="185498"/>
                  </a:moveTo>
                  <a:lnTo>
                    <a:pt x="669728" y="185722"/>
                  </a:lnTo>
                  <a:lnTo>
                    <a:pt x="668838" y="185833"/>
                  </a:lnTo>
                  <a:lnTo>
                    <a:pt x="670620" y="185833"/>
                  </a:lnTo>
                  <a:lnTo>
                    <a:pt x="670620" y="185498"/>
                  </a:lnTo>
                  <a:close/>
                </a:path>
                <a:path w="673735" h="193675">
                  <a:moveTo>
                    <a:pt x="649568" y="132324"/>
                  </a:moveTo>
                  <a:lnTo>
                    <a:pt x="635978" y="132324"/>
                  </a:lnTo>
                  <a:lnTo>
                    <a:pt x="630520" y="133996"/>
                  </a:lnTo>
                  <a:lnTo>
                    <a:pt x="622500" y="140685"/>
                  </a:lnTo>
                  <a:lnTo>
                    <a:pt x="620272" y="145478"/>
                  </a:lnTo>
                  <a:lnTo>
                    <a:pt x="620050" y="151609"/>
                  </a:lnTo>
                  <a:lnTo>
                    <a:pt x="626733" y="151609"/>
                  </a:lnTo>
                  <a:lnTo>
                    <a:pt x="627179" y="147039"/>
                  </a:lnTo>
                  <a:lnTo>
                    <a:pt x="628627" y="143694"/>
                  </a:lnTo>
                  <a:lnTo>
                    <a:pt x="633751" y="139235"/>
                  </a:lnTo>
                  <a:lnTo>
                    <a:pt x="637426" y="138120"/>
                  </a:lnTo>
                  <a:lnTo>
                    <a:pt x="660518" y="138120"/>
                  </a:lnTo>
                  <a:lnTo>
                    <a:pt x="658479" y="136560"/>
                  </a:lnTo>
                  <a:lnTo>
                    <a:pt x="654692" y="133773"/>
                  </a:lnTo>
                  <a:lnTo>
                    <a:pt x="649568" y="132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91494" y="2446870"/>
              <a:ext cx="1414780" cy="223520"/>
            </a:xfrm>
            <a:custGeom>
              <a:avLst/>
              <a:gdLst/>
              <a:ahLst/>
              <a:cxnLst/>
              <a:rect l="l" t="t" r="r" b="b"/>
              <a:pathLst>
                <a:path w="1414779" h="223519">
                  <a:moveTo>
                    <a:pt x="1414647" y="0"/>
                  </a:moveTo>
                  <a:lnTo>
                    <a:pt x="0" y="0"/>
                  </a:lnTo>
                  <a:lnTo>
                    <a:pt x="0" y="222955"/>
                  </a:lnTo>
                  <a:lnTo>
                    <a:pt x="1414647" y="222955"/>
                  </a:lnTo>
                  <a:lnTo>
                    <a:pt x="14146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027635" y="2450541"/>
              <a:ext cx="1346200" cy="213360"/>
            </a:xfrm>
            <a:custGeom>
              <a:avLst/>
              <a:gdLst/>
              <a:ahLst/>
              <a:cxnLst/>
              <a:rect l="l" t="t" r="r" b="b"/>
              <a:pathLst>
                <a:path w="1346200" h="213360">
                  <a:moveTo>
                    <a:pt x="6906" y="557"/>
                  </a:moveTo>
                  <a:lnTo>
                    <a:pt x="0" y="557"/>
                  </a:lnTo>
                  <a:lnTo>
                    <a:pt x="0" y="79929"/>
                  </a:lnTo>
                  <a:lnTo>
                    <a:pt x="6906" y="79929"/>
                  </a:lnTo>
                  <a:lnTo>
                    <a:pt x="6906" y="43030"/>
                  </a:lnTo>
                  <a:lnTo>
                    <a:pt x="8353" y="37679"/>
                  </a:lnTo>
                  <a:lnTo>
                    <a:pt x="11250" y="33443"/>
                  </a:lnTo>
                  <a:lnTo>
                    <a:pt x="6794" y="33443"/>
                  </a:lnTo>
                  <a:lnTo>
                    <a:pt x="6906" y="557"/>
                  </a:lnTo>
                  <a:close/>
                </a:path>
                <a:path w="1346200" h="213360">
                  <a:moveTo>
                    <a:pt x="41965" y="27089"/>
                  </a:moveTo>
                  <a:lnTo>
                    <a:pt x="34753" y="27089"/>
                  </a:lnTo>
                  <a:lnTo>
                    <a:pt x="39654" y="32439"/>
                  </a:lnTo>
                  <a:lnTo>
                    <a:pt x="39654" y="79929"/>
                  </a:lnTo>
                  <a:lnTo>
                    <a:pt x="46671" y="79929"/>
                  </a:lnTo>
                  <a:lnTo>
                    <a:pt x="46671" y="35338"/>
                  </a:lnTo>
                  <a:lnTo>
                    <a:pt x="44889" y="30210"/>
                  </a:lnTo>
                  <a:lnTo>
                    <a:pt x="41965" y="27089"/>
                  </a:lnTo>
                  <a:close/>
                </a:path>
                <a:path w="1346200" h="213360">
                  <a:moveTo>
                    <a:pt x="33193" y="21180"/>
                  </a:moveTo>
                  <a:lnTo>
                    <a:pt x="17487" y="21180"/>
                  </a:lnTo>
                  <a:lnTo>
                    <a:pt x="10804" y="25305"/>
                  </a:lnTo>
                  <a:lnTo>
                    <a:pt x="6794" y="33443"/>
                  </a:lnTo>
                  <a:lnTo>
                    <a:pt x="11250" y="33443"/>
                  </a:lnTo>
                  <a:lnTo>
                    <a:pt x="14146" y="29207"/>
                  </a:lnTo>
                  <a:lnTo>
                    <a:pt x="18713" y="27089"/>
                  </a:lnTo>
                  <a:lnTo>
                    <a:pt x="41965" y="27089"/>
                  </a:lnTo>
                  <a:lnTo>
                    <a:pt x="38206" y="23075"/>
                  </a:lnTo>
                  <a:lnTo>
                    <a:pt x="33193" y="21180"/>
                  </a:lnTo>
                  <a:close/>
                </a:path>
                <a:path w="1346200" h="213360">
                  <a:moveTo>
                    <a:pt x="92464" y="20957"/>
                  </a:moveTo>
                  <a:lnTo>
                    <a:pt x="75867" y="20957"/>
                  </a:lnTo>
                  <a:lnTo>
                    <a:pt x="69184" y="23744"/>
                  </a:lnTo>
                  <a:lnTo>
                    <a:pt x="64282" y="29207"/>
                  </a:lnTo>
                  <a:lnTo>
                    <a:pt x="59381" y="34781"/>
                  </a:lnTo>
                  <a:lnTo>
                    <a:pt x="56931" y="42138"/>
                  </a:lnTo>
                  <a:lnTo>
                    <a:pt x="57005" y="60866"/>
                  </a:lnTo>
                  <a:lnTo>
                    <a:pt x="59381" y="68001"/>
                  </a:lnTo>
                  <a:lnTo>
                    <a:pt x="69184" y="78926"/>
                  </a:lnTo>
                  <a:lnTo>
                    <a:pt x="75867" y="81601"/>
                  </a:lnTo>
                  <a:lnTo>
                    <a:pt x="92464" y="81601"/>
                  </a:lnTo>
                  <a:lnTo>
                    <a:pt x="99036" y="78926"/>
                  </a:lnTo>
                  <a:lnTo>
                    <a:pt x="101895" y="75804"/>
                  </a:lnTo>
                  <a:lnTo>
                    <a:pt x="77983" y="75804"/>
                  </a:lnTo>
                  <a:lnTo>
                    <a:pt x="72971" y="73686"/>
                  </a:lnTo>
                  <a:lnTo>
                    <a:pt x="69406" y="69227"/>
                  </a:lnTo>
                  <a:lnTo>
                    <a:pt x="65842" y="64879"/>
                  </a:lnTo>
                  <a:lnTo>
                    <a:pt x="64092" y="58971"/>
                  </a:lnTo>
                  <a:lnTo>
                    <a:pt x="64059" y="43922"/>
                  </a:lnTo>
                  <a:lnTo>
                    <a:pt x="65842" y="38013"/>
                  </a:lnTo>
                  <a:lnTo>
                    <a:pt x="69518" y="33554"/>
                  </a:lnTo>
                  <a:lnTo>
                    <a:pt x="73082" y="29095"/>
                  </a:lnTo>
                  <a:lnTo>
                    <a:pt x="77983" y="26866"/>
                  </a:lnTo>
                  <a:lnTo>
                    <a:pt x="101725" y="26866"/>
                  </a:lnTo>
                  <a:lnTo>
                    <a:pt x="98924" y="23744"/>
                  </a:lnTo>
                  <a:lnTo>
                    <a:pt x="92464" y="20957"/>
                  </a:lnTo>
                  <a:close/>
                </a:path>
                <a:path w="1346200" h="213360">
                  <a:moveTo>
                    <a:pt x="101725" y="26866"/>
                  </a:moveTo>
                  <a:lnTo>
                    <a:pt x="90125" y="26866"/>
                  </a:lnTo>
                  <a:lnTo>
                    <a:pt x="95026" y="29095"/>
                  </a:lnTo>
                  <a:lnTo>
                    <a:pt x="98702" y="33554"/>
                  </a:lnTo>
                  <a:lnTo>
                    <a:pt x="102266" y="38013"/>
                  </a:lnTo>
                  <a:lnTo>
                    <a:pt x="104160" y="43922"/>
                  </a:lnTo>
                  <a:lnTo>
                    <a:pt x="104160" y="58971"/>
                  </a:lnTo>
                  <a:lnTo>
                    <a:pt x="102377" y="64879"/>
                  </a:lnTo>
                  <a:lnTo>
                    <a:pt x="98813" y="69227"/>
                  </a:lnTo>
                  <a:lnTo>
                    <a:pt x="95248" y="73686"/>
                  </a:lnTo>
                  <a:lnTo>
                    <a:pt x="90347" y="75804"/>
                  </a:lnTo>
                  <a:lnTo>
                    <a:pt x="101895" y="75804"/>
                  </a:lnTo>
                  <a:lnTo>
                    <a:pt x="103937" y="73575"/>
                  </a:lnTo>
                  <a:lnTo>
                    <a:pt x="108727" y="68224"/>
                  </a:lnTo>
                  <a:lnTo>
                    <a:pt x="111177" y="60866"/>
                  </a:lnTo>
                  <a:lnTo>
                    <a:pt x="111177" y="42138"/>
                  </a:lnTo>
                  <a:lnTo>
                    <a:pt x="108727" y="34781"/>
                  </a:lnTo>
                  <a:lnTo>
                    <a:pt x="103726" y="29095"/>
                  </a:lnTo>
                  <a:lnTo>
                    <a:pt x="101725" y="26866"/>
                  </a:lnTo>
                  <a:close/>
                </a:path>
                <a:path w="1346200" h="213360">
                  <a:moveTo>
                    <a:pt x="125396" y="61201"/>
                  </a:moveTo>
                  <a:lnTo>
                    <a:pt x="118601" y="61201"/>
                  </a:lnTo>
                  <a:lnTo>
                    <a:pt x="118713" y="67778"/>
                  </a:lnTo>
                  <a:lnTo>
                    <a:pt x="120829" y="72794"/>
                  </a:lnTo>
                  <a:lnTo>
                    <a:pt x="124951" y="76362"/>
                  </a:lnTo>
                  <a:lnTo>
                    <a:pt x="128961" y="79929"/>
                  </a:lnTo>
                  <a:lnTo>
                    <a:pt x="134753" y="81713"/>
                  </a:lnTo>
                  <a:lnTo>
                    <a:pt x="148788" y="81713"/>
                  </a:lnTo>
                  <a:lnTo>
                    <a:pt x="154246" y="80152"/>
                  </a:lnTo>
                  <a:lnTo>
                    <a:pt x="159792" y="75916"/>
                  </a:lnTo>
                  <a:lnTo>
                    <a:pt x="136981" y="75916"/>
                  </a:lnTo>
                  <a:lnTo>
                    <a:pt x="132748" y="74690"/>
                  </a:lnTo>
                  <a:lnTo>
                    <a:pt x="129852" y="72126"/>
                  </a:lnTo>
                  <a:lnTo>
                    <a:pt x="126844" y="69673"/>
                  </a:lnTo>
                  <a:lnTo>
                    <a:pt x="125396" y="65994"/>
                  </a:lnTo>
                  <a:lnTo>
                    <a:pt x="125396" y="61201"/>
                  </a:lnTo>
                  <a:close/>
                </a:path>
                <a:path w="1346200" h="213360">
                  <a:moveTo>
                    <a:pt x="147674" y="21069"/>
                  </a:moveTo>
                  <a:lnTo>
                    <a:pt x="134642" y="21069"/>
                  </a:lnTo>
                  <a:lnTo>
                    <a:pt x="129517" y="22518"/>
                  </a:lnTo>
                  <a:lnTo>
                    <a:pt x="121943" y="28315"/>
                  </a:lnTo>
                  <a:lnTo>
                    <a:pt x="120161" y="32328"/>
                  </a:lnTo>
                  <a:lnTo>
                    <a:pt x="120272" y="40243"/>
                  </a:lnTo>
                  <a:lnTo>
                    <a:pt x="120718" y="41469"/>
                  </a:lnTo>
                  <a:lnTo>
                    <a:pt x="121163" y="42807"/>
                  </a:lnTo>
                  <a:lnTo>
                    <a:pt x="121609" y="43922"/>
                  </a:lnTo>
                  <a:lnTo>
                    <a:pt x="122723" y="45705"/>
                  </a:lnTo>
                  <a:lnTo>
                    <a:pt x="123614" y="46597"/>
                  </a:lnTo>
                  <a:lnTo>
                    <a:pt x="124728" y="47378"/>
                  </a:lnTo>
                  <a:lnTo>
                    <a:pt x="125842" y="48269"/>
                  </a:lnTo>
                  <a:lnTo>
                    <a:pt x="127624" y="49273"/>
                  </a:lnTo>
                  <a:lnTo>
                    <a:pt x="128292" y="49719"/>
                  </a:lnTo>
                  <a:lnTo>
                    <a:pt x="129518" y="50276"/>
                  </a:lnTo>
                  <a:lnTo>
                    <a:pt x="131189" y="50722"/>
                  </a:lnTo>
                  <a:lnTo>
                    <a:pt x="132748" y="51279"/>
                  </a:lnTo>
                  <a:lnTo>
                    <a:pt x="134753" y="51837"/>
                  </a:lnTo>
                  <a:lnTo>
                    <a:pt x="135421" y="52060"/>
                  </a:lnTo>
                  <a:lnTo>
                    <a:pt x="136758" y="52283"/>
                  </a:lnTo>
                  <a:lnTo>
                    <a:pt x="138651" y="52728"/>
                  </a:lnTo>
                  <a:lnTo>
                    <a:pt x="140434" y="53174"/>
                  </a:lnTo>
                  <a:lnTo>
                    <a:pt x="142216" y="53509"/>
                  </a:lnTo>
                  <a:lnTo>
                    <a:pt x="142439" y="53620"/>
                  </a:lnTo>
                  <a:lnTo>
                    <a:pt x="142773" y="53732"/>
                  </a:lnTo>
                  <a:lnTo>
                    <a:pt x="143330" y="53732"/>
                  </a:lnTo>
                  <a:lnTo>
                    <a:pt x="145001" y="54178"/>
                  </a:lnTo>
                  <a:lnTo>
                    <a:pt x="157922" y="62984"/>
                  </a:lnTo>
                  <a:lnTo>
                    <a:pt x="157922" y="68112"/>
                  </a:lnTo>
                  <a:lnTo>
                    <a:pt x="156474" y="70899"/>
                  </a:lnTo>
                  <a:lnTo>
                    <a:pt x="150681" y="74912"/>
                  </a:lnTo>
                  <a:lnTo>
                    <a:pt x="147006" y="75916"/>
                  </a:lnTo>
                  <a:lnTo>
                    <a:pt x="159792" y="75916"/>
                  </a:lnTo>
                  <a:lnTo>
                    <a:pt x="162712" y="73686"/>
                  </a:lnTo>
                  <a:lnTo>
                    <a:pt x="164717" y="69673"/>
                  </a:lnTo>
                  <a:lnTo>
                    <a:pt x="164652" y="61201"/>
                  </a:lnTo>
                  <a:lnTo>
                    <a:pt x="147897" y="48269"/>
                  </a:lnTo>
                  <a:lnTo>
                    <a:pt x="146003" y="47823"/>
                  </a:lnTo>
                  <a:lnTo>
                    <a:pt x="143553" y="47155"/>
                  </a:lnTo>
                  <a:lnTo>
                    <a:pt x="140768" y="46597"/>
                  </a:lnTo>
                  <a:lnTo>
                    <a:pt x="138763" y="46151"/>
                  </a:lnTo>
                  <a:lnTo>
                    <a:pt x="136312" y="45482"/>
                  </a:lnTo>
                  <a:lnTo>
                    <a:pt x="134864" y="45036"/>
                  </a:lnTo>
                  <a:lnTo>
                    <a:pt x="133193" y="44368"/>
                  </a:lnTo>
                  <a:lnTo>
                    <a:pt x="131523" y="43810"/>
                  </a:lnTo>
                  <a:lnTo>
                    <a:pt x="130409" y="43253"/>
                  </a:lnTo>
                  <a:lnTo>
                    <a:pt x="129072" y="41915"/>
                  </a:lnTo>
                  <a:lnTo>
                    <a:pt x="128404" y="41135"/>
                  </a:lnTo>
                  <a:lnTo>
                    <a:pt x="127958" y="40020"/>
                  </a:lnTo>
                  <a:lnTo>
                    <a:pt x="127401" y="39017"/>
                  </a:lnTo>
                  <a:lnTo>
                    <a:pt x="127178" y="37790"/>
                  </a:lnTo>
                  <a:lnTo>
                    <a:pt x="127178" y="33443"/>
                  </a:lnTo>
                  <a:lnTo>
                    <a:pt x="128292" y="31213"/>
                  </a:lnTo>
                  <a:lnTo>
                    <a:pt x="130743" y="29430"/>
                  </a:lnTo>
                  <a:lnTo>
                    <a:pt x="133193" y="27757"/>
                  </a:lnTo>
                  <a:lnTo>
                    <a:pt x="136424" y="26866"/>
                  </a:lnTo>
                  <a:lnTo>
                    <a:pt x="158312" y="26866"/>
                  </a:lnTo>
                  <a:lnTo>
                    <a:pt x="156920" y="25751"/>
                  </a:lnTo>
                  <a:lnTo>
                    <a:pt x="152909" y="22629"/>
                  </a:lnTo>
                  <a:lnTo>
                    <a:pt x="147674" y="21069"/>
                  </a:lnTo>
                  <a:close/>
                </a:path>
                <a:path w="1346200" h="213360">
                  <a:moveTo>
                    <a:pt x="158312" y="26866"/>
                  </a:moveTo>
                  <a:lnTo>
                    <a:pt x="150125" y="26866"/>
                  </a:lnTo>
                  <a:lnTo>
                    <a:pt x="155360" y="31102"/>
                  </a:lnTo>
                  <a:lnTo>
                    <a:pt x="156028" y="39351"/>
                  </a:lnTo>
                  <a:lnTo>
                    <a:pt x="162823" y="39351"/>
                  </a:lnTo>
                  <a:lnTo>
                    <a:pt x="162823" y="33443"/>
                  </a:lnTo>
                  <a:lnTo>
                    <a:pt x="160818" y="28872"/>
                  </a:lnTo>
                  <a:lnTo>
                    <a:pt x="158312" y="26866"/>
                  </a:lnTo>
                  <a:close/>
                </a:path>
                <a:path w="1346200" h="213360">
                  <a:moveTo>
                    <a:pt x="186376" y="28315"/>
                  </a:moveTo>
                  <a:lnTo>
                    <a:pt x="179470" y="28315"/>
                  </a:lnTo>
                  <a:lnTo>
                    <a:pt x="179523" y="68781"/>
                  </a:lnTo>
                  <a:lnTo>
                    <a:pt x="179693" y="72014"/>
                  </a:lnTo>
                  <a:lnTo>
                    <a:pt x="180239" y="74244"/>
                  </a:lnTo>
                  <a:lnTo>
                    <a:pt x="181141" y="78257"/>
                  </a:lnTo>
                  <a:lnTo>
                    <a:pt x="185151" y="80375"/>
                  </a:lnTo>
                  <a:lnTo>
                    <a:pt x="193839" y="80375"/>
                  </a:lnTo>
                  <a:lnTo>
                    <a:pt x="195845" y="80263"/>
                  </a:lnTo>
                  <a:lnTo>
                    <a:pt x="198184" y="79929"/>
                  </a:lnTo>
                  <a:lnTo>
                    <a:pt x="198184" y="74244"/>
                  </a:lnTo>
                  <a:lnTo>
                    <a:pt x="191835" y="74244"/>
                  </a:lnTo>
                  <a:lnTo>
                    <a:pt x="190386" y="74132"/>
                  </a:lnTo>
                  <a:lnTo>
                    <a:pt x="189384" y="73686"/>
                  </a:lnTo>
                  <a:lnTo>
                    <a:pt x="188270" y="73352"/>
                  </a:lnTo>
                  <a:lnTo>
                    <a:pt x="187602" y="72683"/>
                  </a:lnTo>
                  <a:lnTo>
                    <a:pt x="186710" y="70453"/>
                  </a:lnTo>
                  <a:lnTo>
                    <a:pt x="186488" y="69562"/>
                  </a:lnTo>
                  <a:lnTo>
                    <a:pt x="186376" y="28315"/>
                  </a:lnTo>
                  <a:close/>
                </a:path>
                <a:path w="1346200" h="213360">
                  <a:moveTo>
                    <a:pt x="198184" y="73909"/>
                  </a:moveTo>
                  <a:lnTo>
                    <a:pt x="196179" y="74132"/>
                  </a:lnTo>
                  <a:lnTo>
                    <a:pt x="194619" y="74244"/>
                  </a:lnTo>
                  <a:lnTo>
                    <a:pt x="198184" y="74244"/>
                  </a:lnTo>
                  <a:lnTo>
                    <a:pt x="198184" y="73909"/>
                  </a:lnTo>
                  <a:close/>
                </a:path>
                <a:path w="1346200" h="213360">
                  <a:moveTo>
                    <a:pt x="198184" y="22629"/>
                  </a:moveTo>
                  <a:lnTo>
                    <a:pt x="169334" y="22629"/>
                  </a:lnTo>
                  <a:lnTo>
                    <a:pt x="169334" y="28315"/>
                  </a:lnTo>
                  <a:lnTo>
                    <a:pt x="198184" y="28315"/>
                  </a:lnTo>
                  <a:lnTo>
                    <a:pt x="198184" y="22629"/>
                  </a:lnTo>
                  <a:close/>
                </a:path>
                <a:path w="1346200" h="213360">
                  <a:moveTo>
                    <a:pt x="186376" y="5127"/>
                  </a:moveTo>
                  <a:lnTo>
                    <a:pt x="179470" y="5127"/>
                  </a:lnTo>
                  <a:lnTo>
                    <a:pt x="179470" y="22629"/>
                  </a:lnTo>
                  <a:lnTo>
                    <a:pt x="186376" y="22629"/>
                  </a:lnTo>
                  <a:lnTo>
                    <a:pt x="186376" y="5127"/>
                  </a:lnTo>
                  <a:close/>
                </a:path>
                <a:path w="1346200" h="213360">
                  <a:moveTo>
                    <a:pt x="215438" y="222"/>
                  </a:moveTo>
                  <a:lnTo>
                    <a:pt x="208421" y="222"/>
                  </a:lnTo>
                  <a:lnTo>
                    <a:pt x="208421" y="11705"/>
                  </a:lnTo>
                  <a:lnTo>
                    <a:pt x="215438" y="11705"/>
                  </a:lnTo>
                  <a:lnTo>
                    <a:pt x="215438" y="222"/>
                  </a:lnTo>
                  <a:close/>
                </a:path>
                <a:path w="1346200" h="213360">
                  <a:moveTo>
                    <a:pt x="215438" y="22629"/>
                  </a:moveTo>
                  <a:lnTo>
                    <a:pt x="208421" y="22629"/>
                  </a:lnTo>
                  <a:lnTo>
                    <a:pt x="208421" y="79929"/>
                  </a:lnTo>
                  <a:lnTo>
                    <a:pt x="215438" y="79929"/>
                  </a:lnTo>
                  <a:lnTo>
                    <a:pt x="215438" y="22629"/>
                  </a:lnTo>
                  <a:close/>
                </a:path>
                <a:path w="1346200" h="213360">
                  <a:moveTo>
                    <a:pt x="235444" y="22629"/>
                  </a:moveTo>
                  <a:lnTo>
                    <a:pt x="228872" y="22629"/>
                  </a:lnTo>
                  <a:lnTo>
                    <a:pt x="228872" y="79929"/>
                  </a:lnTo>
                  <a:lnTo>
                    <a:pt x="235889" y="79929"/>
                  </a:lnTo>
                  <a:lnTo>
                    <a:pt x="235889" y="41804"/>
                  </a:lnTo>
                  <a:lnTo>
                    <a:pt x="237448" y="36453"/>
                  </a:lnTo>
                  <a:lnTo>
                    <a:pt x="240183" y="33443"/>
                  </a:lnTo>
                  <a:lnTo>
                    <a:pt x="235444" y="33443"/>
                  </a:lnTo>
                  <a:lnTo>
                    <a:pt x="235444" y="22629"/>
                  </a:lnTo>
                  <a:close/>
                </a:path>
                <a:path w="1346200" h="213360">
                  <a:moveTo>
                    <a:pt x="271393" y="27200"/>
                  </a:moveTo>
                  <a:lnTo>
                    <a:pt x="263625" y="27200"/>
                  </a:lnTo>
                  <a:lnTo>
                    <a:pt x="268526" y="32551"/>
                  </a:lnTo>
                  <a:lnTo>
                    <a:pt x="268526" y="79929"/>
                  </a:lnTo>
                  <a:lnTo>
                    <a:pt x="275544" y="79929"/>
                  </a:lnTo>
                  <a:lnTo>
                    <a:pt x="275544" y="34223"/>
                  </a:lnTo>
                  <a:lnTo>
                    <a:pt x="273650" y="29318"/>
                  </a:lnTo>
                  <a:lnTo>
                    <a:pt x="271393" y="27200"/>
                  </a:lnTo>
                  <a:close/>
                </a:path>
                <a:path w="1346200" h="213360">
                  <a:moveTo>
                    <a:pt x="261620" y="21069"/>
                  </a:moveTo>
                  <a:lnTo>
                    <a:pt x="250815" y="21069"/>
                  </a:lnTo>
                  <a:lnTo>
                    <a:pt x="246805" y="22072"/>
                  </a:lnTo>
                  <a:lnTo>
                    <a:pt x="240567" y="26085"/>
                  </a:lnTo>
                  <a:lnTo>
                    <a:pt x="237783" y="29207"/>
                  </a:lnTo>
                  <a:lnTo>
                    <a:pt x="235444" y="33443"/>
                  </a:lnTo>
                  <a:lnTo>
                    <a:pt x="240183" y="33443"/>
                  </a:lnTo>
                  <a:lnTo>
                    <a:pt x="240790" y="32774"/>
                  </a:lnTo>
                  <a:lnTo>
                    <a:pt x="244020" y="29095"/>
                  </a:lnTo>
                  <a:lnTo>
                    <a:pt x="248365" y="27200"/>
                  </a:lnTo>
                  <a:lnTo>
                    <a:pt x="271393" y="27200"/>
                  </a:lnTo>
                  <a:lnTo>
                    <a:pt x="270086" y="25974"/>
                  </a:lnTo>
                  <a:lnTo>
                    <a:pt x="266410" y="22741"/>
                  </a:lnTo>
                  <a:lnTo>
                    <a:pt x="261620" y="21069"/>
                  </a:lnTo>
                  <a:close/>
                </a:path>
                <a:path w="1346200" h="213360">
                  <a:moveTo>
                    <a:pt x="295382" y="85169"/>
                  </a:moveTo>
                  <a:lnTo>
                    <a:pt x="288365" y="85169"/>
                  </a:lnTo>
                  <a:lnTo>
                    <a:pt x="288699" y="90742"/>
                  </a:lnTo>
                  <a:lnTo>
                    <a:pt x="290927" y="94978"/>
                  </a:lnTo>
                  <a:lnTo>
                    <a:pt x="295048" y="97988"/>
                  </a:lnTo>
                  <a:lnTo>
                    <a:pt x="299058" y="100998"/>
                  </a:lnTo>
                  <a:lnTo>
                    <a:pt x="304628" y="102448"/>
                  </a:lnTo>
                  <a:lnTo>
                    <a:pt x="311645" y="102448"/>
                  </a:lnTo>
                  <a:lnTo>
                    <a:pt x="322838" y="100856"/>
                  </a:lnTo>
                  <a:lnTo>
                    <a:pt x="329309" y="96985"/>
                  </a:lnTo>
                  <a:lnTo>
                    <a:pt x="301954" y="96985"/>
                  </a:lnTo>
                  <a:lnTo>
                    <a:pt x="296496" y="93083"/>
                  </a:lnTo>
                  <a:lnTo>
                    <a:pt x="295382" y="85169"/>
                  </a:lnTo>
                  <a:close/>
                </a:path>
                <a:path w="1346200" h="213360">
                  <a:moveTo>
                    <a:pt x="337265" y="66663"/>
                  </a:moveTo>
                  <a:lnTo>
                    <a:pt x="330693" y="66663"/>
                  </a:lnTo>
                  <a:lnTo>
                    <a:pt x="330693" y="83162"/>
                  </a:lnTo>
                  <a:lnTo>
                    <a:pt x="329245" y="88290"/>
                  </a:lnTo>
                  <a:lnTo>
                    <a:pt x="326348" y="91746"/>
                  </a:lnTo>
                  <a:lnTo>
                    <a:pt x="323452" y="95313"/>
                  </a:lnTo>
                  <a:lnTo>
                    <a:pt x="318663" y="96985"/>
                  </a:lnTo>
                  <a:lnTo>
                    <a:pt x="329309" y="96985"/>
                  </a:lnTo>
                  <a:lnTo>
                    <a:pt x="330846" y="96065"/>
                  </a:lnTo>
                  <a:lnTo>
                    <a:pt x="335658" y="88056"/>
                  </a:lnTo>
                  <a:lnTo>
                    <a:pt x="337265" y="76808"/>
                  </a:lnTo>
                  <a:lnTo>
                    <a:pt x="337265" y="66663"/>
                  </a:lnTo>
                  <a:close/>
                </a:path>
                <a:path w="1346200" h="213360">
                  <a:moveTo>
                    <a:pt x="320445" y="21069"/>
                  </a:moveTo>
                  <a:lnTo>
                    <a:pt x="303736" y="21069"/>
                  </a:lnTo>
                  <a:lnTo>
                    <a:pt x="297610" y="23856"/>
                  </a:lnTo>
                  <a:lnTo>
                    <a:pt x="292931" y="29207"/>
                  </a:lnTo>
                  <a:lnTo>
                    <a:pt x="288253" y="34669"/>
                  </a:lnTo>
                  <a:lnTo>
                    <a:pt x="286025" y="41915"/>
                  </a:lnTo>
                  <a:lnTo>
                    <a:pt x="286025" y="59529"/>
                  </a:lnTo>
                  <a:lnTo>
                    <a:pt x="288253" y="66440"/>
                  </a:lnTo>
                  <a:lnTo>
                    <a:pt x="297164" y="76696"/>
                  </a:lnTo>
                  <a:lnTo>
                    <a:pt x="303291" y="79260"/>
                  </a:lnTo>
                  <a:lnTo>
                    <a:pt x="320222" y="79260"/>
                  </a:lnTo>
                  <a:lnTo>
                    <a:pt x="326794" y="75135"/>
                  </a:lnTo>
                  <a:lnTo>
                    <a:pt x="327666" y="73240"/>
                  </a:lnTo>
                  <a:lnTo>
                    <a:pt x="305853" y="73240"/>
                  </a:lnTo>
                  <a:lnTo>
                    <a:pt x="301397" y="71234"/>
                  </a:lnTo>
                  <a:lnTo>
                    <a:pt x="297965" y="66886"/>
                  </a:lnTo>
                  <a:lnTo>
                    <a:pt x="294714" y="62873"/>
                  </a:lnTo>
                  <a:lnTo>
                    <a:pt x="293043" y="57299"/>
                  </a:lnTo>
                  <a:lnTo>
                    <a:pt x="293043" y="43141"/>
                  </a:lnTo>
                  <a:lnTo>
                    <a:pt x="294714" y="37568"/>
                  </a:lnTo>
                  <a:lnTo>
                    <a:pt x="298146" y="33220"/>
                  </a:lnTo>
                  <a:lnTo>
                    <a:pt x="301398" y="29207"/>
                  </a:lnTo>
                  <a:lnTo>
                    <a:pt x="305964" y="27089"/>
                  </a:lnTo>
                  <a:lnTo>
                    <a:pt x="327827" y="27089"/>
                  </a:lnTo>
                  <a:lnTo>
                    <a:pt x="326905" y="25193"/>
                  </a:lnTo>
                  <a:lnTo>
                    <a:pt x="320445" y="21069"/>
                  </a:lnTo>
                  <a:close/>
                </a:path>
                <a:path w="1346200" h="213360">
                  <a:moveTo>
                    <a:pt x="327827" y="27089"/>
                  </a:moveTo>
                  <a:lnTo>
                    <a:pt x="317437" y="27089"/>
                  </a:lnTo>
                  <a:lnTo>
                    <a:pt x="322004" y="29207"/>
                  </a:lnTo>
                  <a:lnTo>
                    <a:pt x="325643" y="33443"/>
                  </a:lnTo>
                  <a:lnTo>
                    <a:pt x="328799" y="37233"/>
                  </a:lnTo>
                  <a:lnTo>
                    <a:pt x="330581" y="42696"/>
                  </a:lnTo>
                  <a:lnTo>
                    <a:pt x="330581" y="56853"/>
                  </a:lnTo>
                  <a:lnTo>
                    <a:pt x="328799" y="62650"/>
                  </a:lnTo>
                  <a:lnTo>
                    <a:pt x="325367" y="66998"/>
                  </a:lnTo>
                  <a:lnTo>
                    <a:pt x="322004" y="71122"/>
                  </a:lnTo>
                  <a:lnTo>
                    <a:pt x="317326" y="73240"/>
                  </a:lnTo>
                  <a:lnTo>
                    <a:pt x="327666" y="73240"/>
                  </a:lnTo>
                  <a:lnTo>
                    <a:pt x="330693" y="66663"/>
                  </a:lnTo>
                  <a:lnTo>
                    <a:pt x="337265" y="66663"/>
                  </a:lnTo>
                  <a:lnTo>
                    <a:pt x="337265" y="33443"/>
                  </a:lnTo>
                  <a:lnTo>
                    <a:pt x="330915" y="33443"/>
                  </a:lnTo>
                  <a:lnTo>
                    <a:pt x="327827" y="27089"/>
                  </a:lnTo>
                  <a:close/>
                </a:path>
                <a:path w="1346200" h="213360">
                  <a:moveTo>
                    <a:pt x="337265" y="22629"/>
                  </a:moveTo>
                  <a:lnTo>
                    <a:pt x="330915" y="22629"/>
                  </a:lnTo>
                  <a:lnTo>
                    <a:pt x="330915" y="33443"/>
                  </a:lnTo>
                  <a:lnTo>
                    <a:pt x="337265" y="33443"/>
                  </a:lnTo>
                  <a:lnTo>
                    <a:pt x="337265" y="22629"/>
                  </a:lnTo>
                  <a:close/>
                </a:path>
                <a:path w="1346200" h="213360">
                  <a:moveTo>
                    <a:pt x="388281" y="22629"/>
                  </a:moveTo>
                  <a:lnTo>
                    <a:pt x="381932" y="22629"/>
                  </a:lnTo>
                  <a:lnTo>
                    <a:pt x="381932" y="101333"/>
                  </a:lnTo>
                  <a:lnTo>
                    <a:pt x="388727" y="101333"/>
                  </a:lnTo>
                  <a:lnTo>
                    <a:pt x="388727" y="69339"/>
                  </a:lnTo>
                  <a:lnTo>
                    <a:pt x="393829" y="69339"/>
                  </a:lnTo>
                  <a:lnTo>
                    <a:pt x="390175" y="64879"/>
                  </a:lnTo>
                  <a:lnTo>
                    <a:pt x="388504" y="58971"/>
                  </a:lnTo>
                  <a:lnTo>
                    <a:pt x="388504" y="43810"/>
                  </a:lnTo>
                  <a:lnTo>
                    <a:pt x="390175" y="37791"/>
                  </a:lnTo>
                  <a:lnTo>
                    <a:pt x="393369" y="33666"/>
                  </a:lnTo>
                  <a:lnTo>
                    <a:pt x="388281" y="33666"/>
                  </a:lnTo>
                  <a:lnTo>
                    <a:pt x="388281" y="22629"/>
                  </a:lnTo>
                  <a:close/>
                </a:path>
                <a:path w="1346200" h="213360">
                  <a:moveTo>
                    <a:pt x="393829" y="69339"/>
                  </a:moveTo>
                  <a:lnTo>
                    <a:pt x="388727" y="69339"/>
                  </a:lnTo>
                  <a:lnTo>
                    <a:pt x="392514" y="77588"/>
                  </a:lnTo>
                  <a:lnTo>
                    <a:pt x="399309" y="81713"/>
                  </a:lnTo>
                  <a:lnTo>
                    <a:pt x="416685" y="81713"/>
                  </a:lnTo>
                  <a:lnTo>
                    <a:pt x="422923" y="79037"/>
                  </a:lnTo>
                  <a:lnTo>
                    <a:pt x="425637" y="75804"/>
                  </a:lnTo>
                  <a:lnTo>
                    <a:pt x="402094" y="75804"/>
                  </a:lnTo>
                  <a:lnTo>
                    <a:pt x="397304" y="73686"/>
                  </a:lnTo>
                  <a:lnTo>
                    <a:pt x="393829" y="69339"/>
                  </a:lnTo>
                  <a:close/>
                </a:path>
                <a:path w="1346200" h="213360">
                  <a:moveTo>
                    <a:pt x="425338" y="26754"/>
                  </a:moveTo>
                  <a:lnTo>
                    <a:pt x="413901" y="26754"/>
                  </a:lnTo>
                  <a:lnTo>
                    <a:pt x="418579" y="29095"/>
                  </a:lnTo>
                  <a:lnTo>
                    <a:pt x="425708" y="38013"/>
                  </a:lnTo>
                  <a:lnTo>
                    <a:pt x="427424" y="43810"/>
                  </a:lnTo>
                  <a:lnTo>
                    <a:pt x="427457" y="58971"/>
                  </a:lnTo>
                  <a:lnTo>
                    <a:pt x="425708" y="64768"/>
                  </a:lnTo>
                  <a:lnTo>
                    <a:pt x="418579" y="73686"/>
                  </a:lnTo>
                  <a:lnTo>
                    <a:pt x="413901" y="75804"/>
                  </a:lnTo>
                  <a:lnTo>
                    <a:pt x="425637" y="75804"/>
                  </a:lnTo>
                  <a:lnTo>
                    <a:pt x="432280" y="67889"/>
                  </a:lnTo>
                  <a:lnTo>
                    <a:pt x="434619" y="60643"/>
                  </a:lnTo>
                  <a:lnTo>
                    <a:pt x="434619" y="42361"/>
                  </a:lnTo>
                  <a:lnTo>
                    <a:pt x="432169" y="34892"/>
                  </a:lnTo>
                  <a:lnTo>
                    <a:pt x="425338" y="26754"/>
                  </a:lnTo>
                  <a:close/>
                </a:path>
                <a:path w="1346200" h="213360">
                  <a:moveTo>
                    <a:pt x="416574" y="20957"/>
                  </a:moveTo>
                  <a:lnTo>
                    <a:pt x="399197" y="20957"/>
                  </a:lnTo>
                  <a:lnTo>
                    <a:pt x="392402" y="25194"/>
                  </a:lnTo>
                  <a:lnTo>
                    <a:pt x="388281" y="33666"/>
                  </a:lnTo>
                  <a:lnTo>
                    <a:pt x="393369" y="33666"/>
                  </a:lnTo>
                  <a:lnTo>
                    <a:pt x="397081" y="28984"/>
                  </a:lnTo>
                  <a:lnTo>
                    <a:pt x="401871" y="26754"/>
                  </a:lnTo>
                  <a:lnTo>
                    <a:pt x="425338" y="26754"/>
                  </a:lnTo>
                  <a:lnTo>
                    <a:pt x="422812" y="23744"/>
                  </a:lnTo>
                  <a:lnTo>
                    <a:pt x="416574" y="20957"/>
                  </a:lnTo>
                  <a:close/>
                </a:path>
                <a:path w="1346200" h="213360">
                  <a:moveTo>
                    <a:pt x="452687" y="557"/>
                  </a:moveTo>
                  <a:lnTo>
                    <a:pt x="445781" y="557"/>
                  </a:lnTo>
                  <a:lnTo>
                    <a:pt x="445781" y="79929"/>
                  </a:lnTo>
                  <a:lnTo>
                    <a:pt x="452687" y="79929"/>
                  </a:lnTo>
                  <a:lnTo>
                    <a:pt x="452687" y="557"/>
                  </a:lnTo>
                  <a:close/>
                </a:path>
                <a:path w="1346200" h="213360">
                  <a:moveTo>
                    <a:pt x="506249" y="26866"/>
                  </a:moveTo>
                  <a:lnTo>
                    <a:pt x="492960" y="26866"/>
                  </a:lnTo>
                  <a:lnTo>
                    <a:pt x="496635" y="27869"/>
                  </a:lnTo>
                  <a:lnTo>
                    <a:pt x="499197" y="29653"/>
                  </a:lnTo>
                  <a:lnTo>
                    <a:pt x="501648" y="31548"/>
                  </a:lnTo>
                  <a:lnTo>
                    <a:pt x="502985" y="34781"/>
                  </a:lnTo>
                  <a:lnTo>
                    <a:pt x="502985" y="42027"/>
                  </a:lnTo>
                  <a:lnTo>
                    <a:pt x="502316" y="43810"/>
                  </a:lnTo>
                  <a:lnTo>
                    <a:pt x="500980" y="44702"/>
                  </a:lnTo>
                  <a:lnTo>
                    <a:pt x="500534" y="44925"/>
                  </a:lnTo>
                  <a:lnTo>
                    <a:pt x="500200" y="45148"/>
                  </a:lnTo>
                  <a:lnTo>
                    <a:pt x="499309" y="45594"/>
                  </a:lnTo>
                  <a:lnTo>
                    <a:pt x="498418" y="45817"/>
                  </a:lnTo>
                  <a:lnTo>
                    <a:pt x="497972" y="46040"/>
                  </a:lnTo>
                  <a:lnTo>
                    <a:pt x="496747" y="46263"/>
                  </a:lnTo>
                  <a:lnTo>
                    <a:pt x="496078" y="46486"/>
                  </a:lnTo>
                  <a:lnTo>
                    <a:pt x="495410" y="46597"/>
                  </a:lnTo>
                  <a:lnTo>
                    <a:pt x="494965" y="46597"/>
                  </a:lnTo>
                  <a:lnTo>
                    <a:pt x="494519" y="46709"/>
                  </a:lnTo>
                  <a:lnTo>
                    <a:pt x="493739" y="46820"/>
                  </a:lnTo>
                  <a:lnTo>
                    <a:pt x="491734" y="47043"/>
                  </a:lnTo>
                  <a:lnTo>
                    <a:pt x="490954" y="47155"/>
                  </a:lnTo>
                  <a:lnTo>
                    <a:pt x="490286" y="47155"/>
                  </a:lnTo>
                  <a:lnTo>
                    <a:pt x="489618" y="47266"/>
                  </a:lnTo>
                  <a:lnTo>
                    <a:pt x="488727" y="47377"/>
                  </a:lnTo>
                  <a:lnTo>
                    <a:pt x="484940" y="47712"/>
                  </a:lnTo>
                  <a:lnTo>
                    <a:pt x="484271" y="47712"/>
                  </a:lnTo>
                  <a:lnTo>
                    <a:pt x="474932" y="49698"/>
                  </a:lnTo>
                  <a:lnTo>
                    <a:pt x="468287" y="53314"/>
                  </a:lnTo>
                  <a:lnTo>
                    <a:pt x="464315" y="58560"/>
                  </a:lnTo>
                  <a:lnTo>
                    <a:pt x="462996" y="65437"/>
                  </a:lnTo>
                  <a:lnTo>
                    <a:pt x="463085" y="70788"/>
                  </a:lnTo>
                  <a:lnTo>
                    <a:pt x="464555" y="74467"/>
                  </a:lnTo>
                  <a:lnTo>
                    <a:pt x="468411" y="77700"/>
                  </a:lnTo>
                  <a:lnTo>
                    <a:pt x="471239" y="80152"/>
                  </a:lnTo>
                  <a:lnTo>
                    <a:pt x="475805" y="81490"/>
                  </a:lnTo>
                  <a:lnTo>
                    <a:pt x="491289" y="81490"/>
                  </a:lnTo>
                  <a:lnTo>
                    <a:pt x="498418" y="77700"/>
                  </a:lnTo>
                  <a:lnTo>
                    <a:pt x="499696" y="75693"/>
                  </a:lnTo>
                  <a:lnTo>
                    <a:pt x="479481" y="75693"/>
                  </a:lnTo>
                  <a:lnTo>
                    <a:pt x="476251" y="74801"/>
                  </a:lnTo>
                  <a:lnTo>
                    <a:pt x="473912" y="72794"/>
                  </a:lnTo>
                  <a:lnTo>
                    <a:pt x="471461" y="70788"/>
                  </a:lnTo>
                  <a:lnTo>
                    <a:pt x="470348" y="68112"/>
                  </a:lnTo>
                  <a:lnTo>
                    <a:pt x="470348" y="62539"/>
                  </a:lnTo>
                  <a:lnTo>
                    <a:pt x="470793" y="60755"/>
                  </a:lnTo>
                  <a:lnTo>
                    <a:pt x="487390" y="52728"/>
                  </a:lnTo>
                  <a:lnTo>
                    <a:pt x="487724" y="52728"/>
                  </a:lnTo>
                  <a:lnTo>
                    <a:pt x="488281" y="52617"/>
                  </a:lnTo>
                  <a:lnTo>
                    <a:pt x="489061" y="52505"/>
                  </a:lnTo>
                  <a:lnTo>
                    <a:pt x="492068" y="52171"/>
                  </a:lnTo>
                  <a:lnTo>
                    <a:pt x="494185" y="51837"/>
                  </a:lnTo>
                  <a:lnTo>
                    <a:pt x="502985" y="48715"/>
                  </a:lnTo>
                  <a:lnTo>
                    <a:pt x="509891" y="48715"/>
                  </a:lnTo>
                  <a:lnTo>
                    <a:pt x="509891" y="32217"/>
                  </a:lnTo>
                  <a:lnTo>
                    <a:pt x="507997" y="28203"/>
                  </a:lnTo>
                  <a:lnTo>
                    <a:pt x="506249" y="26866"/>
                  </a:lnTo>
                  <a:close/>
                </a:path>
                <a:path w="1346200" h="213360">
                  <a:moveTo>
                    <a:pt x="509891" y="70008"/>
                  </a:moveTo>
                  <a:lnTo>
                    <a:pt x="503319" y="70008"/>
                  </a:lnTo>
                  <a:lnTo>
                    <a:pt x="503319" y="73352"/>
                  </a:lnTo>
                  <a:lnTo>
                    <a:pt x="503764" y="75916"/>
                  </a:lnTo>
                  <a:lnTo>
                    <a:pt x="504767" y="77700"/>
                  </a:lnTo>
                  <a:lnTo>
                    <a:pt x="505658" y="79595"/>
                  </a:lnTo>
                  <a:lnTo>
                    <a:pt x="507663" y="80486"/>
                  </a:lnTo>
                  <a:lnTo>
                    <a:pt x="512787" y="80486"/>
                  </a:lnTo>
                  <a:lnTo>
                    <a:pt x="514569" y="80264"/>
                  </a:lnTo>
                  <a:lnTo>
                    <a:pt x="516351" y="79595"/>
                  </a:lnTo>
                  <a:lnTo>
                    <a:pt x="516352" y="74578"/>
                  </a:lnTo>
                  <a:lnTo>
                    <a:pt x="512341" y="74578"/>
                  </a:lnTo>
                  <a:lnTo>
                    <a:pt x="511450" y="74355"/>
                  </a:lnTo>
                  <a:lnTo>
                    <a:pt x="510336" y="73240"/>
                  </a:lnTo>
                  <a:lnTo>
                    <a:pt x="510069" y="72794"/>
                  </a:lnTo>
                  <a:lnTo>
                    <a:pt x="510002" y="72014"/>
                  </a:lnTo>
                  <a:lnTo>
                    <a:pt x="509891" y="70008"/>
                  </a:lnTo>
                  <a:close/>
                </a:path>
                <a:path w="1346200" h="213360">
                  <a:moveTo>
                    <a:pt x="509891" y="48715"/>
                  </a:moveTo>
                  <a:lnTo>
                    <a:pt x="502985" y="48715"/>
                  </a:lnTo>
                  <a:lnTo>
                    <a:pt x="502985" y="63430"/>
                  </a:lnTo>
                  <a:lnTo>
                    <a:pt x="501091" y="67667"/>
                  </a:lnTo>
                  <a:lnTo>
                    <a:pt x="493516" y="74132"/>
                  </a:lnTo>
                  <a:lnTo>
                    <a:pt x="488838" y="75693"/>
                  </a:lnTo>
                  <a:lnTo>
                    <a:pt x="499696" y="75693"/>
                  </a:lnTo>
                  <a:lnTo>
                    <a:pt x="503319" y="70008"/>
                  </a:lnTo>
                  <a:lnTo>
                    <a:pt x="509891" y="70008"/>
                  </a:lnTo>
                  <a:lnTo>
                    <a:pt x="509891" y="48715"/>
                  </a:lnTo>
                  <a:close/>
                </a:path>
                <a:path w="1346200" h="213360">
                  <a:moveTo>
                    <a:pt x="516352" y="74244"/>
                  </a:moveTo>
                  <a:lnTo>
                    <a:pt x="515460" y="74467"/>
                  </a:lnTo>
                  <a:lnTo>
                    <a:pt x="514569" y="74578"/>
                  </a:lnTo>
                  <a:lnTo>
                    <a:pt x="516352" y="74578"/>
                  </a:lnTo>
                  <a:lnTo>
                    <a:pt x="516352" y="74244"/>
                  </a:lnTo>
                  <a:close/>
                </a:path>
                <a:path w="1346200" h="213360">
                  <a:moveTo>
                    <a:pt x="495299" y="21069"/>
                  </a:moveTo>
                  <a:lnTo>
                    <a:pt x="481709" y="21069"/>
                  </a:lnTo>
                  <a:lnTo>
                    <a:pt x="476251" y="22741"/>
                  </a:lnTo>
                  <a:lnTo>
                    <a:pt x="468231" y="29430"/>
                  </a:lnTo>
                  <a:lnTo>
                    <a:pt x="466003" y="34223"/>
                  </a:lnTo>
                  <a:lnTo>
                    <a:pt x="465781" y="40354"/>
                  </a:lnTo>
                  <a:lnTo>
                    <a:pt x="472464" y="40354"/>
                  </a:lnTo>
                  <a:lnTo>
                    <a:pt x="472910" y="35784"/>
                  </a:lnTo>
                  <a:lnTo>
                    <a:pt x="474358" y="32439"/>
                  </a:lnTo>
                  <a:lnTo>
                    <a:pt x="479481" y="27980"/>
                  </a:lnTo>
                  <a:lnTo>
                    <a:pt x="483157" y="26866"/>
                  </a:lnTo>
                  <a:lnTo>
                    <a:pt x="506249" y="26866"/>
                  </a:lnTo>
                  <a:lnTo>
                    <a:pt x="504210" y="25305"/>
                  </a:lnTo>
                  <a:lnTo>
                    <a:pt x="500422" y="22518"/>
                  </a:lnTo>
                  <a:lnTo>
                    <a:pt x="495299" y="21069"/>
                  </a:lnTo>
                  <a:close/>
                </a:path>
                <a:path w="1346200" h="213360">
                  <a:moveTo>
                    <a:pt x="530453" y="22629"/>
                  </a:moveTo>
                  <a:lnTo>
                    <a:pt x="523881" y="22629"/>
                  </a:lnTo>
                  <a:lnTo>
                    <a:pt x="523881" y="79929"/>
                  </a:lnTo>
                  <a:lnTo>
                    <a:pt x="530899" y="79929"/>
                  </a:lnTo>
                  <a:lnTo>
                    <a:pt x="530899" y="41804"/>
                  </a:lnTo>
                  <a:lnTo>
                    <a:pt x="532458" y="36453"/>
                  </a:lnTo>
                  <a:lnTo>
                    <a:pt x="535192" y="33443"/>
                  </a:lnTo>
                  <a:lnTo>
                    <a:pt x="530453" y="33443"/>
                  </a:lnTo>
                  <a:lnTo>
                    <a:pt x="530453" y="22629"/>
                  </a:lnTo>
                  <a:close/>
                </a:path>
                <a:path w="1346200" h="213360">
                  <a:moveTo>
                    <a:pt x="566402" y="27200"/>
                  </a:moveTo>
                  <a:lnTo>
                    <a:pt x="558635" y="27200"/>
                  </a:lnTo>
                  <a:lnTo>
                    <a:pt x="563536" y="32551"/>
                  </a:lnTo>
                  <a:lnTo>
                    <a:pt x="563536" y="79929"/>
                  </a:lnTo>
                  <a:lnTo>
                    <a:pt x="570554" y="79929"/>
                  </a:lnTo>
                  <a:lnTo>
                    <a:pt x="570554" y="34223"/>
                  </a:lnTo>
                  <a:lnTo>
                    <a:pt x="568660" y="29318"/>
                  </a:lnTo>
                  <a:lnTo>
                    <a:pt x="566402" y="27200"/>
                  </a:lnTo>
                  <a:close/>
                </a:path>
                <a:path w="1346200" h="213360">
                  <a:moveTo>
                    <a:pt x="556630" y="21069"/>
                  </a:moveTo>
                  <a:lnTo>
                    <a:pt x="545825" y="21069"/>
                  </a:lnTo>
                  <a:lnTo>
                    <a:pt x="541815" y="22072"/>
                  </a:lnTo>
                  <a:lnTo>
                    <a:pt x="535577" y="26085"/>
                  </a:lnTo>
                  <a:lnTo>
                    <a:pt x="532793" y="29207"/>
                  </a:lnTo>
                  <a:lnTo>
                    <a:pt x="530453" y="33443"/>
                  </a:lnTo>
                  <a:lnTo>
                    <a:pt x="535192" y="33443"/>
                  </a:lnTo>
                  <a:lnTo>
                    <a:pt x="535800" y="32774"/>
                  </a:lnTo>
                  <a:lnTo>
                    <a:pt x="539030" y="29095"/>
                  </a:lnTo>
                  <a:lnTo>
                    <a:pt x="543375" y="27200"/>
                  </a:lnTo>
                  <a:lnTo>
                    <a:pt x="566402" y="27200"/>
                  </a:lnTo>
                  <a:lnTo>
                    <a:pt x="565095" y="25974"/>
                  </a:lnTo>
                  <a:lnTo>
                    <a:pt x="561419" y="22741"/>
                  </a:lnTo>
                  <a:lnTo>
                    <a:pt x="556630" y="21069"/>
                  </a:lnTo>
                  <a:close/>
                </a:path>
                <a:path w="1346200" h="213360">
                  <a:moveTo>
                    <a:pt x="625402" y="28315"/>
                  </a:moveTo>
                  <a:lnTo>
                    <a:pt x="618384" y="28315"/>
                  </a:lnTo>
                  <a:lnTo>
                    <a:pt x="618384" y="79929"/>
                  </a:lnTo>
                  <a:lnTo>
                    <a:pt x="625402" y="79929"/>
                  </a:lnTo>
                  <a:lnTo>
                    <a:pt x="625402" y="28315"/>
                  </a:lnTo>
                  <a:close/>
                </a:path>
                <a:path w="1346200" h="213360">
                  <a:moveTo>
                    <a:pt x="636875" y="22629"/>
                  </a:moveTo>
                  <a:lnTo>
                    <a:pt x="608582" y="22629"/>
                  </a:lnTo>
                  <a:lnTo>
                    <a:pt x="608582" y="28315"/>
                  </a:lnTo>
                  <a:lnTo>
                    <a:pt x="636875" y="28315"/>
                  </a:lnTo>
                  <a:lnTo>
                    <a:pt x="636875" y="22629"/>
                  </a:lnTo>
                  <a:close/>
                </a:path>
                <a:path w="1346200" h="213360">
                  <a:moveTo>
                    <a:pt x="634313" y="0"/>
                  </a:moveTo>
                  <a:lnTo>
                    <a:pt x="627630" y="0"/>
                  </a:lnTo>
                  <a:lnTo>
                    <a:pt x="623842" y="1337"/>
                  </a:lnTo>
                  <a:lnTo>
                    <a:pt x="619387" y="6688"/>
                  </a:lnTo>
                  <a:lnTo>
                    <a:pt x="618384" y="10701"/>
                  </a:lnTo>
                  <a:lnTo>
                    <a:pt x="618384" y="22629"/>
                  </a:lnTo>
                  <a:lnTo>
                    <a:pt x="625402" y="22629"/>
                  </a:lnTo>
                  <a:lnTo>
                    <a:pt x="625402" y="12485"/>
                  </a:lnTo>
                  <a:lnTo>
                    <a:pt x="625625" y="11482"/>
                  </a:lnTo>
                  <a:lnTo>
                    <a:pt x="631974" y="6019"/>
                  </a:lnTo>
                  <a:lnTo>
                    <a:pt x="638323" y="6019"/>
                  </a:lnTo>
                  <a:lnTo>
                    <a:pt x="638323" y="445"/>
                  </a:lnTo>
                  <a:lnTo>
                    <a:pt x="636095" y="222"/>
                  </a:lnTo>
                  <a:lnTo>
                    <a:pt x="634313" y="0"/>
                  </a:lnTo>
                  <a:close/>
                </a:path>
                <a:path w="1346200" h="213360">
                  <a:moveTo>
                    <a:pt x="638323" y="6019"/>
                  </a:moveTo>
                  <a:lnTo>
                    <a:pt x="635204" y="6019"/>
                  </a:lnTo>
                  <a:lnTo>
                    <a:pt x="636763" y="6131"/>
                  </a:lnTo>
                  <a:lnTo>
                    <a:pt x="638323" y="6354"/>
                  </a:lnTo>
                  <a:lnTo>
                    <a:pt x="638323" y="6019"/>
                  </a:lnTo>
                  <a:close/>
                </a:path>
                <a:path w="1346200" h="213360">
                  <a:moveTo>
                    <a:pt x="676173" y="20957"/>
                  </a:moveTo>
                  <a:lnTo>
                    <a:pt x="659576" y="20957"/>
                  </a:lnTo>
                  <a:lnTo>
                    <a:pt x="652893" y="23744"/>
                  </a:lnTo>
                  <a:lnTo>
                    <a:pt x="647992" y="29207"/>
                  </a:lnTo>
                  <a:lnTo>
                    <a:pt x="643090" y="34781"/>
                  </a:lnTo>
                  <a:lnTo>
                    <a:pt x="640640" y="42138"/>
                  </a:lnTo>
                  <a:lnTo>
                    <a:pt x="640714" y="60866"/>
                  </a:lnTo>
                  <a:lnTo>
                    <a:pt x="643090" y="68001"/>
                  </a:lnTo>
                  <a:lnTo>
                    <a:pt x="652893" y="78926"/>
                  </a:lnTo>
                  <a:lnTo>
                    <a:pt x="659576" y="81601"/>
                  </a:lnTo>
                  <a:lnTo>
                    <a:pt x="676173" y="81601"/>
                  </a:lnTo>
                  <a:lnTo>
                    <a:pt x="682745" y="78926"/>
                  </a:lnTo>
                  <a:lnTo>
                    <a:pt x="685604" y="75804"/>
                  </a:lnTo>
                  <a:lnTo>
                    <a:pt x="661692" y="75804"/>
                  </a:lnTo>
                  <a:lnTo>
                    <a:pt x="656680" y="73686"/>
                  </a:lnTo>
                  <a:lnTo>
                    <a:pt x="653115" y="69227"/>
                  </a:lnTo>
                  <a:lnTo>
                    <a:pt x="649551" y="64879"/>
                  </a:lnTo>
                  <a:lnTo>
                    <a:pt x="647802" y="58971"/>
                  </a:lnTo>
                  <a:lnTo>
                    <a:pt x="647769" y="43922"/>
                  </a:lnTo>
                  <a:lnTo>
                    <a:pt x="649551" y="38013"/>
                  </a:lnTo>
                  <a:lnTo>
                    <a:pt x="653227" y="33554"/>
                  </a:lnTo>
                  <a:lnTo>
                    <a:pt x="656791" y="29095"/>
                  </a:lnTo>
                  <a:lnTo>
                    <a:pt x="661693" y="26866"/>
                  </a:lnTo>
                  <a:lnTo>
                    <a:pt x="685434" y="26866"/>
                  </a:lnTo>
                  <a:lnTo>
                    <a:pt x="682634" y="23744"/>
                  </a:lnTo>
                  <a:lnTo>
                    <a:pt x="676173" y="20957"/>
                  </a:lnTo>
                  <a:close/>
                </a:path>
                <a:path w="1346200" h="213360">
                  <a:moveTo>
                    <a:pt x="685434" y="26866"/>
                  </a:moveTo>
                  <a:lnTo>
                    <a:pt x="673834" y="26866"/>
                  </a:lnTo>
                  <a:lnTo>
                    <a:pt x="678735" y="29095"/>
                  </a:lnTo>
                  <a:lnTo>
                    <a:pt x="682411" y="33554"/>
                  </a:lnTo>
                  <a:lnTo>
                    <a:pt x="685975" y="38013"/>
                  </a:lnTo>
                  <a:lnTo>
                    <a:pt x="687869" y="43922"/>
                  </a:lnTo>
                  <a:lnTo>
                    <a:pt x="687869" y="58971"/>
                  </a:lnTo>
                  <a:lnTo>
                    <a:pt x="686087" y="64879"/>
                  </a:lnTo>
                  <a:lnTo>
                    <a:pt x="682522" y="69227"/>
                  </a:lnTo>
                  <a:lnTo>
                    <a:pt x="678958" y="73686"/>
                  </a:lnTo>
                  <a:lnTo>
                    <a:pt x="674057" y="75804"/>
                  </a:lnTo>
                  <a:lnTo>
                    <a:pt x="685604" y="75804"/>
                  </a:lnTo>
                  <a:lnTo>
                    <a:pt x="687646" y="73575"/>
                  </a:lnTo>
                  <a:lnTo>
                    <a:pt x="692436" y="68224"/>
                  </a:lnTo>
                  <a:lnTo>
                    <a:pt x="694887" y="60866"/>
                  </a:lnTo>
                  <a:lnTo>
                    <a:pt x="694887" y="42138"/>
                  </a:lnTo>
                  <a:lnTo>
                    <a:pt x="692436" y="34781"/>
                  </a:lnTo>
                  <a:lnTo>
                    <a:pt x="687435" y="29095"/>
                  </a:lnTo>
                  <a:lnTo>
                    <a:pt x="685434" y="26866"/>
                  </a:lnTo>
                  <a:close/>
                </a:path>
                <a:path w="1346200" h="213360">
                  <a:moveTo>
                    <a:pt x="712893" y="22629"/>
                  </a:moveTo>
                  <a:lnTo>
                    <a:pt x="706321" y="22629"/>
                  </a:lnTo>
                  <a:lnTo>
                    <a:pt x="706321" y="79929"/>
                  </a:lnTo>
                  <a:lnTo>
                    <a:pt x="713227" y="79929"/>
                  </a:lnTo>
                  <a:lnTo>
                    <a:pt x="713227" y="50610"/>
                  </a:lnTo>
                  <a:lnTo>
                    <a:pt x="713673" y="45928"/>
                  </a:lnTo>
                  <a:lnTo>
                    <a:pt x="714564" y="42361"/>
                  </a:lnTo>
                  <a:lnTo>
                    <a:pt x="715678" y="38348"/>
                  </a:lnTo>
                  <a:lnTo>
                    <a:pt x="717014" y="36341"/>
                  </a:lnTo>
                  <a:lnTo>
                    <a:pt x="712893" y="36341"/>
                  </a:lnTo>
                  <a:lnTo>
                    <a:pt x="712893" y="22629"/>
                  </a:lnTo>
                  <a:close/>
                </a:path>
                <a:path w="1346200" h="213360">
                  <a:moveTo>
                    <a:pt x="734725" y="21738"/>
                  </a:moveTo>
                  <a:lnTo>
                    <a:pt x="728933" y="21849"/>
                  </a:lnTo>
                  <a:lnTo>
                    <a:pt x="724477" y="22964"/>
                  </a:lnTo>
                  <a:lnTo>
                    <a:pt x="721358" y="25193"/>
                  </a:lnTo>
                  <a:lnTo>
                    <a:pt x="718128" y="27423"/>
                  </a:lnTo>
                  <a:lnTo>
                    <a:pt x="715343" y="31102"/>
                  </a:lnTo>
                  <a:lnTo>
                    <a:pt x="712893" y="36341"/>
                  </a:lnTo>
                  <a:lnTo>
                    <a:pt x="717014" y="36341"/>
                  </a:lnTo>
                  <a:lnTo>
                    <a:pt x="717905" y="35004"/>
                  </a:lnTo>
                  <a:lnTo>
                    <a:pt x="724589" y="30098"/>
                  </a:lnTo>
                  <a:lnTo>
                    <a:pt x="728487" y="28761"/>
                  </a:lnTo>
                  <a:lnTo>
                    <a:pt x="734725" y="28761"/>
                  </a:lnTo>
                  <a:lnTo>
                    <a:pt x="734725" y="21738"/>
                  </a:lnTo>
                  <a:close/>
                </a:path>
                <a:path w="1346200" h="213360">
                  <a:moveTo>
                    <a:pt x="734725" y="28761"/>
                  </a:moveTo>
                  <a:lnTo>
                    <a:pt x="732943" y="28761"/>
                  </a:lnTo>
                  <a:lnTo>
                    <a:pt x="733166" y="28872"/>
                  </a:lnTo>
                  <a:lnTo>
                    <a:pt x="734725" y="28872"/>
                  </a:lnTo>
                  <a:close/>
                </a:path>
                <a:path w="1346200" h="213360">
                  <a:moveTo>
                    <a:pt x="804204" y="20957"/>
                  </a:moveTo>
                  <a:lnTo>
                    <a:pt x="787607" y="20957"/>
                  </a:lnTo>
                  <a:lnTo>
                    <a:pt x="780924" y="23744"/>
                  </a:lnTo>
                  <a:lnTo>
                    <a:pt x="776023" y="29207"/>
                  </a:lnTo>
                  <a:lnTo>
                    <a:pt x="771122" y="34781"/>
                  </a:lnTo>
                  <a:lnTo>
                    <a:pt x="768671" y="42138"/>
                  </a:lnTo>
                  <a:lnTo>
                    <a:pt x="768745" y="60866"/>
                  </a:lnTo>
                  <a:lnTo>
                    <a:pt x="771122" y="68001"/>
                  </a:lnTo>
                  <a:lnTo>
                    <a:pt x="780924" y="78926"/>
                  </a:lnTo>
                  <a:lnTo>
                    <a:pt x="787607" y="81601"/>
                  </a:lnTo>
                  <a:lnTo>
                    <a:pt x="804204" y="81601"/>
                  </a:lnTo>
                  <a:lnTo>
                    <a:pt x="810776" y="78926"/>
                  </a:lnTo>
                  <a:lnTo>
                    <a:pt x="813635" y="75804"/>
                  </a:lnTo>
                  <a:lnTo>
                    <a:pt x="789724" y="75804"/>
                  </a:lnTo>
                  <a:lnTo>
                    <a:pt x="784711" y="73686"/>
                  </a:lnTo>
                  <a:lnTo>
                    <a:pt x="781146" y="69227"/>
                  </a:lnTo>
                  <a:lnTo>
                    <a:pt x="777582" y="64879"/>
                  </a:lnTo>
                  <a:lnTo>
                    <a:pt x="775833" y="58971"/>
                  </a:lnTo>
                  <a:lnTo>
                    <a:pt x="775800" y="43922"/>
                  </a:lnTo>
                  <a:lnTo>
                    <a:pt x="777582" y="38013"/>
                  </a:lnTo>
                  <a:lnTo>
                    <a:pt x="781258" y="33554"/>
                  </a:lnTo>
                  <a:lnTo>
                    <a:pt x="784822" y="29095"/>
                  </a:lnTo>
                  <a:lnTo>
                    <a:pt x="789724" y="26866"/>
                  </a:lnTo>
                  <a:lnTo>
                    <a:pt x="813466" y="26866"/>
                  </a:lnTo>
                  <a:lnTo>
                    <a:pt x="810665" y="23744"/>
                  </a:lnTo>
                  <a:lnTo>
                    <a:pt x="804204" y="20957"/>
                  </a:lnTo>
                  <a:close/>
                </a:path>
                <a:path w="1346200" h="213360">
                  <a:moveTo>
                    <a:pt x="813466" y="26866"/>
                  </a:moveTo>
                  <a:lnTo>
                    <a:pt x="801865" y="26866"/>
                  </a:lnTo>
                  <a:lnTo>
                    <a:pt x="806766" y="29095"/>
                  </a:lnTo>
                  <a:lnTo>
                    <a:pt x="810442" y="33554"/>
                  </a:lnTo>
                  <a:lnTo>
                    <a:pt x="814006" y="38013"/>
                  </a:lnTo>
                  <a:lnTo>
                    <a:pt x="815900" y="43922"/>
                  </a:lnTo>
                  <a:lnTo>
                    <a:pt x="815900" y="58971"/>
                  </a:lnTo>
                  <a:lnTo>
                    <a:pt x="814118" y="64879"/>
                  </a:lnTo>
                  <a:lnTo>
                    <a:pt x="810554" y="69227"/>
                  </a:lnTo>
                  <a:lnTo>
                    <a:pt x="806989" y="73686"/>
                  </a:lnTo>
                  <a:lnTo>
                    <a:pt x="802088" y="75804"/>
                  </a:lnTo>
                  <a:lnTo>
                    <a:pt x="813635" y="75804"/>
                  </a:lnTo>
                  <a:lnTo>
                    <a:pt x="815677" y="73575"/>
                  </a:lnTo>
                  <a:lnTo>
                    <a:pt x="820467" y="68224"/>
                  </a:lnTo>
                  <a:lnTo>
                    <a:pt x="822918" y="60866"/>
                  </a:lnTo>
                  <a:lnTo>
                    <a:pt x="822918" y="42138"/>
                  </a:lnTo>
                  <a:lnTo>
                    <a:pt x="820467" y="34781"/>
                  </a:lnTo>
                  <a:lnTo>
                    <a:pt x="815466" y="29095"/>
                  </a:lnTo>
                  <a:lnTo>
                    <a:pt x="813466" y="26866"/>
                  </a:lnTo>
                  <a:close/>
                </a:path>
                <a:path w="1346200" h="213360">
                  <a:moveTo>
                    <a:pt x="840033" y="22629"/>
                  </a:moveTo>
                  <a:lnTo>
                    <a:pt x="833461" y="22629"/>
                  </a:lnTo>
                  <a:lnTo>
                    <a:pt x="833461" y="79929"/>
                  </a:lnTo>
                  <a:lnTo>
                    <a:pt x="840478" y="79929"/>
                  </a:lnTo>
                  <a:lnTo>
                    <a:pt x="840478" y="41804"/>
                  </a:lnTo>
                  <a:lnTo>
                    <a:pt x="842038" y="36453"/>
                  </a:lnTo>
                  <a:lnTo>
                    <a:pt x="844772" y="33443"/>
                  </a:lnTo>
                  <a:lnTo>
                    <a:pt x="840033" y="33443"/>
                  </a:lnTo>
                  <a:lnTo>
                    <a:pt x="840033" y="22629"/>
                  </a:lnTo>
                  <a:close/>
                </a:path>
                <a:path w="1346200" h="213360">
                  <a:moveTo>
                    <a:pt x="875982" y="27200"/>
                  </a:moveTo>
                  <a:lnTo>
                    <a:pt x="868214" y="27200"/>
                  </a:lnTo>
                  <a:lnTo>
                    <a:pt x="873115" y="32551"/>
                  </a:lnTo>
                  <a:lnTo>
                    <a:pt x="873115" y="79929"/>
                  </a:lnTo>
                  <a:lnTo>
                    <a:pt x="880133" y="79929"/>
                  </a:lnTo>
                  <a:lnTo>
                    <a:pt x="880133" y="34223"/>
                  </a:lnTo>
                  <a:lnTo>
                    <a:pt x="878239" y="29318"/>
                  </a:lnTo>
                  <a:lnTo>
                    <a:pt x="875982" y="27200"/>
                  </a:lnTo>
                  <a:close/>
                </a:path>
                <a:path w="1346200" h="213360">
                  <a:moveTo>
                    <a:pt x="866209" y="21069"/>
                  </a:moveTo>
                  <a:lnTo>
                    <a:pt x="855404" y="21069"/>
                  </a:lnTo>
                  <a:lnTo>
                    <a:pt x="851395" y="22072"/>
                  </a:lnTo>
                  <a:lnTo>
                    <a:pt x="845157" y="26085"/>
                  </a:lnTo>
                  <a:lnTo>
                    <a:pt x="842372" y="29207"/>
                  </a:lnTo>
                  <a:lnTo>
                    <a:pt x="840033" y="33443"/>
                  </a:lnTo>
                  <a:lnTo>
                    <a:pt x="844772" y="33443"/>
                  </a:lnTo>
                  <a:lnTo>
                    <a:pt x="845379" y="32774"/>
                  </a:lnTo>
                  <a:lnTo>
                    <a:pt x="848610" y="29095"/>
                  </a:lnTo>
                  <a:lnTo>
                    <a:pt x="852954" y="27200"/>
                  </a:lnTo>
                  <a:lnTo>
                    <a:pt x="875982" y="27200"/>
                  </a:lnTo>
                  <a:lnTo>
                    <a:pt x="874675" y="25974"/>
                  </a:lnTo>
                  <a:lnTo>
                    <a:pt x="870999" y="22741"/>
                  </a:lnTo>
                  <a:lnTo>
                    <a:pt x="866209" y="21069"/>
                  </a:lnTo>
                  <a:close/>
                </a:path>
                <a:path w="1346200" h="213360">
                  <a:moveTo>
                    <a:pt x="924371" y="21069"/>
                  </a:moveTo>
                  <a:lnTo>
                    <a:pt x="908554" y="21069"/>
                  </a:lnTo>
                  <a:lnTo>
                    <a:pt x="902316" y="23967"/>
                  </a:lnTo>
                  <a:lnTo>
                    <a:pt x="892514" y="35561"/>
                  </a:lnTo>
                  <a:lnTo>
                    <a:pt x="890175" y="42918"/>
                  </a:lnTo>
                  <a:lnTo>
                    <a:pt x="890175" y="61089"/>
                  </a:lnTo>
                  <a:lnTo>
                    <a:pt x="892514" y="68335"/>
                  </a:lnTo>
                  <a:lnTo>
                    <a:pt x="897304" y="73686"/>
                  </a:lnTo>
                  <a:lnTo>
                    <a:pt x="902093" y="79149"/>
                  </a:lnTo>
                  <a:lnTo>
                    <a:pt x="908443" y="81824"/>
                  </a:lnTo>
                  <a:lnTo>
                    <a:pt x="923035" y="81824"/>
                  </a:lnTo>
                  <a:lnTo>
                    <a:pt x="928493" y="80040"/>
                  </a:lnTo>
                  <a:lnTo>
                    <a:pt x="932982" y="76139"/>
                  </a:lnTo>
                  <a:lnTo>
                    <a:pt x="910225" y="76139"/>
                  </a:lnTo>
                  <a:lnTo>
                    <a:pt x="905324" y="74021"/>
                  </a:lnTo>
                  <a:lnTo>
                    <a:pt x="898863" y="65103"/>
                  </a:lnTo>
                  <a:lnTo>
                    <a:pt x="897304" y="59640"/>
                  </a:lnTo>
                  <a:lnTo>
                    <a:pt x="897304" y="52951"/>
                  </a:lnTo>
                  <a:lnTo>
                    <a:pt x="941525" y="52951"/>
                  </a:lnTo>
                  <a:lnTo>
                    <a:pt x="941525" y="47266"/>
                  </a:lnTo>
                  <a:lnTo>
                    <a:pt x="897304" y="47266"/>
                  </a:lnTo>
                  <a:lnTo>
                    <a:pt x="897972" y="41246"/>
                  </a:lnTo>
                  <a:lnTo>
                    <a:pt x="899866" y="36341"/>
                  </a:lnTo>
                  <a:lnTo>
                    <a:pt x="905881" y="28761"/>
                  </a:lnTo>
                  <a:lnTo>
                    <a:pt x="910336" y="26866"/>
                  </a:lnTo>
                  <a:lnTo>
                    <a:pt x="932824" y="26866"/>
                  </a:lnTo>
                  <a:lnTo>
                    <a:pt x="930609" y="23967"/>
                  </a:lnTo>
                  <a:lnTo>
                    <a:pt x="924371" y="21069"/>
                  </a:lnTo>
                  <a:close/>
                </a:path>
                <a:path w="1346200" h="213360">
                  <a:moveTo>
                    <a:pt x="940969" y="61089"/>
                  </a:moveTo>
                  <a:lnTo>
                    <a:pt x="934174" y="61089"/>
                  </a:lnTo>
                  <a:lnTo>
                    <a:pt x="931946" y="71122"/>
                  </a:lnTo>
                  <a:lnTo>
                    <a:pt x="926042" y="76139"/>
                  </a:lnTo>
                  <a:lnTo>
                    <a:pt x="932982" y="76139"/>
                  </a:lnTo>
                  <a:lnTo>
                    <a:pt x="936958" y="72683"/>
                  </a:lnTo>
                  <a:lnTo>
                    <a:pt x="939632" y="67555"/>
                  </a:lnTo>
                  <a:lnTo>
                    <a:pt x="940969" y="61089"/>
                  </a:lnTo>
                  <a:close/>
                </a:path>
                <a:path w="1346200" h="213360">
                  <a:moveTo>
                    <a:pt x="932824" y="26866"/>
                  </a:moveTo>
                  <a:lnTo>
                    <a:pt x="921475" y="26866"/>
                  </a:lnTo>
                  <a:lnTo>
                    <a:pt x="925708" y="28761"/>
                  </a:lnTo>
                  <a:lnTo>
                    <a:pt x="929050" y="32328"/>
                  </a:lnTo>
                  <a:lnTo>
                    <a:pt x="932280" y="35895"/>
                  </a:lnTo>
                  <a:lnTo>
                    <a:pt x="934062" y="40912"/>
                  </a:lnTo>
                  <a:lnTo>
                    <a:pt x="934508" y="47266"/>
                  </a:lnTo>
                  <a:lnTo>
                    <a:pt x="941525" y="47266"/>
                  </a:lnTo>
                  <a:lnTo>
                    <a:pt x="941525" y="42472"/>
                  </a:lnTo>
                  <a:lnTo>
                    <a:pt x="939298" y="35449"/>
                  </a:lnTo>
                  <a:lnTo>
                    <a:pt x="934272" y="28761"/>
                  </a:lnTo>
                  <a:lnTo>
                    <a:pt x="932824" y="26866"/>
                  </a:lnTo>
                  <a:close/>
                </a:path>
                <a:path w="1346200" h="213360">
                  <a:moveTo>
                    <a:pt x="1014692" y="20957"/>
                  </a:moveTo>
                  <a:lnTo>
                    <a:pt x="998094" y="20957"/>
                  </a:lnTo>
                  <a:lnTo>
                    <a:pt x="991411" y="23744"/>
                  </a:lnTo>
                  <a:lnTo>
                    <a:pt x="986510" y="29207"/>
                  </a:lnTo>
                  <a:lnTo>
                    <a:pt x="981609" y="34781"/>
                  </a:lnTo>
                  <a:lnTo>
                    <a:pt x="979158" y="42138"/>
                  </a:lnTo>
                  <a:lnTo>
                    <a:pt x="979233" y="60866"/>
                  </a:lnTo>
                  <a:lnTo>
                    <a:pt x="981609" y="68001"/>
                  </a:lnTo>
                  <a:lnTo>
                    <a:pt x="991411" y="78926"/>
                  </a:lnTo>
                  <a:lnTo>
                    <a:pt x="998094" y="81601"/>
                  </a:lnTo>
                  <a:lnTo>
                    <a:pt x="1014692" y="81601"/>
                  </a:lnTo>
                  <a:lnTo>
                    <a:pt x="1021264" y="78926"/>
                  </a:lnTo>
                  <a:lnTo>
                    <a:pt x="1024123" y="75804"/>
                  </a:lnTo>
                  <a:lnTo>
                    <a:pt x="1000211" y="75804"/>
                  </a:lnTo>
                  <a:lnTo>
                    <a:pt x="995198" y="73686"/>
                  </a:lnTo>
                  <a:lnTo>
                    <a:pt x="991634" y="69227"/>
                  </a:lnTo>
                  <a:lnTo>
                    <a:pt x="988070" y="64879"/>
                  </a:lnTo>
                  <a:lnTo>
                    <a:pt x="986320" y="58971"/>
                  </a:lnTo>
                  <a:lnTo>
                    <a:pt x="986287" y="43922"/>
                  </a:lnTo>
                  <a:lnTo>
                    <a:pt x="988070" y="38013"/>
                  </a:lnTo>
                  <a:lnTo>
                    <a:pt x="991746" y="33554"/>
                  </a:lnTo>
                  <a:lnTo>
                    <a:pt x="995310" y="29095"/>
                  </a:lnTo>
                  <a:lnTo>
                    <a:pt x="1000211" y="26866"/>
                  </a:lnTo>
                  <a:lnTo>
                    <a:pt x="1023953" y="26866"/>
                  </a:lnTo>
                  <a:lnTo>
                    <a:pt x="1021152" y="23744"/>
                  </a:lnTo>
                  <a:lnTo>
                    <a:pt x="1014692" y="20957"/>
                  </a:lnTo>
                  <a:close/>
                </a:path>
                <a:path w="1346200" h="213360">
                  <a:moveTo>
                    <a:pt x="1023953" y="26866"/>
                  </a:moveTo>
                  <a:lnTo>
                    <a:pt x="1012353" y="26866"/>
                  </a:lnTo>
                  <a:lnTo>
                    <a:pt x="1017254" y="29095"/>
                  </a:lnTo>
                  <a:lnTo>
                    <a:pt x="1020930" y="33554"/>
                  </a:lnTo>
                  <a:lnTo>
                    <a:pt x="1024494" y="38013"/>
                  </a:lnTo>
                  <a:lnTo>
                    <a:pt x="1026388" y="43922"/>
                  </a:lnTo>
                  <a:lnTo>
                    <a:pt x="1026388" y="58971"/>
                  </a:lnTo>
                  <a:lnTo>
                    <a:pt x="1024605" y="64879"/>
                  </a:lnTo>
                  <a:lnTo>
                    <a:pt x="1021041" y="69227"/>
                  </a:lnTo>
                  <a:lnTo>
                    <a:pt x="1017476" y="73686"/>
                  </a:lnTo>
                  <a:lnTo>
                    <a:pt x="1012575" y="75804"/>
                  </a:lnTo>
                  <a:lnTo>
                    <a:pt x="1024123" y="75804"/>
                  </a:lnTo>
                  <a:lnTo>
                    <a:pt x="1026165" y="73575"/>
                  </a:lnTo>
                  <a:lnTo>
                    <a:pt x="1030955" y="68224"/>
                  </a:lnTo>
                  <a:lnTo>
                    <a:pt x="1033405" y="60866"/>
                  </a:lnTo>
                  <a:lnTo>
                    <a:pt x="1033405" y="42138"/>
                  </a:lnTo>
                  <a:lnTo>
                    <a:pt x="1030954" y="34781"/>
                  </a:lnTo>
                  <a:lnTo>
                    <a:pt x="1025953" y="29095"/>
                  </a:lnTo>
                  <a:lnTo>
                    <a:pt x="1023953" y="26866"/>
                  </a:lnTo>
                  <a:close/>
                </a:path>
                <a:path w="1346200" h="213360">
                  <a:moveTo>
                    <a:pt x="1051411" y="22629"/>
                  </a:moveTo>
                  <a:lnTo>
                    <a:pt x="1044839" y="22629"/>
                  </a:lnTo>
                  <a:lnTo>
                    <a:pt x="1044839" y="79929"/>
                  </a:lnTo>
                  <a:lnTo>
                    <a:pt x="1051745" y="79929"/>
                  </a:lnTo>
                  <a:lnTo>
                    <a:pt x="1051745" y="50610"/>
                  </a:lnTo>
                  <a:lnTo>
                    <a:pt x="1052191" y="45928"/>
                  </a:lnTo>
                  <a:lnTo>
                    <a:pt x="1053082" y="42361"/>
                  </a:lnTo>
                  <a:lnTo>
                    <a:pt x="1054196" y="38348"/>
                  </a:lnTo>
                  <a:lnTo>
                    <a:pt x="1055533" y="36341"/>
                  </a:lnTo>
                  <a:lnTo>
                    <a:pt x="1051411" y="36341"/>
                  </a:lnTo>
                  <a:lnTo>
                    <a:pt x="1051411" y="22629"/>
                  </a:lnTo>
                  <a:close/>
                </a:path>
                <a:path w="1346200" h="213360">
                  <a:moveTo>
                    <a:pt x="1073244" y="21738"/>
                  </a:moveTo>
                  <a:lnTo>
                    <a:pt x="1067451" y="21849"/>
                  </a:lnTo>
                  <a:lnTo>
                    <a:pt x="1062996" y="22964"/>
                  </a:lnTo>
                  <a:lnTo>
                    <a:pt x="1059877" y="25193"/>
                  </a:lnTo>
                  <a:lnTo>
                    <a:pt x="1056647" y="27423"/>
                  </a:lnTo>
                  <a:lnTo>
                    <a:pt x="1053862" y="31102"/>
                  </a:lnTo>
                  <a:lnTo>
                    <a:pt x="1051411" y="36341"/>
                  </a:lnTo>
                  <a:lnTo>
                    <a:pt x="1055533" y="36341"/>
                  </a:lnTo>
                  <a:lnTo>
                    <a:pt x="1056424" y="35004"/>
                  </a:lnTo>
                  <a:lnTo>
                    <a:pt x="1063107" y="30098"/>
                  </a:lnTo>
                  <a:lnTo>
                    <a:pt x="1067006" y="28761"/>
                  </a:lnTo>
                  <a:lnTo>
                    <a:pt x="1073244" y="28761"/>
                  </a:lnTo>
                  <a:lnTo>
                    <a:pt x="1073244" y="21738"/>
                  </a:lnTo>
                  <a:close/>
                </a:path>
                <a:path w="1346200" h="213360">
                  <a:moveTo>
                    <a:pt x="1073244" y="28761"/>
                  </a:moveTo>
                  <a:lnTo>
                    <a:pt x="1071461" y="28761"/>
                  </a:lnTo>
                  <a:lnTo>
                    <a:pt x="1071684" y="28872"/>
                  </a:lnTo>
                  <a:lnTo>
                    <a:pt x="1073244" y="28872"/>
                  </a:lnTo>
                  <a:close/>
                </a:path>
                <a:path w="1346200" h="213360">
                  <a:moveTo>
                    <a:pt x="1116769" y="22629"/>
                  </a:moveTo>
                  <a:lnTo>
                    <a:pt x="1110197" y="22629"/>
                  </a:lnTo>
                  <a:lnTo>
                    <a:pt x="1110197" y="79929"/>
                  </a:lnTo>
                  <a:lnTo>
                    <a:pt x="1117214" y="79929"/>
                  </a:lnTo>
                  <a:lnTo>
                    <a:pt x="1117214" y="41469"/>
                  </a:lnTo>
                  <a:lnTo>
                    <a:pt x="1118551" y="36676"/>
                  </a:lnTo>
                  <a:lnTo>
                    <a:pt x="1121505" y="32662"/>
                  </a:lnTo>
                  <a:lnTo>
                    <a:pt x="1116769" y="32662"/>
                  </a:lnTo>
                  <a:lnTo>
                    <a:pt x="1116769" y="22629"/>
                  </a:lnTo>
                  <a:close/>
                </a:path>
                <a:path w="1346200" h="213360">
                  <a:moveTo>
                    <a:pt x="1150051" y="27312"/>
                  </a:moveTo>
                  <a:lnTo>
                    <a:pt x="1142277" y="27312"/>
                  </a:lnTo>
                  <a:lnTo>
                    <a:pt x="1146510" y="32105"/>
                  </a:lnTo>
                  <a:lnTo>
                    <a:pt x="1146510" y="79929"/>
                  </a:lnTo>
                  <a:lnTo>
                    <a:pt x="1153416" y="79929"/>
                  </a:lnTo>
                  <a:lnTo>
                    <a:pt x="1153416" y="39463"/>
                  </a:lnTo>
                  <a:lnTo>
                    <a:pt x="1154753" y="35227"/>
                  </a:lnTo>
                  <a:lnTo>
                    <a:pt x="1157438" y="32217"/>
                  </a:lnTo>
                  <a:lnTo>
                    <a:pt x="1152191" y="32217"/>
                  </a:lnTo>
                  <a:lnTo>
                    <a:pt x="1151113" y="28872"/>
                  </a:lnTo>
                  <a:lnTo>
                    <a:pt x="1150998" y="28649"/>
                  </a:lnTo>
                  <a:lnTo>
                    <a:pt x="1150051" y="27312"/>
                  </a:lnTo>
                  <a:close/>
                </a:path>
                <a:path w="1346200" h="213360">
                  <a:moveTo>
                    <a:pt x="1186251" y="27312"/>
                  </a:moveTo>
                  <a:lnTo>
                    <a:pt x="1178145" y="27312"/>
                  </a:lnTo>
                  <a:lnTo>
                    <a:pt x="1182600" y="31882"/>
                  </a:lnTo>
                  <a:lnTo>
                    <a:pt x="1182600" y="79929"/>
                  </a:lnTo>
                  <a:lnTo>
                    <a:pt x="1189618" y="79929"/>
                  </a:lnTo>
                  <a:lnTo>
                    <a:pt x="1189529" y="32885"/>
                  </a:lnTo>
                  <a:lnTo>
                    <a:pt x="1187836" y="28649"/>
                  </a:lnTo>
                  <a:lnTo>
                    <a:pt x="1186251" y="27312"/>
                  </a:lnTo>
                  <a:close/>
                </a:path>
                <a:path w="1346200" h="213360">
                  <a:moveTo>
                    <a:pt x="1139938" y="21069"/>
                  </a:moveTo>
                  <a:lnTo>
                    <a:pt x="1131472" y="21069"/>
                  </a:lnTo>
                  <a:lnTo>
                    <a:pt x="1127796" y="22072"/>
                  </a:lnTo>
                  <a:lnTo>
                    <a:pt x="1124900" y="23967"/>
                  </a:lnTo>
                  <a:lnTo>
                    <a:pt x="1121893" y="25974"/>
                  </a:lnTo>
                  <a:lnTo>
                    <a:pt x="1119220" y="28872"/>
                  </a:lnTo>
                  <a:lnTo>
                    <a:pt x="1116769" y="32662"/>
                  </a:lnTo>
                  <a:lnTo>
                    <a:pt x="1121505" y="32662"/>
                  </a:lnTo>
                  <a:lnTo>
                    <a:pt x="1124121" y="29207"/>
                  </a:lnTo>
                  <a:lnTo>
                    <a:pt x="1128353" y="27312"/>
                  </a:lnTo>
                  <a:lnTo>
                    <a:pt x="1150051" y="27312"/>
                  </a:lnTo>
                  <a:lnTo>
                    <a:pt x="1149183" y="26085"/>
                  </a:lnTo>
                  <a:lnTo>
                    <a:pt x="1143391" y="22072"/>
                  </a:lnTo>
                  <a:lnTo>
                    <a:pt x="1139938" y="21069"/>
                  </a:lnTo>
                  <a:close/>
                </a:path>
                <a:path w="1346200" h="213360">
                  <a:moveTo>
                    <a:pt x="1176362" y="21069"/>
                  </a:moveTo>
                  <a:lnTo>
                    <a:pt x="1162439" y="21069"/>
                  </a:lnTo>
                  <a:lnTo>
                    <a:pt x="1156090" y="24859"/>
                  </a:lnTo>
                  <a:lnTo>
                    <a:pt x="1152191" y="32217"/>
                  </a:lnTo>
                  <a:lnTo>
                    <a:pt x="1157438" y="32217"/>
                  </a:lnTo>
                  <a:lnTo>
                    <a:pt x="1160323" y="28984"/>
                  </a:lnTo>
                  <a:lnTo>
                    <a:pt x="1164221" y="27312"/>
                  </a:lnTo>
                  <a:lnTo>
                    <a:pt x="1186251" y="27312"/>
                  </a:lnTo>
                  <a:lnTo>
                    <a:pt x="1180707" y="22629"/>
                  </a:lnTo>
                  <a:lnTo>
                    <a:pt x="1176362" y="21069"/>
                  </a:lnTo>
                  <a:close/>
                </a:path>
                <a:path w="1346200" h="213360">
                  <a:moveTo>
                    <a:pt x="1235516" y="20957"/>
                  </a:moveTo>
                  <a:lnTo>
                    <a:pt x="1218919" y="20957"/>
                  </a:lnTo>
                  <a:lnTo>
                    <a:pt x="1212236" y="23744"/>
                  </a:lnTo>
                  <a:lnTo>
                    <a:pt x="1207334" y="29207"/>
                  </a:lnTo>
                  <a:lnTo>
                    <a:pt x="1202433" y="34781"/>
                  </a:lnTo>
                  <a:lnTo>
                    <a:pt x="1199983" y="42138"/>
                  </a:lnTo>
                  <a:lnTo>
                    <a:pt x="1200057" y="60866"/>
                  </a:lnTo>
                  <a:lnTo>
                    <a:pt x="1202433" y="68001"/>
                  </a:lnTo>
                  <a:lnTo>
                    <a:pt x="1212236" y="78926"/>
                  </a:lnTo>
                  <a:lnTo>
                    <a:pt x="1218919" y="81601"/>
                  </a:lnTo>
                  <a:lnTo>
                    <a:pt x="1235516" y="81601"/>
                  </a:lnTo>
                  <a:lnTo>
                    <a:pt x="1242088" y="78926"/>
                  </a:lnTo>
                  <a:lnTo>
                    <a:pt x="1244947" y="75804"/>
                  </a:lnTo>
                  <a:lnTo>
                    <a:pt x="1221035" y="75804"/>
                  </a:lnTo>
                  <a:lnTo>
                    <a:pt x="1216023" y="73686"/>
                  </a:lnTo>
                  <a:lnTo>
                    <a:pt x="1212458" y="69227"/>
                  </a:lnTo>
                  <a:lnTo>
                    <a:pt x="1208894" y="64879"/>
                  </a:lnTo>
                  <a:lnTo>
                    <a:pt x="1207145" y="58971"/>
                  </a:lnTo>
                  <a:lnTo>
                    <a:pt x="1207112" y="43922"/>
                  </a:lnTo>
                  <a:lnTo>
                    <a:pt x="1208894" y="38013"/>
                  </a:lnTo>
                  <a:lnTo>
                    <a:pt x="1212570" y="33554"/>
                  </a:lnTo>
                  <a:lnTo>
                    <a:pt x="1216134" y="29095"/>
                  </a:lnTo>
                  <a:lnTo>
                    <a:pt x="1221035" y="26866"/>
                  </a:lnTo>
                  <a:lnTo>
                    <a:pt x="1244777" y="26866"/>
                  </a:lnTo>
                  <a:lnTo>
                    <a:pt x="1241976" y="23744"/>
                  </a:lnTo>
                  <a:lnTo>
                    <a:pt x="1235516" y="20957"/>
                  </a:lnTo>
                  <a:close/>
                </a:path>
                <a:path w="1346200" h="213360">
                  <a:moveTo>
                    <a:pt x="1244777" y="26866"/>
                  </a:moveTo>
                  <a:lnTo>
                    <a:pt x="1233177" y="26866"/>
                  </a:lnTo>
                  <a:lnTo>
                    <a:pt x="1238078" y="29095"/>
                  </a:lnTo>
                  <a:lnTo>
                    <a:pt x="1241754" y="33554"/>
                  </a:lnTo>
                  <a:lnTo>
                    <a:pt x="1245318" y="38013"/>
                  </a:lnTo>
                  <a:lnTo>
                    <a:pt x="1247212" y="43922"/>
                  </a:lnTo>
                  <a:lnTo>
                    <a:pt x="1247212" y="58971"/>
                  </a:lnTo>
                  <a:lnTo>
                    <a:pt x="1245430" y="64879"/>
                  </a:lnTo>
                  <a:lnTo>
                    <a:pt x="1241865" y="69227"/>
                  </a:lnTo>
                  <a:lnTo>
                    <a:pt x="1238301" y="73686"/>
                  </a:lnTo>
                  <a:lnTo>
                    <a:pt x="1233399" y="75804"/>
                  </a:lnTo>
                  <a:lnTo>
                    <a:pt x="1244947" y="75804"/>
                  </a:lnTo>
                  <a:lnTo>
                    <a:pt x="1246989" y="73575"/>
                  </a:lnTo>
                  <a:lnTo>
                    <a:pt x="1251779" y="68224"/>
                  </a:lnTo>
                  <a:lnTo>
                    <a:pt x="1254229" y="60866"/>
                  </a:lnTo>
                  <a:lnTo>
                    <a:pt x="1254229" y="42138"/>
                  </a:lnTo>
                  <a:lnTo>
                    <a:pt x="1251779" y="34781"/>
                  </a:lnTo>
                  <a:lnTo>
                    <a:pt x="1246778" y="29095"/>
                  </a:lnTo>
                  <a:lnTo>
                    <a:pt x="1244777" y="26866"/>
                  </a:lnTo>
                  <a:close/>
                </a:path>
                <a:path w="1346200" h="213360">
                  <a:moveTo>
                    <a:pt x="1272236" y="22629"/>
                  </a:moveTo>
                  <a:lnTo>
                    <a:pt x="1265664" y="22629"/>
                  </a:lnTo>
                  <a:lnTo>
                    <a:pt x="1265664" y="79929"/>
                  </a:lnTo>
                  <a:lnTo>
                    <a:pt x="1272570" y="79929"/>
                  </a:lnTo>
                  <a:lnTo>
                    <a:pt x="1272570" y="50610"/>
                  </a:lnTo>
                  <a:lnTo>
                    <a:pt x="1273015" y="45928"/>
                  </a:lnTo>
                  <a:lnTo>
                    <a:pt x="1273906" y="42361"/>
                  </a:lnTo>
                  <a:lnTo>
                    <a:pt x="1275020" y="38348"/>
                  </a:lnTo>
                  <a:lnTo>
                    <a:pt x="1276357" y="36341"/>
                  </a:lnTo>
                  <a:lnTo>
                    <a:pt x="1272236" y="36341"/>
                  </a:lnTo>
                  <a:lnTo>
                    <a:pt x="1272236" y="22629"/>
                  </a:lnTo>
                  <a:close/>
                </a:path>
                <a:path w="1346200" h="213360">
                  <a:moveTo>
                    <a:pt x="1294068" y="21738"/>
                  </a:moveTo>
                  <a:lnTo>
                    <a:pt x="1288276" y="21849"/>
                  </a:lnTo>
                  <a:lnTo>
                    <a:pt x="1283820" y="22964"/>
                  </a:lnTo>
                  <a:lnTo>
                    <a:pt x="1280701" y="25193"/>
                  </a:lnTo>
                  <a:lnTo>
                    <a:pt x="1277471" y="27423"/>
                  </a:lnTo>
                  <a:lnTo>
                    <a:pt x="1274686" y="31102"/>
                  </a:lnTo>
                  <a:lnTo>
                    <a:pt x="1272236" y="36341"/>
                  </a:lnTo>
                  <a:lnTo>
                    <a:pt x="1276357" y="36341"/>
                  </a:lnTo>
                  <a:lnTo>
                    <a:pt x="1277248" y="35004"/>
                  </a:lnTo>
                  <a:lnTo>
                    <a:pt x="1283932" y="30098"/>
                  </a:lnTo>
                  <a:lnTo>
                    <a:pt x="1287830" y="28761"/>
                  </a:lnTo>
                  <a:lnTo>
                    <a:pt x="1294068" y="28761"/>
                  </a:lnTo>
                  <a:lnTo>
                    <a:pt x="1294068" y="21738"/>
                  </a:lnTo>
                  <a:close/>
                </a:path>
                <a:path w="1346200" h="213360">
                  <a:moveTo>
                    <a:pt x="1294068" y="28761"/>
                  </a:moveTo>
                  <a:lnTo>
                    <a:pt x="1292286" y="28761"/>
                  </a:lnTo>
                  <a:lnTo>
                    <a:pt x="1292508" y="28872"/>
                  </a:lnTo>
                  <a:lnTo>
                    <a:pt x="1294068" y="28872"/>
                  </a:lnTo>
                  <a:close/>
                </a:path>
                <a:path w="1346200" h="213360">
                  <a:moveTo>
                    <a:pt x="1329027" y="21069"/>
                  </a:moveTo>
                  <a:lnTo>
                    <a:pt x="1313210" y="21069"/>
                  </a:lnTo>
                  <a:lnTo>
                    <a:pt x="1306972" y="23967"/>
                  </a:lnTo>
                  <a:lnTo>
                    <a:pt x="1297170" y="35561"/>
                  </a:lnTo>
                  <a:lnTo>
                    <a:pt x="1294831" y="42918"/>
                  </a:lnTo>
                  <a:lnTo>
                    <a:pt x="1294831" y="61089"/>
                  </a:lnTo>
                  <a:lnTo>
                    <a:pt x="1297170" y="68335"/>
                  </a:lnTo>
                  <a:lnTo>
                    <a:pt x="1301960" y="73686"/>
                  </a:lnTo>
                  <a:lnTo>
                    <a:pt x="1306750" y="79149"/>
                  </a:lnTo>
                  <a:lnTo>
                    <a:pt x="1313099" y="81824"/>
                  </a:lnTo>
                  <a:lnTo>
                    <a:pt x="1327691" y="81824"/>
                  </a:lnTo>
                  <a:lnTo>
                    <a:pt x="1333149" y="80040"/>
                  </a:lnTo>
                  <a:lnTo>
                    <a:pt x="1337638" y="76139"/>
                  </a:lnTo>
                  <a:lnTo>
                    <a:pt x="1314881" y="76139"/>
                  </a:lnTo>
                  <a:lnTo>
                    <a:pt x="1309980" y="74021"/>
                  </a:lnTo>
                  <a:lnTo>
                    <a:pt x="1303519" y="65103"/>
                  </a:lnTo>
                  <a:lnTo>
                    <a:pt x="1301960" y="59640"/>
                  </a:lnTo>
                  <a:lnTo>
                    <a:pt x="1301960" y="52951"/>
                  </a:lnTo>
                  <a:lnTo>
                    <a:pt x="1346181" y="52951"/>
                  </a:lnTo>
                  <a:lnTo>
                    <a:pt x="1346181" y="47266"/>
                  </a:lnTo>
                  <a:lnTo>
                    <a:pt x="1301960" y="47266"/>
                  </a:lnTo>
                  <a:lnTo>
                    <a:pt x="1302628" y="41246"/>
                  </a:lnTo>
                  <a:lnTo>
                    <a:pt x="1304522" y="36341"/>
                  </a:lnTo>
                  <a:lnTo>
                    <a:pt x="1310537" y="28761"/>
                  </a:lnTo>
                  <a:lnTo>
                    <a:pt x="1314992" y="26866"/>
                  </a:lnTo>
                  <a:lnTo>
                    <a:pt x="1337480" y="26866"/>
                  </a:lnTo>
                  <a:lnTo>
                    <a:pt x="1335265" y="23967"/>
                  </a:lnTo>
                  <a:lnTo>
                    <a:pt x="1329027" y="21069"/>
                  </a:lnTo>
                  <a:close/>
                </a:path>
                <a:path w="1346200" h="213360">
                  <a:moveTo>
                    <a:pt x="1345625" y="61089"/>
                  </a:moveTo>
                  <a:lnTo>
                    <a:pt x="1338830" y="61089"/>
                  </a:lnTo>
                  <a:lnTo>
                    <a:pt x="1336602" y="71122"/>
                  </a:lnTo>
                  <a:lnTo>
                    <a:pt x="1330698" y="76139"/>
                  </a:lnTo>
                  <a:lnTo>
                    <a:pt x="1337638" y="76139"/>
                  </a:lnTo>
                  <a:lnTo>
                    <a:pt x="1341614" y="72683"/>
                  </a:lnTo>
                  <a:lnTo>
                    <a:pt x="1344288" y="67555"/>
                  </a:lnTo>
                  <a:lnTo>
                    <a:pt x="1345625" y="61089"/>
                  </a:lnTo>
                  <a:close/>
                </a:path>
                <a:path w="1346200" h="213360">
                  <a:moveTo>
                    <a:pt x="1337480" y="26866"/>
                  </a:moveTo>
                  <a:lnTo>
                    <a:pt x="1326131" y="26866"/>
                  </a:lnTo>
                  <a:lnTo>
                    <a:pt x="1330364" y="28761"/>
                  </a:lnTo>
                  <a:lnTo>
                    <a:pt x="1333706" y="32328"/>
                  </a:lnTo>
                  <a:lnTo>
                    <a:pt x="1336936" y="35895"/>
                  </a:lnTo>
                  <a:lnTo>
                    <a:pt x="1338718" y="40912"/>
                  </a:lnTo>
                  <a:lnTo>
                    <a:pt x="1339164" y="47266"/>
                  </a:lnTo>
                  <a:lnTo>
                    <a:pt x="1346181" y="47266"/>
                  </a:lnTo>
                  <a:lnTo>
                    <a:pt x="1346181" y="42472"/>
                  </a:lnTo>
                  <a:lnTo>
                    <a:pt x="1343954" y="35449"/>
                  </a:lnTo>
                  <a:lnTo>
                    <a:pt x="1338928" y="28761"/>
                  </a:lnTo>
                  <a:lnTo>
                    <a:pt x="1337480" y="26866"/>
                  </a:lnTo>
                  <a:close/>
                </a:path>
                <a:path w="1346200" h="213360">
                  <a:moveTo>
                    <a:pt x="119381" y="112035"/>
                  </a:moveTo>
                  <a:lnTo>
                    <a:pt x="112475" y="112035"/>
                  </a:lnTo>
                  <a:lnTo>
                    <a:pt x="112475" y="191407"/>
                  </a:lnTo>
                  <a:lnTo>
                    <a:pt x="119381" y="191407"/>
                  </a:lnTo>
                  <a:lnTo>
                    <a:pt x="119381" y="154508"/>
                  </a:lnTo>
                  <a:lnTo>
                    <a:pt x="120829" y="149157"/>
                  </a:lnTo>
                  <a:lnTo>
                    <a:pt x="123725" y="144921"/>
                  </a:lnTo>
                  <a:lnTo>
                    <a:pt x="119270" y="144921"/>
                  </a:lnTo>
                  <a:lnTo>
                    <a:pt x="119381" y="112035"/>
                  </a:lnTo>
                  <a:close/>
                </a:path>
                <a:path w="1346200" h="213360">
                  <a:moveTo>
                    <a:pt x="154441" y="138566"/>
                  </a:moveTo>
                  <a:lnTo>
                    <a:pt x="147229" y="138566"/>
                  </a:lnTo>
                  <a:lnTo>
                    <a:pt x="152130" y="143917"/>
                  </a:lnTo>
                  <a:lnTo>
                    <a:pt x="152130" y="191407"/>
                  </a:lnTo>
                  <a:lnTo>
                    <a:pt x="159147" y="191407"/>
                  </a:lnTo>
                  <a:lnTo>
                    <a:pt x="159147" y="146816"/>
                  </a:lnTo>
                  <a:lnTo>
                    <a:pt x="157365" y="141688"/>
                  </a:lnTo>
                  <a:lnTo>
                    <a:pt x="154441" y="138566"/>
                  </a:lnTo>
                  <a:close/>
                </a:path>
                <a:path w="1346200" h="213360">
                  <a:moveTo>
                    <a:pt x="145669" y="132658"/>
                  </a:moveTo>
                  <a:lnTo>
                    <a:pt x="129963" y="132658"/>
                  </a:lnTo>
                  <a:lnTo>
                    <a:pt x="123280" y="136783"/>
                  </a:lnTo>
                  <a:lnTo>
                    <a:pt x="119270" y="144921"/>
                  </a:lnTo>
                  <a:lnTo>
                    <a:pt x="123725" y="144921"/>
                  </a:lnTo>
                  <a:lnTo>
                    <a:pt x="126621" y="140684"/>
                  </a:lnTo>
                  <a:lnTo>
                    <a:pt x="131189" y="138566"/>
                  </a:lnTo>
                  <a:lnTo>
                    <a:pt x="154441" y="138566"/>
                  </a:lnTo>
                  <a:lnTo>
                    <a:pt x="150682" y="134553"/>
                  </a:lnTo>
                  <a:lnTo>
                    <a:pt x="145669" y="132658"/>
                  </a:lnTo>
                  <a:close/>
                </a:path>
                <a:path w="1346200" h="213360">
                  <a:moveTo>
                    <a:pt x="171306" y="206456"/>
                  </a:moveTo>
                  <a:lnTo>
                    <a:pt x="171306" y="212588"/>
                  </a:lnTo>
                  <a:lnTo>
                    <a:pt x="173533" y="213033"/>
                  </a:lnTo>
                  <a:lnTo>
                    <a:pt x="175538" y="213145"/>
                  </a:lnTo>
                  <a:lnTo>
                    <a:pt x="181665" y="213145"/>
                  </a:lnTo>
                  <a:lnTo>
                    <a:pt x="184895" y="211807"/>
                  </a:lnTo>
                  <a:lnTo>
                    <a:pt x="188343" y="207237"/>
                  </a:lnTo>
                  <a:lnTo>
                    <a:pt x="174981" y="207237"/>
                  </a:lnTo>
                  <a:lnTo>
                    <a:pt x="173311" y="207014"/>
                  </a:lnTo>
                  <a:lnTo>
                    <a:pt x="171306" y="206456"/>
                  </a:lnTo>
                  <a:close/>
                </a:path>
                <a:path w="1346200" h="213360">
                  <a:moveTo>
                    <a:pt x="173199" y="134107"/>
                  </a:moveTo>
                  <a:lnTo>
                    <a:pt x="165513" y="134107"/>
                  </a:lnTo>
                  <a:lnTo>
                    <a:pt x="188571" y="190961"/>
                  </a:lnTo>
                  <a:lnTo>
                    <a:pt x="188348" y="191407"/>
                  </a:lnTo>
                  <a:lnTo>
                    <a:pt x="188237" y="191853"/>
                  </a:lnTo>
                  <a:lnTo>
                    <a:pt x="188125" y="192187"/>
                  </a:lnTo>
                  <a:lnTo>
                    <a:pt x="187680" y="193079"/>
                  </a:lnTo>
                  <a:lnTo>
                    <a:pt x="187597" y="193525"/>
                  </a:lnTo>
                  <a:lnTo>
                    <a:pt x="185786" y="198430"/>
                  </a:lnTo>
                  <a:lnTo>
                    <a:pt x="184115" y="202109"/>
                  </a:lnTo>
                  <a:lnTo>
                    <a:pt x="182667" y="204115"/>
                  </a:lnTo>
                  <a:lnTo>
                    <a:pt x="181219" y="206233"/>
                  </a:lnTo>
                  <a:lnTo>
                    <a:pt x="179103" y="207237"/>
                  </a:lnTo>
                  <a:lnTo>
                    <a:pt x="188343" y="207237"/>
                  </a:lnTo>
                  <a:lnTo>
                    <a:pt x="189016" y="206345"/>
                  </a:lnTo>
                  <a:lnTo>
                    <a:pt x="191467" y="201105"/>
                  </a:lnTo>
                  <a:lnTo>
                    <a:pt x="198078" y="183715"/>
                  </a:lnTo>
                  <a:lnTo>
                    <a:pt x="192135" y="183715"/>
                  </a:lnTo>
                  <a:lnTo>
                    <a:pt x="190353" y="178587"/>
                  </a:lnTo>
                  <a:lnTo>
                    <a:pt x="189239" y="175131"/>
                  </a:lnTo>
                  <a:lnTo>
                    <a:pt x="188682" y="173570"/>
                  </a:lnTo>
                  <a:lnTo>
                    <a:pt x="173199" y="134107"/>
                  </a:lnTo>
                  <a:close/>
                </a:path>
                <a:path w="1346200" h="213360">
                  <a:moveTo>
                    <a:pt x="216864" y="134107"/>
                  </a:moveTo>
                  <a:lnTo>
                    <a:pt x="209735" y="134107"/>
                  </a:lnTo>
                  <a:lnTo>
                    <a:pt x="195588" y="172790"/>
                  </a:lnTo>
                  <a:lnTo>
                    <a:pt x="195143" y="173793"/>
                  </a:lnTo>
                  <a:lnTo>
                    <a:pt x="192135" y="183715"/>
                  </a:lnTo>
                  <a:lnTo>
                    <a:pt x="198078" y="183715"/>
                  </a:lnTo>
                  <a:lnTo>
                    <a:pt x="216864" y="134107"/>
                  </a:lnTo>
                  <a:close/>
                </a:path>
                <a:path w="1346200" h="213360">
                  <a:moveTo>
                    <a:pt x="230548" y="134107"/>
                  </a:moveTo>
                  <a:lnTo>
                    <a:pt x="224199" y="134107"/>
                  </a:lnTo>
                  <a:lnTo>
                    <a:pt x="224199" y="212811"/>
                  </a:lnTo>
                  <a:lnTo>
                    <a:pt x="230994" y="212811"/>
                  </a:lnTo>
                  <a:lnTo>
                    <a:pt x="230994" y="180816"/>
                  </a:lnTo>
                  <a:lnTo>
                    <a:pt x="236095" y="180816"/>
                  </a:lnTo>
                  <a:lnTo>
                    <a:pt x="232442" y="176357"/>
                  </a:lnTo>
                  <a:lnTo>
                    <a:pt x="230771" y="170449"/>
                  </a:lnTo>
                  <a:lnTo>
                    <a:pt x="230771" y="155288"/>
                  </a:lnTo>
                  <a:lnTo>
                    <a:pt x="232442" y="149268"/>
                  </a:lnTo>
                  <a:lnTo>
                    <a:pt x="235636" y="145144"/>
                  </a:lnTo>
                  <a:lnTo>
                    <a:pt x="230548" y="145144"/>
                  </a:lnTo>
                  <a:lnTo>
                    <a:pt x="230548" y="134107"/>
                  </a:lnTo>
                  <a:close/>
                </a:path>
                <a:path w="1346200" h="213360">
                  <a:moveTo>
                    <a:pt x="236095" y="180816"/>
                  </a:moveTo>
                  <a:lnTo>
                    <a:pt x="230994" y="180816"/>
                  </a:lnTo>
                  <a:lnTo>
                    <a:pt x="234781" y="189066"/>
                  </a:lnTo>
                  <a:lnTo>
                    <a:pt x="241576" y="193191"/>
                  </a:lnTo>
                  <a:lnTo>
                    <a:pt x="258952" y="193191"/>
                  </a:lnTo>
                  <a:lnTo>
                    <a:pt x="265190" y="190515"/>
                  </a:lnTo>
                  <a:lnTo>
                    <a:pt x="267903" y="187282"/>
                  </a:lnTo>
                  <a:lnTo>
                    <a:pt x="244360" y="187282"/>
                  </a:lnTo>
                  <a:lnTo>
                    <a:pt x="239571" y="185164"/>
                  </a:lnTo>
                  <a:lnTo>
                    <a:pt x="236095" y="180816"/>
                  </a:lnTo>
                  <a:close/>
                </a:path>
                <a:path w="1346200" h="213360">
                  <a:moveTo>
                    <a:pt x="267605" y="138232"/>
                  </a:moveTo>
                  <a:lnTo>
                    <a:pt x="256168" y="138232"/>
                  </a:lnTo>
                  <a:lnTo>
                    <a:pt x="260846" y="140573"/>
                  </a:lnTo>
                  <a:lnTo>
                    <a:pt x="267975" y="149491"/>
                  </a:lnTo>
                  <a:lnTo>
                    <a:pt x="269691" y="155288"/>
                  </a:lnTo>
                  <a:lnTo>
                    <a:pt x="269724" y="170449"/>
                  </a:lnTo>
                  <a:lnTo>
                    <a:pt x="267975" y="176246"/>
                  </a:lnTo>
                  <a:lnTo>
                    <a:pt x="260846" y="185164"/>
                  </a:lnTo>
                  <a:lnTo>
                    <a:pt x="256167" y="187282"/>
                  </a:lnTo>
                  <a:lnTo>
                    <a:pt x="267903" y="187282"/>
                  </a:lnTo>
                  <a:lnTo>
                    <a:pt x="274547" y="179367"/>
                  </a:lnTo>
                  <a:lnTo>
                    <a:pt x="276886" y="172121"/>
                  </a:lnTo>
                  <a:lnTo>
                    <a:pt x="276886" y="153839"/>
                  </a:lnTo>
                  <a:lnTo>
                    <a:pt x="274436" y="146370"/>
                  </a:lnTo>
                  <a:lnTo>
                    <a:pt x="267605" y="138232"/>
                  </a:lnTo>
                  <a:close/>
                </a:path>
                <a:path w="1346200" h="213360">
                  <a:moveTo>
                    <a:pt x="258841" y="132435"/>
                  </a:moveTo>
                  <a:lnTo>
                    <a:pt x="241464" y="132435"/>
                  </a:lnTo>
                  <a:lnTo>
                    <a:pt x="234669" y="136671"/>
                  </a:lnTo>
                  <a:lnTo>
                    <a:pt x="230548" y="145144"/>
                  </a:lnTo>
                  <a:lnTo>
                    <a:pt x="235636" y="145144"/>
                  </a:lnTo>
                  <a:lnTo>
                    <a:pt x="239348" y="140462"/>
                  </a:lnTo>
                  <a:lnTo>
                    <a:pt x="244138" y="138232"/>
                  </a:lnTo>
                  <a:lnTo>
                    <a:pt x="267605" y="138232"/>
                  </a:lnTo>
                  <a:lnTo>
                    <a:pt x="265079" y="135222"/>
                  </a:lnTo>
                  <a:lnTo>
                    <a:pt x="258841" y="132435"/>
                  </a:lnTo>
                  <a:close/>
                </a:path>
                <a:path w="1346200" h="213360">
                  <a:moveTo>
                    <a:pt x="318908" y="132547"/>
                  </a:moveTo>
                  <a:lnTo>
                    <a:pt x="303090" y="132547"/>
                  </a:lnTo>
                  <a:lnTo>
                    <a:pt x="296853" y="135445"/>
                  </a:lnTo>
                  <a:lnTo>
                    <a:pt x="287050" y="147039"/>
                  </a:lnTo>
                  <a:lnTo>
                    <a:pt x="284711" y="154396"/>
                  </a:lnTo>
                  <a:lnTo>
                    <a:pt x="284711" y="172567"/>
                  </a:lnTo>
                  <a:lnTo>
                    <a:pt x="287050" y="179813"/>
                  </a:lnTo>
                  <a:lnTo>
                    <a:pt x="291840" y="185164"/>
                  </a:lnTo>
                  <a:lnTo>
                    <a:pt x="296630" y="190627"/>
                  </a:lnTo>
                  <a:lnTo>
                    <a:pt x="302979" y="193302"/>
                  </a:lnTo>
                  <a:lnTo>
                    <a:pt x="317571" y="193302"/>
                  </a:lnTo>
                  <a:lnTo>
                    <a:pt x="323029" y="191518"/>
                  </a:lnTo>
                  <a:lnTo>
                    <a:pt x="327518" y="187617"/>
                  </a:lnTo>
                  <a:lnTo>
                    <a:pt x="304761" y="187617"/>
                  </a:lnTo>
                  <a:lnTo>
                    <a:pt x="299860" y="185499"/>
                  </a:lnTo>
                  <a:lnTo>
                    <a:pt x="293399" y="176580"/>
                  </a:lnTo>
                  <a:lnTo>
                    <a:pt x="291840" y="171118"/>
                  </a:lnTo>
                  <a:lnTo>
                    <a:pt x="291840" y="164429"/>
                  </a:lnTo>
                  <a:lnTo>
                    <a:pt x="336062" y="164429"/>
                  </a:lnTo>
                  <a:lnTo>
                    <a:pt x="336062" y="158744"/>
                  </a:lnTo>
                  <a:lnTo>
                    <a:pt x="291840" y="158744"/>
                  </a:lnTo>
                  <a:lnTo>
                    <a:pt x="292508" y="152724"/>
                  </a:lnTo>
                  <a:lnTo>
                    <a:pt x="294402" y="147819"/>
                  </a:lnTo>
                  <a:lnTo>
                    <a:pt x="300417" y="140238"/>
                  </a:lnTo>
                  <a:lnTo>
                    <a:pt x="304873" y="138343"/>
                  </a:lnTo>
                  <a:lnTo>
                    <a:pt x="327360" y="138343"/>
                  </a:lnTo>
                  <a:lnTo>
                    <a:pt x="325145" y="135445"/>
                  </a:lnTo>
                  <a:lnTo>
                    <a:pt x="318908" y="132547"/>
                  </a:lnTo>
                  <a:close/>
                </a:path>
                <a:path w="1346200" h="213360">
                  <a:moveTo>
                    <a:pt x="335505" y="172567"/>
                  </a:moveTo>
                  <a:lnTo>
                    <a:pt x="328710" y="172567"/>
                  </a:lnTo>
                  <a:lnTo>
                    <a:pt x="326482" y="182600"/>
                  </a:lnTo>
                  <a:lnTo>
                    <a:pt x="320578" y="187617"/>
                  </a:lnTo>
                  <a:lnTo>
                    <a:pt x="327518" y="187617"/>
                  </a:lnTo>
                  <a:lnTo>
                    <a:pt x="331495" y="184161"/>
                  </a:lnTo>
                  <a:lnTo>
                    <a:pt x="334168" y="179033"/>
                  </a:lnTo>
                  <a:lnTo>
                    <a:pt x="335505" y="172567"/>
                  </a:lnTo>
                  <a:close/>
                </a:path>
                <a:path w="1346200" h="213360">
                  <a:moveTo>
                    <a:pt x="327360" y="138343"/>
                  </a:moveTo>
                  <a:lnTo>
                    <a:pt x="316012" y="138343"/>
                  </a:lnTo>
                  <a:lnTo>
                    <a:pt x="320244" y="140239"/>
                  </a:lnTo>
                  <a:lnTo>
                    <a:pt x="323586" y="143806"/>
                  </a:lnTo>
                  <a:lnTo>
                    <a:pt x="326816" y="147373"/>
                  </a:lnTo>
                  <a:lnTo>
                    <a:pt x="328599" y="152390"/>
                  </a:lnTo>
                  <a:lnTo>
                    <a:pt x="329044" y="158744"/>
                  </a:lnTo>
                  <a:lnTo>
                    <a:pt x="336062" y="158744"/>
                  </a:lnTo>
                  <a:lnTo>
                    <a:pt x="336062" y="153950"/>
                  </a:lnTo>
                  <a:lnTo>
                    <a:pt x="333834" y="146927"/>
                  </a:lnTo>
                  <a:lnTo>
                    <a:pt x="328808" y="140238"/>
                  </a:lnTo>
                  <a:lnTo>
                    <a:pt x="327360" y="138343"/>
                  </a:lnTo>
                  <a:close/>
                </a:path>
                <a:path w="1346200" h="213360">
                  <a:moveTo>
                    <a:pt x="353054" y="134107"/>
                  </a:moveTo>
                  <a:lnTo>
                    <a:pt x="346482" y="134107"/>
                  </a:lnTo>
                  <a:lnTo>
                    <a:pt x="346482" y="191407"/>
                  </a:lnTo>
                  <a:lnTo>
                    <a:pt x="353388" y="191407"/>
                  </a:lnTo>
                  <a:lnTo>
                    <a:pt x="353388" y="162088"/>
                  </a:lnTo>
                  <a:lnTo>
                    <a:pt x="353834" y="157406"/>
                  </a:lnTo>
                  <a:lnTo>
                    <a:pt x="354725" y="153839"/>
                  </a:lnTo>
                  <a:lnTo>
                    <a:pt x="355839" y="149826"/>
                  </a:lnTo>
                  <a:lnTo>
                    <a:pt x="357176" y="147819"/>
                  </a:lnTo>
                  <a:lnTo>
                    <a:pt x="353054" y="147819"/>
                  </a:lnTo>
                  <a:lnTo>
                    <a:pt x="353054" y="134107"/>
                  </a:lnTo>
                  <a:close/>
                </a:path>
                <a:path w="1346200" h="213360">
                  <a:moveTo>
                    <a:pt x="374887" y="133215"/>
                  </a:moveTo>
                  <a:lnTo>
                    <a:pt x="369094" y="133327"/>
                  </a:lnTo>
                  <a:lnTo>
                    <a:pt x="364639" y="134442"/>
                  </a:lnTo>
                  <a:lnTo>
                    <a:pt x="361520" y="136671"/>
                  </a:lnTo>
                  <a:lnTo>
                    <a:pt x="358289" y="138901"/>
                  </a:lnTo>
                  <a:lnTo>
                    <a:pt x="355505" y="142580"/>
                  </a:lnTo>
                  <a:lnTo>
                    <a:pt x="353054" y="147819"/>
                  </a:lnTo>
                  <a:lnTo>
                    <a:pt x="357176" y="147819"/>
                  </a:lnTo>
                  <a:lnTo>
                    <a:pt x="358067" y="146481"/>
                  </a:lnTo>
                  <a:lnTo>
                    <a:pt x="364750" y="141576"/>
                  </a:lnTo>
                  <a:lnTo>
                    <a:pt x="368649" y="140239"/>
                  </a:lnTo>
                  <a:lnTo>
                    <a:pt x="374887" y="140239"/>
                  </a:lnTo>
                  <a:lnTo>
                    <a:pt x="374887" y="133215"/>
                  </a:lnTo>
                  <a:close/>
                </a:path>
                <a:path w="1346200" h="213360">
                  <a:moveTo>
                    <a:pt x="374887" y="140239"/>
                  </a:moveTo>
                  <a:lnTo>
                    <a:pt x="373104" y="140239"/>
                  </a:lnTo>
                  <a:lnTo>
                    <a:pt x="373327" y="140350"/>
                  </a:lnTo>
                  <a:lnTo>
                    <a:pt x="374887" y="140350"/>
                  </a:lnTo>
                  <a:close/>
                </a:path>
                <a:path w="1346200" h="213360">
                  <a:moveTo>
                    <a:pt x="409400" y="132435"/>
                  </a:moveTo>
                  <a:lnTo>
                    <a:pt x="394697" y="132435"/>
                  </a:lnTo>
                  <a:lnTo>
                    <a:pt x="388236" y="135334"/>
                  </a:lnTo>
                  <a:lnTo>
                    <a:pt x="378434" y="146481"/>
                  </a:lnTo>
                  <a:lnTo>
                    <a:pt x="376095" y="153950"/>
                  </a:lnTo>
                  <a:lnTo>
                    <a:pt x="376095" y="172344"/>
                  </a:lnTo>
                  <a:lnTo>
                    <a:pt x="378434" y="179590"/>
                  </a:lnTo>
                  <a:lnTo>
                    <a:pt x="383335" y="184941"/>
                  </a:lnTo>
                  <a:lnTo>
                    <a:pt x="388125" y="190404"/>
                  </a:lnTo>
                  <a:lnTo>
                    <a:pt x="394586" y="193079"/>
                  </a:lnTo>
                  <a:lnTo>
                    <a:pt x="409289" y="193079"/>
                  </a:lnTo>
                  <a:lnTo>
                    <a:pt x="414747" y="191072"/>
                  </a:lnTo>
                  <a:lnTo>
                    <a:pt x="418745" y="187282"/>
                  </a:lnTo>
                  <a:lnTo>
                    <a:pt x="396479" y="187282"/>
                  </a:lnTo>
                  <a:lnTo>
                    <a:pt x="391801" y="185164"/>
                  </a:lnTo>
                  <a:lnTo>
                    <a:pt x="388459" y="180705"/>
                  </a:lnTo>
                  <a:lnTo>
                    <a:pt x="385006" y="176246"/>
                  </a:lnTo>
                  <a:lnTo>
                    <a:pt x="383335" y="170337"/>
                  </a:lnTo>
                  <a:lnTo>
                    <a:pt x="383335" y="155288"/>
                  </a:lnTo>
                  <a:lnTo>
                    <a:pt x="385006" y="149380"/>
                  </a:lnTo>
                  <a:lnTo>
                    <a:pt x="392135" y="140462"/>
                  </a:lnTo>
                  <a:lnTo>
                    <a:pt x="396925" y="138232"/>
                  </a:lnTo>
                  <a:lnTo>
                    <a:pt x="419513" y="138232"/>
                  </a:lnTo>
                  <a:lnTo>
                    <a:pt x="414747" y="134219"/>
                  </a:lnTo>
                  <a:lnTo>
                    <a:pt x="409400" y="132435"/>
                  </a:lnTo>
                  <a:close/>
                </a:path>
                <a:path w="1346200" h="213360">
                  <a:moveTo>
                    <a:pt x="426778" y="170895"/>
                  </a:moveTo>
                  <a:lnTo>
                    <a:pt x="419760" y="170895"/>
                  </a:lnTo>
                  <a:lnTo>
                    <a:pt x="418980" y="176134"/>
                  </a:lnTo>
                  <a:lnTo>
                    <a:pt x="417086" y="180148"/>
                  </a:lnTo>
                  <a:lnTo>
                    <a:pt x="414079" y="183046"/>
                  </a:lnTo>
                  <a:lnTo>
                    <a:pt x="410960" y="185944"/>
                  </a:lnTo>
                  <a:lnTo>
                    <a:pt x="407061" y="187282"/>
                  </a:lnTo>
                  <a:lnTo>
                    <a:pt x="418745" y="187282"/>
                  </a:lnTo>
                  <a:lnTo>
                    <a:pt x="423213" y="183046"/>
                  </a:lnTo>
                  <a:lnTo>
                    <a:pt x="425775" y="177584"/>
                  </a:lnTo>
                  <a:lnTo>
                    <a:pt x="426778" y="170895"/>
                  </a:lnTo>
                  <a:close/>
                </a:path>
                <a:path w="1346200" h="213360">
                  <a:moveTo>
                    <a:pt x="419513" y="138232"/>
                  </a:moveTo>
                  <a:lnTo>
                    <a:pt x="411851" y="138232"/>
                  </a:lnTo>
                  <a:lnTo>
                    <a:pt x="417309" y="142914"/>
                  </a:lnTo>
                  <a:lnTo>
                    <a:pt x="419203" y="152167"/>
                  </a:lnTo>
                  <a:lnTo>
                    <a:pt x="426332" y="152167"/>
                  </a:lnTo>
                  <a:lnTo>
                    <a:pt x="425441" y="146035"/>
                  </a:lnTo>
                  <a:lnTo>
                    <a:pt x="422990" y="141242"/>
                  </a:lnTo>
                  <a:lnTo>
                    <a:pt x="419513" y="138232"/>
                  </a:lnTo>
                  <a:close/>
                </a:path>
                <a:path w="1346200" h="213360">
                  <a:moveTo>
                    <a:pt x="469167" y="132435"/>
                  </a:moveTo>
                  <a:lnTo>
                    <a:pt x="452570" y="132435"/>
                  </a:lnTo>
                  <a:lnTo>
                    <a:pt x="445886" y="135222"/>
                  </a:lnTo>
                  <a:lnTo>
                    <a:pt x="440985" y="140684"/>
                  </a:lnTo>
                  <a:lnTo>
                    <a:pt x="436084" y="146258"/>
                  </a:lnTo>
                  <a:lnTo>
                    <a:pt x="433633" y="153616"/>
                  </a:lnTo>
                  <a:lnTo>
                    <a:pt x="433708" y="172344"/>
                  </a:lnTo>
                  <a:lnTo>
                    <a:pt x="436084" y="179479"/>
                  </a:lnTo>
                  <a:lnTo>
                    <a:pt x="445886" y="190404"/>
                  </a:lnTo>
                  <a:lnTo>
                    <a:pt x="452570" y="193079"/>
                  </a:lnTo>
                  <a:lnTo>
                    <a:pt x="469167" y="193079"/>
                  </a:lnTo>
                  <a:lnTo>
                    <a:pt x="475739" y="190403"/>
                  </a:lnTo>
                  <a:lnTo>
                    <a:pt x="478597" y="187282"/>
                  </a:lnTo>
                  <a:lnTo>
                    <a:pt x="454686" y="187282"/>
                  </a:lnTo>
                  <a:lnTo>
                    <a:pt x="449674" y="185164"/>
                  </a:lnTo>
                  <a:lnTo>
                    <a:pt x="446109" y="180705"/>
                  </a:lnTo>
                  <a:lnTo>
                    <a:pt x="442545" y="176357"/>
                  </a:lnTo>
                  <a:lnTo>
                    <a:pt x="440795" y="170449"/>
                  </a:lnTo>
                  <a:lnTo>
                    <a:pt x="440762" y="155399"/>
                  </a:lnTo>
                  <a:lnTo>
                    <a:pt x="442545" y="149491"/>
                  </a:lnTo>
                  <a:lnTo>
                    <a:pt x="446220" y="145032"/>
                  </a:lnTo>
                  <a:lnTo>
                    <a:pt x="449785" y="140573"/>
                  </a:lnTo>
                  <a:lnTo>
                    <a:pt x="454686" y="138343"/>
                  </a:lnTo>
                  <a:lnTo>
                    <a:pt x="478428" y="138343"/>
                  </a:lnTo>
                  <a:lnTo>
                    <a:pt x="475627" y="135222"/>
                  </a:lnTo>
                  <a:lnTo>
                    <a:pt x="469167" y="132435"/>
                  </a:lnTo>
                  <a:close/>
                </a:path>
                <a:path w="1346200" h="213360">
                  <a:moveTo>
                    <a:pt x="478428" y="138343"/>
                  </a:moveTo>
                  <a:lnTo>
                    <a:pt x="466827" y="138343"/>
                  </a:lnTo>
                  <a:lnTo>
                    <a:pt x="471729" y="140573"/>
                  </a:lnTo>
                  <a:lnTo>
                    <a:pt x="475404" y="145032"/>
                  </a:lnTo>
                  <a:lnTo>
                    <a:pt x="478969" y="149491"/>
                  </a:lnTo>
                  <a:lnTo>
                    <a:pt x="480863" y="155399"/>
                  </a:lnTo>
                  <a:lnTo>
                    <a:pt x="480863" y="170449"/>
                  </a:lnTo>
                  <a:lnTo>
                    <a:pt x="479080" y="176357"/>
                  </a:lnTo>
                  <a:lnTo>
                    <a:pt x="475516" y="180705"/>
                  </a:lnTo>
                  <a:lnTo>
                    <a:pt x="471951" y="185164"/>
                  </a:lnTo>
                  <a:lnTo>
                    <a:pt x="467050" y="187282"/>
                  </a:lnTo>
                  <a:lnTo>
                    <a:pt x="478597" y="187282"/>
                  </a:lnTo>
                  <a:lnTo>
                    <a:pt x="480640" y="185053"/>
                  </a:lnTo>
                  <a:lnTo>
                    <a:pt x="485429" y="179702"/>
                  </a:lnTo>
                  <a:lnTo>
                    <a:pt x="487880" y="172344"/>
                  </a:lnTo>
                  <a:lnTo>
                    <a:pt x="487880" y="153616"/>
                  </a:lnTo>
                  <a:lnTo>
                    <a:pt x="485430" y="146258"/>
                  </a:lnTo>
                  <a:lnTo>
                    <a:pt x="480429" y="140573"/>
                  </a:lnTo>
                  <a:lnTo>
                    <a:pt x="478428" y="138343"/>
                  </a:lnTo>
                  <a:close/>
                </a:path>
                <a:path w="1346200" h="213360">
                  <a:moveTo>
                    <a:pt x="505886" y="134107"/>
                  </a:moveTo>
                  <a:lnTo>
                    <a:pt x="499314" y="134107"/>
                  </a:lnTo>
                  <a:lnTo>
                    <a:pt x="499314" y="191407"/>
                  </a:lnTo>
                  <a:lnTo>
                    <a:pt x="506220" y="191407"/>
                  </a:lnTo>
                  <a:lnTo>
                    <a:pt x="506220" y="162088"/>
                  </a:lnTo>
                  <a:lnTo>
                    <a:pt x="506666" y="157406"/>
                  </a:lnTo>
                  <a:lnTo>
                    <a:pt x="507557" y="153839"/>
                  </a:lnTo>
                  <a:lnTo>
                    <a:pt x="508671" y="149826"/>
                  </a:lnTo>
                  <a:lnTo>
                    <a:pt x="510008" y="147819"/>
                  </a:lnTo>
                  <a:lnTo>
                    <a:pt x="505886" y="147819"/>
                  </a:lnTo>
                  <a:lnTo>
                    <a:pt x="505886" y="134107"/>
                  </a:lnTo>
                  <a:close/>
                </a:path>
                <a:path w="1346200" h="213360">
                  <a:moveTo>
                    <a:pt x="527719" y="133215"/>
                  </a:moveTo>
                  <a:lnTo>
                    <a:pt x="521926" y="133327"/>
                  </a:lnTo>
                  <a:lnTo>
                    <a:pt x="517471" y="134442"/>
                  </a:lnTo>
                  <a:lnTo>
                    <a:pt x="514352" y="136671"/>
                  </a:lnTo>
                  <a:lnTo>
                    <a:pt x="511122" y="138901"/>
                  </a:lnTo>
                  <a:lnTo>
                    <a:pt x="508337" y="142580"/>
                  </a:lnTo>
                  <a:lnTo>
                    <a:pt x="505886" y="147819"/>
                  </a:lnTo>
                  <a:lnTo>
                    <a:pt x="510008" y="147819"/>
                  </a:lnTo>
                  <a:lnTo>
                    <a:pt x="510899" y="146481"/>
                  </a:lnTo>
                  <a:lnTo>
                    <a:pt x="517582" y="141576"/>
                  </a:lnTo>
                  <a:lnTo>
                    <a:pt x="521481" y="140239"/>
                  </a:lnTo>
                  <a:lnTo>
                    <a:pt x="527719" y="140239"/>
                  </a:lnTo>
                  <a:lnTo>
                    <a:pt x="527719" y="133215"/>
                  </a:lnTo>
                  <a:close/>
                </a:path>
                <a:path w="1346200" h="213360">
                  <a:moveTo>
                    <a:pt x="527719" y="140239"/>
                  </a:moveTo>
                  <a:lnTo>
                    <a:pt x="525936" y="140239"/>
                  </a:lnTo>
                  <a:lnTo>
                    <a:pt x="526159" y="140350"/>
                  </a:lnTo>
                  <a:lnTo>
                    <a:pt x="527719" y="140350"/>
                  </a:lnTo>
                  <a:close/>
                </a:path>
                <a:path w="1346200" h="213360">
                  <a:moveTo>
                    <a:pt x="562678" y="132547"/>
                  </a:moveTo>
                  <a:lnTo>
                    <a:pt x="546861" y="132547"/>
                  </a:lnTo>
                  <a:lnTo>
                    <a:pt x="540623" y="135445"/>
                  </a:lnTo>
                  <a:lnTo>
                    <a:pt x="530821" y="147039"/>
                  </a:lnTo>
                  <a:lnTo>
                    <a:pt x="528482" y="154396"/>
                  </a:lnTo>
                  <a:lnTo>
                    <a:pt x="528482" y="172567"/>
                  </a:lnTo>
                  <a:lnTo>
                    <a:pt x="530821" y="179813"/>
                  </a:lnTo>
                  <a:lnTo>
                    <a:pt x="535610" y="185164"/>
                  </a:lnTo>
                  <a:lnTo>
                    <a:pt x="540400" y="190627"/>
                  </a:lnTo>
                  <a:lnTo>
                    <a:pt x="546749" y="193302"/>
                  </a:lnTo>
                  <a:lnTo>
                    <a:pt x="561341" y="193302"/>
                  </a:lnTo>
                  <a:lnTo>
                    <a:pt x="566800" y="191518"/>
                  </a:lnTo>
                  <a:lnTo>
                    <a:pt x="571289" y="187617"/>
                  </a:lnTo>
                  <a:lnTo>
                    <a:pt x="548532" y="187617"/>
                  </a:lnTo>
                  <a:lnTo>
                    <a:pt x="543631" y="185499"/>
                  </a:lnTo>
                  <a:lnTo>
                    <a:pt x="537170" y="176580"/>
                  </a:lnTo>
                  <a:lnTo>
                    <a:pt x="535610" y="171118"/>
                  </a:lnTo>
                  <a:lnTo>
                    <a:pt x="535610" y="164429"/>
                  </a:lnTo>
                  <a:lnTo>
                    <a:pt x="579832" y="164429"/>
                  </a:lnTo>
                  <a:lnTo>
                    <a:pt x="579832" y="158744"/>
                  </a:lnTo>
                  <a:lnTo>
                    <a:pt x="535610" y="158744"/>
                  </a:lnTo>
                  <a:lnTo>
                    <a:pt x="536279" y="152724"/>
                  </a:lnTo>
                  <a:lnTo>
                    <a:pt x="538172" y="147819"/>
                  </a:lnTo>
                  <a:lnTo>
                    <a:pt x="544188" y="140238"/>
                  </a:lnTo>
                  <a:lnTo>
                    <a:pt x="548643" y="138343"/>
                  </a:lnTo>
                  <a:lnTo>
                    <a:pt x="571131" y="138343"/>
                  </a:lnTo>
                  <a:lnTo>
                    <a:pt x="568916" y="135445"/>
                  </a:lnTo>
                  <a:lnTo>
                    <a:pt x="562678" y="132547"/>
                  </a:lnTo>
                  <a:close/>
                </a:path>
                <a:path w="1346200" h="213360">
                  <a:moveTo>
                    <a:pt x="579275" y="172567"/>
                  </a:moveTo>
                  <a:lnTo>
                    <a:pt x="572481" y="172567"/>
                  </a:lnTo>
                  <a:lnTo>
                    <a:pt x="570253" y="182600"/>
                  </a:lnTo>
                  <a:lnTo>
                    <a:pt x="564349" y="187617"/>
                  </a:lnTo>
                  <a:lnTo>
                    <a:pt x="571289" y="187617"/>
                  </a:lnTo>
                  <a:lnTo>
                    <a:pt x="575265" y="184161"/>
                  </a:lnTo>
                  <a:lnTo>
                    <a:pt x="577939" y="179033"/>
                  </a:lnTo>
                  <a:lnTo>
                    <a:pt x="579275" y="172567"/>
                  </a:lnTo>
                  <a:close/>
                </a:path>
                <a:path w="1346200" h="213360">
                  <a:moveTo>
                    <a:pt x="571131" y="138343"/>
                  </a:moveTo>
                  <a:lnTo>
                    <a:pt x="559782" y="138343"/>
                  </a:lnTo>
                  <a:lnTo>
                    <a:pt x="564015" y="140239"/>
                  </a:lnTo>
                  <a:lnTo>
                    <a:pt x="567357" y="143806"/>
                  </a:lnTo>
                  <a:lnTo>
                    <a:pt x="570587" y="147373"/>
                  </a:lnTo>
                  <a:lnTo>
                    <a:pt x="572369" y="152390"/>
                  </a:lnTo>
                  <a:lnTo>
                    <a:pt x="572815" y="158744"/>
                  </a:lnTo>
                  <a:lnTo>
                    <a:pt x="579832" y="158744"/>
                  </a:lnTo>
                  <a:lnTo>
                    <a:pt x="579832" y="153950"/>
                  </a:lnTo>
                  <a:lnTo>
                    <a:pt x="577604" y="146927"/>
                  </a:lnTo>
                  <a:lnTo>
                    <a:pt x="572579" y="140238"/>
                  </a:lnTo>
                  <a:lnTo>
                    <a:pt x="571131" y="138343"/>
                  </a:lnTo>
                  <a:close/>
                </a:path>
                <a:path w="1346200" h="213360">
                  <a:moveTo>
                    <a:pt x="593038" y="172679"/>
                  </a:moveTo>
                  <a:lnTo>
                    <a:pt x="586243" y="172679"/>
                  </a:lnTo>
                  <a:lnTo>
                    <a:pt x="586354" y="179256"/>
                  </a:lnTo>
                  <a:lnTo>
                    <a:pt x="588470" y="184272"/>
                  </a:lnTo>
                  <a:lnTo>
                    <a:pt x="592592" y="187839"/>
                  </a:lnTo>
                  <a:lnTo>
                    <a:pt x="596602" y="191407"/>
                  </a:lnTo>
                  <a:lnTo>
                    <a:pt x="602394" y="193191"/>
                  </a:lnTo>
                  <a:lnTo>
                    <a:pt x="616429" y="193191"/>
                  </a:lnTo>
                  <a:lnTo>
                    <a:pt x="621887" y="191630"/>
                  </a:lnTo>
                  <a:lnTo>
                    <a:pt x="627434" y="187394"/>
                  </a:lnTo>
                  <a:lnTo>
                    <a:pt x="604622" y="187394"/>
                  </a:lnTo>
                  <a:lnTo>
                    <a:pt x="600389" y="186167"/>
                  </a:lnTo>
                  <a:lnTo>
                    <a:pt x="597493" y="183603"/>
                  </a:lnTo>
                  <a:lnTo>
                    <a:pt x="594486" y="181151"/>
                  </a:lnTo>
                  <a:lnTo>
                    <a:pt x="593038" y="177472"/>
                  </a:lnTo>
                  <a:lnTo>
                    <a:pt x="593038" y="172679"/>
                  </a:lnTo>
                  <a:close/>
                </a:path>
                <a:path w="1346200" h="213360">
                  <a:moveTo>
                    <a:pt x="615315" y="132547"/>
                  </a:moveTo>
                  <a:lnTo>
                    <a:pt x="602283" y="132547"/>
                  </a:lnTo>
                  <a:lnTo>
                    <a:pt x="597159" y="133996"/>
                  </a:lnTo>
                  <a:lnTo>
                    <a:pt x="589584" y="139793"/>
                  </a:lnTo>
                  <a:lnTo>
                    <a:pt x="587802" y="143806"/>
                  </a:lnTo>
                  <a:lnTo>
                    <a:pt x="587913" y="151721"/>
                  </a:lnTo>
                  <a:lnTo>
                    <a:pt x="588359" y="152947"/>
                  </a:lnTo>
                  <a:lnTo>
                    <a:pt x="588805" y="154285"/>
                  </a:lnTo>
                  <a:lnTo>
                    <a:pt x="589250" y="155400"/>
                  </a:lnTo>
                  <a:lnTo>
                    <a:pt x="590364" y="157183"/>
                  </a:lnTo>
                  <a:lnTo>
                    <a:pt x="591255" y="158075"/>
                  </a:lnTo>
                  <a:lnTo>
                    <a:pt x="592369" y="158855"/>
                  </a:lnTo>
                  <a:lnTo>
                    <a:pt x="593483" y="159747"/>
                  </a:lnTo>
                  <a:lnTo>
                    <a:pt x="595265" y="160750"/>
                  </a:lnTo>
                  <a:lnTo>
                    <a:pt x="595933" y="161196"/>
                  </a:lnTo>
                  <a:lnTo>
                    <a:pt x="597159" y="161754"/>
                  </a:lnTo>
                  <a:lnTo>
                    <a:pt x="598830" y="162200"/>
                  </a:lnTo>
                  <a:lnTo>
                    <a:pt x="600389" y="162757"/>
                  </a:lnTo>
                  <a:lnTo>
                    <a:pt x="602394" y="163314"/>
                  </a:lnTo>
                  <a:lnTo>
                    <a:pt x="603063" y="163537"/>
                  </a:lnTo>
                  <a:lnTo>
                    <a:pt x="604399" y="163760"/>
                  </a:lnTo>
                  <a:lnTo>
                    <a:pt x="606293" y="164206"/>
                  </a:lnTo>
                  <a:lnTo>
                    <a:pt x="608075" y="164652"/>
                  </a:lnTo>
                  <a:lnTo>
                    <a:pt x="609857" y="164987"/>
                  </a:lnTo>
                  <a:lnTo>
                    <a:pt x="610080" y="165098"/>
                  </a:lnTo>
                  <a:lnTo>
                    <a:pt x="610414" y="165209"/>
                  </a:lnTo>
                  <a:lnTo>
                    <a:pt x="610971" y="165209"/>
                  </a:lnTo>
                  <a:lnTo>
                    <a:pt x="612642" y="165655"/>
                  </a:lnTo>
                  <a:lnTo>
                    <a:pt x="625563" y="174462"/>
                  </a:lnTo>
                  <a:lnTo>
                    <a:pt x="625563" y="179590"/>
                  </a:lnTo>
                  <a:lnTo>
                    <a:pt x="624115" y="182377"/>
                  </a:lnTo>
                  <a:lnTo>
                    <a:pt x="618323" y="186390"/>
                  </a:lnTo>
                  <a:lnTo>
                    <a:pt x="614647" y="187394"/>
                  </a:lnTo>
                  <a:lnTo>
                    <a:pt x="627434" y="187394"/>
                  </a:lnTo>
                  <a:lnTo>
                    <a:pt x="630353" y="185164"/>
                  </a:lnTo>
                  <a:lnTo>
                    <a:pt x="632358" y="181151"/>
                  </a:lnTo>
                  <a:lnTo>
                    <a:pt x="632294" y="172679"/>
                  </a:lnTo>
                  <a:lnTo>
                    <a:pt x="615538" y="159747"/>
                  </a:lnTo>
                  <a:lnTo>
                    <a:pt x="613645" y="159301"/>
                  </a:lnTo>
                  <a:lnTo>
                    <a:pt x="611194" y="158632"/>
                  </a:lnTo>
                  <a:lnTo>
                    <a:pt x="608409" y="158075"/>
                  </a:lnTo>
                  <a:lnTo>
                    <a:pt x="606404" y="157629"/>
                  </a:lnTo>
                  <a:lnTo>
                    <a:pt x="603954" y="156960"/>
                  </a:lnTo>
                  <a:lnTo>
                    <a:pt x="602505" y="156514"/>
                  </a:lnTo>
                  <a:lnTo>
                    <a:pt x="600835" y="155845"/>
                  </a:lnTo>
                  <a:lnTo>
                    <a:pt x="599164" y="155288"/>
                  </a:lnTo>
                  <a:lnTo>
                    <a:pt x="598050" y="154731"/>
                  </a:lnTo>
                  <a:lnTo>
                    <a:pt x="596713" y="153393"/>
                  </a:lnTo>
                  <a:lnTo>
                    <a:pt x="596045" y="152613"/>
                  </a:lnTo>
                  <a:lnTo>
                    <a:pt x="595600" y="151498"/>
                  </a:lnTo>
                  <a:lnTo>
                    <a:pt x="595043" y="150494"/>
                  </a:lnTo>
                  <a:lnTo>
                    <a:pt x="594820" y="149268"/>
                  </a:lnTo>
                  <a:lnTo>
                    <a:pt x="594820" y="144921"/>
                  </a:lnTo>
                  <a:lnTo>
                    <a:pt x="595934" y="142691"/>
                  </a:lnTo>
                  <a:lnTo>
                    <a:pt x="598384" y="140907"/>
                  </a:lnTo>
                  <a:lnTo>
                    <a:pt x="600835" y="139235"/>
                  </a:lnTo>
                  <a:lnTo>
                    <a:pt x="604065" y="138343"/>
                  </a:lnTo>
                  <a:lnTo>
                    <a:pt x="625953" y="138343"/>
                  </a:lnTo>
                  <a:lnTo>
                    <a:pt x="624561" y="137229"/>
                  </a:lnTo>
                  <a:lnTo>
                    <a:pt x="620551" y="134107"/>
                  </a:lnTo>
                  <a:lnTo>
                    <a:pt x="615315" y="132547"/>
                  </a:lnTo>
                  <a:close/>
                </a:path>
                <a:path w="1346200" h="213360">
                  <a:moveTo>
                    <a:pt x="625953" y="138343"/>
                  </a:moveTo>
                  <a:lnTo>
                    <a:pt x="617766" y="138343"/>
                  </a:lnTo>
                  <a:lnTo>
                    <a:pt x="623001" y="142580"/>
                  </a:lnTo>
                  <a:lnTo>
                    <a:pt x="623670" y="150829"/>
                  </a:lnTo>
                  <a:lnTo>
                    <a:pt x="630464" y="150829"/>
                  </a:lnTo>
                  <a:lnTo>
                    <a:pt x="630464" y="144921"/>
                  </a:lnTo>
                  <a:lnTo>
                    <a:pt x="628459" y="140350"/>
                  </a:lnTo>
                  <a:lnTo>
                    <a:pt x="625953" y="138343"/>
                  </a:lnTo>
                  <a:close/>
                </a:path>
                <a:path w="1346200" h="213360">
                  <a:moveTo>
                    <a:pt x="681124" y="111700"/>
                  </a:moveTo>
                  <a:lnTo>
                    <a:pt x="674107" y="111700"/>
                  </a:lnTo>
                  <a:lnTo>
                    <a:pt x="674107" y="123182"/>
                  </a:lnTo>
                  <a:lnTo>
                    <a:pt x="681124" y="123182"/>
                  </a:lnTo>
                  <a:lnTo>
                    <a:pt x="681124" y="111700"/>
                  </a:lnTo>
                  <a:close/>
                </a:path>
                <a:path w="1346200" h="213360">
                  <a:moveTo>
                    <a:pt x="681124" y="134107"/>
                  </a:moveTo>
                  <a:lnTo>
                    <a:pt x="674107" y="134107"/>
                  </a:lnTo>
                  <a:lnTo>
                    <a:pt x="674107" y="191407"/>
                  </a:lnTo>
                  <a:lnTo>
                    <a:pt x="681124" y="191407"/>
                  </a:lnTo>
                  <a:lnTo>
                    <a:pt x="681124" y="134107"/>
                  </a:lnTo>
                  <a:close/>
                </a:path>
                <a:path w="1346200" h="213360">
                  <a:moveTo>
                    <a:pt x="698228" y="172679"/>
                  </a:moveTo>
                  <a:lnTo>
                    <a:pt x="691434" y="172679"/>
                  </a:lnTo>
                  <a:lnTo>
                    <a:pt x="691545" y="179256"/>
                  </a:lnTo>
                  <a:lnTo>
                    <a:pt x="693661" y="184272"/>
                  </a:lnTo>
                  <a:lnTo>
                    <a:pt x="697783" y="187839"/>
                  </a:lnTo>
                  <a:lnTo>
                    <a:pt x="701793" y="191407"/>
                  </a:lnTo>
                  <a:lnTo>
                    <a:pt x="707585" y="193191"/>
                  </a:lnTo>
                  <a:lnTo>
                    <a:pt x="721620" y="193191"/>
                  </a:lnTo>
                  <a:lnTo>
                    <a:pt x="727078" y="191630"/>
                  </a:lnTo>
                  <a:lnTo>
                    <a:pt x="732624" y="187394"/>
                  </a:lnTo>
                  <a:lnTo>
                    <a:pt x="709813" y="187394"/>
                  </a:lnTo>
                  <a:lnTo>
                    <a:pt x="705580" y="186167"/>
                  </a:lnTo>
                  <a:lnTo>
                    <a:pt x="702684" y="183603"/>
                  </a:lnTo>
                  <a:lnTo>
                    <a:pt x="699676" y="181151"/>
                  </a:lnTo>
                  <a:lnTo>
                    <a:pt x="698228" y="177472"/>
                  </a:lnTo>
                  <a:lnTo>
                    <a:pt x="698228" y="172679"/>
                  </a:lnTo>
                  <a:close/>
                </a:path>
                <a:path w="1346200" h="213360">
                  <a:moveTo>
                    <a:pt x="720506" y="132547"/>
                  </a:moveTo>
                  <a:lnTo>
                    <a:pt x="707474" y="132547"/>
                  </a:lnTo>
                  <a:lnTo>
                    <a:pt x="702350" y="133996"/>
                  </a:lnTo>
                  <a:lnTo>
                    <a:pt x="694775" y="139793"/>
                  </a:lnTo>
                  <a:lnTo>
                    <a:pt x="692993" y="143806"/>
                  </a:lnTo>
                  <a:lnTo>
                    <a:pt x="693104" y="151721"/>
                  </a:lnTo>
                  <a:lnTo>
                    <a:pt x="693550" y="152947"/>
                  </a:lnTo>
                  <a:lnTo>
                    <a:pt x="693996" y="154285"/>
                  </a:lnTo>
                  <a:lnTo>
                    <a:pt x="694441" y="155400"/>
                  </a:lnTo>
                  <a:lnTo>
                    <a:pt x="695555" y="157183"/>
                  </a:lnTo>
                  <a:lnTo>
                    <a:pt x="696446" y="158075"/>
                  </a:lnTo>
                  <a:lnTo>
                    <a:pt x="697560" y="158855"/>
                  </a:lnTo>
                  <a:lnTo>
                    <a:pt x="698674" y="159747"/>
                  </a:lnTo>
                  <a:lnTo>
                    <a:pt x="700456" y="160750"/>
                  </a:lnTo>
                  <a:lnTo>
                    <a:pt x="701124" y="161196"/>
                  </a:lnTo>
                  <a:lnTo>
                    <a:pt x="702350" y="161754"/>
                  </a:lnTo>
                  <a:lnTo>
                    <a:pt x="704021" y="162200"/>
                  </a:lnTo>
                  <a:lnTo>
                    <a:pt x="705580" y="162757"/>
                  </a:lnTo>
                  <a:lnTo>
                    <a:pt x="707585" y="163314"/>
                  </a:lnTo>
                  <a:lnTo>
                    <a:pt x="708253" y="163537"/>
                  </a:lnTo>
                  <a:lnTo>
                    <a:pt x="709590" y="163760"/>
                  </a:lnTo>
                  <a:lnTo>
                    <a:pt x="711483" y="164206"/>
                  </a:lnTo>
                  <a:lnTo>
                    <a:pt x="713266" y="164652"/>
                  </a:lnTo>
                  <a:lnTo>
                    <a:pt x="715048" y="164987"/>
                  </a:lnTo>
                  <a:lnTo>
                    <a:pt x="715271" y="165098"/>
                  </a:lnTo>
                  <a:lnTo>
                    <a:pt x="715605" y="165209"/>
                  </a:lnTo>
                  <a:lnTo>
                    <a:pt x="716162" y="165209"/>
                  </a:lnTo>
                  <a:lnTo>
                    <a:pt x="717833" y="165655"/>
                  </a:lnTo>
                  <a:lnTo>
                    <a:pt x="730754" y="174462"/>
                  </a:lnTo>
                  <a:lnTo>
                    <a:pt x="730754" y="179590"/>
                  </a:lnTo>
                  <a:lnTo>
                    <a:pt x="729306" y="182377"/>
                  </a:lnTo>
                  <a:lnTo>
                    <a:pt x="723514" y="186390"/>
                  </a:lnTo>
                  <a:lnTo>
                    <a:pt x="719838" y="187394"/>
                  </a:lnTo>
                  <a:lnTo>
                    <a:pt x="732624" y="187394"/>
                  </a:lnTo>
                  <a:lnTo>
                    <a:pt x="735544" y="185164"/>
                  </a:lnTo>
                  <a:lnTo>
                    <a:pt x="737549" y="181151"/>
                  </a:lnTo>
                  <a:lnTo>
                    <a:pt x="737484" y="172679"/>
                  </a:lnTo>
                  <a:lnTo>
                    <a:pt x="720729" y="159747"/>
                  </a:lnTo>
                  <a:lnTo>
                    <a:pt x="718835" y="159301"/>
                  </a:lnTo>
                  <a:lnTo>
                    <a:pt x="716385" y="158632"/>
                  </a:lnTo>
                  <a:lnTo>
                    <a:pt x="713600" y="158075"/>
                  </a:lnTo>
                  <a:lnTo>
                    <a:pt x="711595" y="157629"/>
                  </a:lnTo>
                  <a:lnTo>
                    <a:pt x="709145" y="156960"/>
                  </a:lnTo>
                  <a:lnTo>
                    <a:pt x="707696" y="156514"/>
                  </a:lnTo>
                  <a:lnTo>
                    <a:pt x="706025" y="155845"/>
                  </a:lnTo>
                  <a:lnTo>
                    <a:pt x="704355" y="155288"/>
                  </a:lnTo>
                  <a:lnTo>
                    <a:pt x="703241" y="154731"/>
                  </a:lnTo>
                  <a:lnTo>
                    <a:pt x="701904" y="153393"/>
                  </a:lnTo>
                  <a:lnTo>
                    <a:pt x="701236" y="152613"/>
                  </a:lnTo>
                  <a:lnTo>
                    <a:pt x="700790" y="151498"/>
                  </a:lnTo>
                  <a:lnTo>
                    <a:pt x="700233" y="150494"/>
                  </a:lnTo>
                  <a:lnTo>
                    <a:pt x="700010" y="149268"/>
                  </a:lnTo>
                  <a:lnTo>
                    <a:pt x="700010" y="144921"/>
                  </a:lnTo>
                  <a:lnTo>
                    <a:pt x="701124" y="142691"/>
                  </a:lnTo>
                  <a:lnTo>
                    <a:pt x="703575" y="140907"/>
                  </a:lnTo>
                  <a:lnTo>
                    <a:pt x="706025" y="139235"/>
                  </a:lnTo>
                  <a:lnTo>
                    <a:pt x="709256" y="138343"/>
                  </a:lnTo>
                  <a:lnTo>
                    <a:pt x="731144" y="138343"/>
                  </a:lnTo>
                  <a:lnTo>
                    <a:pt x="729752" y="137229"/>
                  </a:lnTo>
                  <a:lnTo>
                    <a:pt x="725742" y="134107"/>
                  </a:lnTo>
                  <a:lnTo>
                    <a:pt x="720506" y="132547"/>
                  </a:lnTo>
                  <a:close/>
                </a:path>
                <a:path w="1346200" h="213360">
                  <a:moveTo>
                    <a:pt x="731144" y="138343"/>
                  </a:moveTo>
                  <a:lnTo>
                    <a:pt x="722957" y="138343"/>
                  </a:lnTo>
                  <a:lnTo>
                    <a:pt x="728192" y="142580"/>
                  </a:lnTo>
                  <a:lnTo>
                    <a:pt x="728860" y="150829"/>
                  </a:lnTo>
                  <a:lnTo>
                    <a:pt x="735655" y="150829"/>
                  </a:lnTo>
                  <a:lnTo>
                    <a:pt x="735655" y="144921"/>
                  </a:lnTo>
                  <a:lnTo>
                    <a:pt x="733650" y="140350"/>
                  </a:lnTo>
                  <a:lnTo>
                    <a:pt x="731144" y="138343"/>
                  </a:lnTo>
                  <a:close/>
                </a:path>
                <a:path w="1346200" h="213360">
                  <a:moveTo>
                    <a:pt x="785864" y="134107"/>
                  </a:moveTo>
                  <a:lnTo>
                    <a:pt x="779515" y="134107"/>
                  </a:lnTo>
                  <a:lnTo>
                    <a:pt x="779515" y="212811"/>
                  </a:lnTo>
                  <a:lnTo>
                    <a:pt x="786309" y="212811"/>
                  </a:lnTo>
                  <a:lnTo>
                    <a:pt x="786309" y="180816"/>
                  </a:lnTo>
                  <a:lnTo>
                    <a:pt x="791411" y="180816"/>
                  </a:lnTo>
                  <a:lnTo>
                    <a:pt x="787758" y="176357"/>
                  </a:lnTo>
                  <a:lnTo>
                    <a:pt x="786087" y="170449"/>
                  </a:lnTo>
                  <a:lnTo>
                    <a:pt x="786087" y="155288"/>
                  </a:lnTo>
                  <a:lnTo>
                    <a:pt x="787758" y="149268"/>
                  </a:lnTo>
                  <a:lnTo>
                    <a:pt x="790952" y="145144"/>
                  </a:lnTo>
                  <a:lnTo>
                    <a:pt x="785864" y="145144"/>
                  </a:lnTo>
                  <a:lnTo>
                    <a:pt x="785864" y="134107"/>
                  </a:lnTo>
                  <a:close/>
                </a:path>
                <a:path w="1346200" h="213360">
                  <a:moveTo>
                    <a:pt x="791411" y="180816"/>
                  </a:moveTo>
                  <a:lnTo>
                    <a:pt x="786309" y="180816"/>
                  </a:lnTo>
                  <a:lnTo>
                    <a:pt x="790097" y="189066"/>
                  </a:lnTo>
                  <a:lnTo>
                    <a:pt x="796892" y="193191"/>
                  </a:lnTo>
                  <a:lnTo>
                    <a:pt x="814268" y="193191"/>
                  </a:lnTo>
                  <a:lnTo>
                    <a:pt x="820506" y="190515"/>
                  </a:lnTo>
                  <a:lnTo>
                    <a:pt x="823220" y="187282"/>
                  </a:lnTo>
                  <a:lnTo>
                    <a:pt x="799676" y="187282"/>
                  </a:lnTo>
                  <a:lnTo>
                    <a:pt x="794887" y="185164"/>
                  </a:lnTo>
                  <a:lnTo>
                    <a:pt x="791411" y="180816"/>
                  </a:lnTo>
                  <a:close/>
                </a:path>
                <a:path w="1346200" h="213360">
                  <a:moveTo>
                    <a:pt x="822921" y="138232"/>
                  </a:moveTo>
                  <a:lnTo>
                    <a:pt x="811484" y="138232"/>
                  </a:lnTo>
                  <a:lnTo>
                    <a:pt x="816162" y="140573"/>
                  </a:lnTo>
                  <a:lnTo>
                    <a:pt x="823291" y="149491"/>
                  </a:lnTo>
                  <a:lnTo>
                    <a:pt x="825007" y="155288"/>
                  </a:lnTo>
                  <a:lnTo>
                    <a:pt x="825040" y="170449"/>
                  </a:lnTo>
                  <a:lnTo>
                    <a:pt x="823291" y="176246"/>
                  </a:lnTo>
                  <a:lnTo>
                    <a:pt x="816162" y="185164"/>
                  </a:lnTo>
                  <a:lnTo>
                    <a:pt x="811484" y="187282"/>
                  </a:lnTo>
                  <a:lnTo>
                    <a:pt x="823220" y="187282"/>
                  </a:lnTo>
                  <a:lnTo>
                    <a:pt x="829863" y="179367"/>
                  </a:lnTo>
                  <a:lnTo>
                    <a:pt x="832202" y="172121"/>
                  </a:lnTo>
                  <a:lnTo>
                    <a:pt x="832202" y="153839"/>
                  </a:lnTo>
                  <a:lnTo>
                    <a:pt x="829751" y="146370"/>
                  </a:lnTo>
                  <a:lnTo>
                    <a:pt x="822921" y="138232"/>
                  </a:lnTo>
                  <a:close/>
                </a:path>
                <a:path w="1346200" h="213360">
                  <a:moveTo>
                    <a:pt x="814157" y="132435"/>
                  </a:moveTo>
                  <a:lnTo>
                    <a:pt x="796780" y="132435"/>
                  </a:lnTo>
                  <a:lnTo>
                    <a:pt x="789986" y="136671"/>
                  </a:lnTo>
                  <a:lnTo>
                    <a:pt x="785864" y="145144"/>
                  </a:lnTo>
                  <a:lnTo>
                    <a:pt x="790952" y="145144"/>
                  </a:lnTo>
                  <a:lnTo>
                    <a:pt x="794664" y="140462"/>
                  </a:lnTo>
                  <a:lnTo>
                    <a:pt x="799453" y="138232"/>
                  </a:lnTo>
                  <a:lnTo>
                    <a:pt x="822921" y="138232"/>
                  </a:lnTo>
                  <a:lnTo>
                    <a:pt x="820395" y="135222"/>
                  </a:lnTo>
                  <a:lnTo>
                    <a:pt x="814157" y="132435"/>
                  </a:lnTo>
                  <a:close/>
                </a:path>
                <a:path w="1346200" h="213360">
                  <a:moveTo>
                    <a:pt x="850052" y="134107"/>
                  </a:moveTo>
                  <a:lnTo>
                    <a:pt x="843035" y="134107"/>
                  </a:lnTo>
                  <a:lnTo>
                    <a:pt x="843035" y="179144"/>
                  </a:lnTo>
                  <a:lnTo>
                    <a:pt x="844705" y="184272"/>
                  </a:lnTo>
                  <a:lnTo>
                    <a:pt x="851835" y="191407"/>
                  </a:lnTo>
                  <a:lnTo>
                    <a:pt x="856624" y="193079"/>
                  </a:lnTo>
                  <a:lnTo>
                    <a:pt x="871885" y="193079"/>
                  </a:lnTo>
                  <a:lnTo>
                    <a:pt x="878679" y="189066"/>
                  </a:lnTo>
                  <a:lnTo>
                    <a:pt x="879766" y="186948"/>
                  </a:lnTo>
                  <a:lnTo>
                    <a:pt x="859186" y="186948"/>
                  </a:lnTo>
                  <a:lnTo>
                    <a:pt x="855510" y="185499"/>
                  </a:lnTo>
                  <a:lnTo>
                    <a:pt x="851055" y="179702"/>
                  </a:lnTo>
                  <a:lnTo>
                    <a:pt x="850052" y="175242"/>
                  </a:lnTo>
                  <a:lnTo>
                    <a:pt x="850052" y="134107"/>
                  </a:lnTo>
                  <a:close/>
                </a:path>
                <a:path w="1346200" h="213360">
                  <a:moveTo>
                    <a:pt x="889373" y="180816"/>
                  </a:moveTo>
                  <a:lnTo>
                    <a:pt x="882912" y="180816"/>
                  </a:lnTo>
                  <a:lnTo>
                    <a:pt x="882912" y="191407"/>
                  </a:lnTo>
                  <a:lnTo>
                    <a:pt x="889373" y="191407"/>
                  </a:lnTo>
                  <a:lnTo>
                    <a:pt x="889373" y="180816"/>
                  </a:lnTo>
                  <a:close/>
                </a:path>
                <a:path w="1346200" h="213360">
                  <a:moveTo>
                    <a:pt x="889373" y="134107"/>
                  </a:moveTo>
                  <a:lnTo>
                    <a:pt x="882467" y="134107"/>
                  </a:lnTo>
                  <a:lnTo>
                    <a:pt x="882467" y="171787"/>
                  </a:lnTo>
                  <a:lnTo>
                    <a:pt x="880796" y="176915"/>
                  </a:lnTo>
                  <a:lnTo>
                    <a:pt x="877677" y="180928"/>
                  </a:lnTo>
                  <a:lnTo>
                    <a:pt x="874447" y="184941"/>
                  </a:lnTo>
                  <a:lnTo>
                    <a:pt x="870102" y="186948"/>
                  </a:lnTo>
                  <a:lnTo>
                    <a:pt x="879766" y="186948"/>
                  </a:lnTo>
                  <a:lnTo>
                    <a:pt x="882912" y="180816"/>
                  </a:lnTo>
                  <a:lnTo>
                    <a:pt x="889373" y="180816"/>
                  </a:lnTo>
                  <a:lnTo>
                    <a:pt x="889373" y="134107"/>
                  </a:lnTo>
                  <a:close/>
                </a:path>
                <a:path w="1346200" h="213360">
                  <a:moveTo>
                    <a:pt x="914647" y="180259"/>
                  </a:moveTo>
                  <a:lnTo>
                    <a:pt x="909434" y="180259"/>
                  </a:lnTo>
                  <a:lnTo>
                    <a:pt x="910994" y="184495"/>
                  </a:lnTo>
                  <a:lnTo>
                    <a:pt x="913667" y="187617"/>
                  </a:lnTo>
                  <a:lnTo>
                    <a:pt x="920796" y="192076"/>
                  </a:lnTo>
                  <a:lnTo>
                    <a:pt x="925029" y="193079"/>
                  </a:lnTo>
                  <a:lnTo>
                    <a:pt x="937838" y="193079"/>
                  </a:lnTo>
                  <a:lnTo>
                    <a:pt x="944188" y="190404"/>
                  </a:lnTo>
                  <a:lnTo>
                    <a:pt x="946765" y="187394"/>
                  </a:lnTo>
                  <a:lnTo>
                    <a:pt x="923358" y="187394"/>
                  </a:lnTo>
                  <a:lnTo>
                    <a:pt x="918568" y="185164"/>
                  </a:lnTo>
                  <a:lnTo>
                    <a:pt x="914647" y="180259"/>
                  </a:lnTo>
                  <a:close/>
                </a:path>
                <a:path w="1346200" h="213360">
                  <a:moveTo>
                    <a:pt x="909880" y="112035"/>
                  </a:moveTo>
                  <a:lnTo>
                    <a:pt x="903085" y="112035"/>
                  </a:lnTo>
                  <a:lnTo>
                    <a:pt x="903085" y="191407"/>
                  </a:lnTo>
                  <a:lnTo>
                    <a:pt x="909434" y="191407"/>
                  </a:lnTo>
                  <a:lnTo>
                    <a:pt x="909434" y="180259"/>
                  </a:lnTo>
                  <a:lnTo>
                    <a:pt x="914647" y="180259"/>
                  </a:lnTo>
                  <a:lnTo>
                    <a:pt x="911439" y="176246"/>
                  </a:lnTo>
                  <a:lnTo>
                    <a:pt x="909657" y="170337"/>
                  </a:lnTo>
                  <a:lnTo>
                    <a:pt x="909657" y="155288"/>
                  </a:lnTo>
                  <a:lnTo>
                    <a:pt x="911328" y="149380"/>
                  </a:lnTo>
                  <a:lnTo>
                    <a:pt x="914892" y="144921"/>
                  </a:lnTo>
                  <a:lnTo>
                    <a:pt x="909880" y="144921"/>
                  </a:lnTo>
                  <a:lnTo>
                    <a:pt x="909880" y="112035"/>
                  </a:lnTo>
                  <a:close/>
                </a:path>
                <a:path w="1346200" h="213360">
                  <a:moveTo>
                    <a:pt x="946861" y="138232"/>
                  </a:moveTo>
                  <a:lnTo>
                    <a:pt x="935165" y="138232"/>
                  </a:lnTo>
                  <a:lnTo>
                    <a:pt x="939843" y="140462"/>
                  </a:lnTo>
                  <a:lnTo>
                    <a:pt x="946972" y="149380"/>
                  </a:lnTo>
                  <a:lnTo>
                    <a:pt x="948755" y="155288"/>
                  </a:lnTo>
                  <a:lnTo>
                    <a:pt x="948755" y="170337"/>
                  </a:lnTo>
                  <a:lnTo>
                    <a:pt x="946972" y="176246"/>
                  </a:lnTo>
                  <a:lnTo>
                    <a:pt x="939843" y="185164"/>
                  </a:lnTo>
                  <a:lnTo>
                    <a:pt x="935165" y="187394"/>
                  </a:lnTo>
                  <a:lnTo>
                    <a:pt x="946765" y="187394"/>
                  </a:lnTo>
                  <a:lnTo>
                    <a:pt x="953544" y="179479"/>
                  </a:lnTo>
                  <a:lnTo>
                    <a:pt x="955884" y="172010"/>
                  </a:lnTo>
                  <a:lnTo>
                    <a:pt x="955884" y="153504"/>
                  </a:lnTo>
                  <a:lnTo>
                    <a:pt x="953544" y="146147"/>
                  </a:lnTo>
                  <a:lnTo>
                    <a:pt x="948770" y="140462"/>
                  </a:lnTo>
                  <a:lnTo>
                    <a:pt x="946861" y="138232"/>
                  </a:lnTo>
                  <a:close/>
                </a:path>
                <a:path w="1346200" h="213360">
                  <a:moveTo>
                    <a:pt x="938061" y="132324"/>
                  </a:moveTo>
                  <a:lnTo>
                    <a:pt x="925586" y="132324"/>
                  </a:lnTo>
                  <a:lnTo>
                    <a:pt x="921353" y="133438"/>
                  </a:lnTo>
                  <a:lnTo>
                    <a:pt x="914224" y="137897"/>
                  </a:lnTo>
                  <a:lnTo>
                    <a:pt x="911550" y="140907"/>
                  </a:lnTo>
                  <a:lnTo>
                    <a:pt x="909880" y="144921"/>
                  </a:lnTo>
                  <a:lnTo>
                    <a:pt x="914892" y="144921"/>
                  </a:lnTo>
                  <a:lnTo>
                    <a:pt x="918457" y="140462"/>
                  </a:lnTo>
                  <a:lnTo>
                    <a:pt x="923247" y="138232"/>
                  </a:lnTo>
                  <a:lnTo>
                    <a:pt x="946861" y="138232"/>
                  </a:lnTo>
                  <a:lnTo>
                    <a:pt x="944188" y="135111"/>
                  </a:lnTo>
                  <a:lnTo>
                    <a:pt x="938061" y="132324"/>
                  </a:lnTo>
                  <a:close/>
                </a:path>
                <a:path w="1346200" h="213360">
                  <a:moveTo>
                    <a:pt x="974062" y="112035"/>
                  </a:moveTo>
                  <a:lnTo>
                    <a:pt x="967156" y="112035"/>
                  </a:lnTo>
                  <a:lnTo>
                    <a:pt x="967156" y="191407"/>
                  </a:lnTo>
                  <a:lnTo>
                    <a:pt x="974062" y="191407"/>
                  </a:lnTo>
                  <a:lnTo>
                    <a:pt x="974062" y="112035"/>
                  </a:lnTo>
                  <a:close/>
                </a:path>
                <a:path w="1346200" h="213360">
                  <a:moveTo>
                    <a:pt x="994625" y="111700"/>
                  </a:moveTo>
                  <a:lnTo>
                    <a:pt x="987607" y="111700"/>
                  </a:lnTo>
                  <a:lnTo>
                    <a:pt x="987607" y="123182"/>
                  </a:lnTo>
                  <a:lnTo>
                    <a:pt x="994625" y="123182"/>
                  </a:lnTo>
                  <a:lnTo>
                    <a:pt x="994625" y="111700"/>
                  </a:lnTo>
                  <a:close/>
                </a:path>
                <a:path w="1346200" h="213360">
                  <a:moveTo>
                    <a:pt x="994625" y="134107"/>
                  </a:moveTo>
                  <a:lnTo>
                    <a:pt x="987607" y="134107"/>
                  </a:lnTo>
                  <a:lnTo>
                    <a:pt x="987607" y="191407"/>
                  </a:lnTo>
                  <a:lnTo>
                    <a:pt x="994625" y="191407"/>
                  </a:lnTo>
                  <a:lnTo>
                    <a:pt x="994625" y="134107"/>
                  </a:lnTo>
                  <a:close/>
                </a:path>
                <a:path w="1346200" h="213360">
                  <a:moveTo>
                    <a:pt x="1011729" y="172679"/>
                  </a:moveTo>
                  <a:lnTo>
                    <a:pt x="1004934" y="172679"/>
                  </a:lnTo>
                  <a:lnTo>
                    <a:pt x="1005045" y="179256"/>
                  </a:lnTo>
                  <a:lnTo>
                    <a:pt x="1007162" y="184272"/>
                  </a:lnTo>
                  <a:lnTo>
                    <a:pt x="1011283" y="187839"/>
                  </a:lnTo>
                  <a:lnTo>
                    <a:pt x="1015293" y="191407"/>
                  </a:lnTo>
                  <a:lnTo>
                    <a:pt x="1021085" y="193191"/>
                  </a:lnTo>
                  <a:lnTo>
                    <a:pt x="1035120" y="193191"/>
                  </a:lnTo>
                  <a:lnTo>
                    <a:pt x="1040578" y="191630"/>
                  </a:lnTo>
                  <a:lnTo>
                    <a:pt x="1046125" y="187394"/>
                  </a:lnTo>
                  <a:lnTo>
                    <a:pt x="1023313" y="187394"/>
                  </a:lnTo>
                  <a:lnTo>
                    <a:pt x="1019081" y="186167"/>
                  </a:lnTo>
                  <a:lnTo>
                    <a:pt x="1016184" y="183603"/>
                  </a:lnTo>
                  <a:lnTo>
                    <a:pt x="1013177" y="181151"/>
                  </a:lnTo>
                  <a:lnTo>
                    <a:pt x="1011729" y="177472"/>
                  </a:lnTo>
                  <a:lnTo>
                    <a:pt x="1011729" y="172679"/>
                  </a:lnTo>
                  <a:close/>
                </a:path>
                <a:path w="1346200" h="213360">
                  <a:moveTo>
                    <a:pt x="1034007" y="132547"/>
                  </a:moveTo>
                  <a:lnTo>
                    <a:pt x="1020974" y="132547"/>
                  </a:lnTo>
                  <a:lnTo>
                    <a:pt x="1015850" y="133996"/>
                  </a:lnTo>
                  <a:lnTo>
                    <a:pt x="1008275" y="139793"/>
                  </a:lnTo>
                  <a:lnTo>
                    <a:pt x="1006493" y="143806"/>
                  </a:lnTo>
                  <a:lnTo>
                    <a:pt x="1006605" y="151721"/>
                  </a:lnTo>
                  <a:lnTo>
                    <a:pt x="1007050" y="152947"/>
                  </a:lnTo>
                  <a:lnTo>
                    <a:pt x="1007496" y="154285"/>
                  </a:lnTo>
                  <a:lnTo>
                    <a:pt x="1007942" y="155400"/>
                  </a:lnTo>
                  <a:lnTo>
                    <a:pt x="1009055" y="157183"/>
                  </a:lnTo>
                  <a:lnTo>
                    <a:pt x="1009946" y="158075"/>
                  </a:lnTo>
                  <a:lnTo>
                    <a:pt x="1011060" y="158855"/>
                  </a:lnTo>
                  <a:lnTo>
                    <a:pt x="1012174" y="159747"/>
                  </a:lnTo>
                  <a:lnTo>
                    <a:pt x="1013957" y="160750"/>
                  </a:lnTo>
                  <a:lnTo>
                    <a:pt x="1014625" y="161196"/>
                  </a:lnTo>
                  <a:lnTo>
                    <a:pt x="1015850" y="161754"/>
                  </a:lnTo>
                  <a:lnTo>
                    <a:pt x="1017521" y="162200"/>
                  </a:lnTo>
                  <a:lnTo>
                    <a:pt x="1019080" y="162757"/>
                  </a:lnTo>
                  <a:lnTo>
                    <a:pt x="1021086" y="163314"/>
                  </a:lnTo>
                  <a:lnTo>
                    <a:pt x="1021754" y="163537"/>
                  </a:lnTo>
                  <a:lnTo>
                    <a:pt x="1023090" y="163760"/>
                  </a:lnTo>
                  <a:lnTo>
                    <a:pt x="1024984" y="164206"/>
                  </a:lnTo>
                  <a:lnTo>
                    <a:pt x="1026766" y="164652"/>
                  </a:lnTo>
                  <a:lnTo>
                    <a:pt x="1028548" y="164987"/>
                  </a:lnTo>
                  <a:lnTo>
                    <a:pt x="1028771" y="165098"/>
                  </a:lnTo>
                  <a:lnTo>
                    <a:pt x="1029105" y="165209"/>
                  </a:lnTo>
                  <a:lnTo>
                    <a:pt x="1029662" y="165209"/>
                  </a:lnTo>
                  <a:lnTo>
                    <a:pt x="1031333" y="165655"/>
                  </a:lnTo>
                  <a:lnTo>
                    <a:pt x="1044254" y="174462"/>
                  </a:lnTo>
                  <a:lnTo>
                    <a:pt x="1044254" y="179590"/>
                  </a:lnTo>
                  <a:lnTo>
                    <a:pt x="1042806" y="182377"/>
                  </a:lnTo>
                  <a:lnTo>
                    <a:pt x="1037014" y="186390"/>
                  </a:lnTo>
                  <a:lnTo>
                    <a:pt x="1033338" y="187394"/>
                  </a:lnTo>
                  <a:lnTo>
                    <a:pt x="1046125" y="187394"/>
                  </a:lnTo>
                  <a:lnTo>
                    <a:pt x="1049044" y="185164"/>
                  </a:lnTo>
                  <a:lnTo>
                    <a:pt x="1051049" y="181151"/>
                  </a:lnTo>
                  <a:lnTo>
                    <a:pt x="1050985" y="172679"/>
                  </a:lnTo>
                  <a:lnTo>
                    <a:pt x="1034229" y="159747"/>
                  </a:lnTo>
                  <a:lnTo>
                    <a:pt x="1032336" y="159301"/>
                  </a:lnTo>
                  <a:lnTo>
                    <a:pt x="1029885" y="158632"/>
                  </a:lnTo>
                  <a:lnTo>
                    <a:pt x="1027100" y="158075"/>
                  </a:lnTo>
                  <a:lnTo>
                    <a:pt x="1025096" y="157629"/>
                  </a:lnTo>
                  <a:lnTo>
                    <a:pt x="1022645" y="156960"/>
                  </a:lnTo>
                  <a:lnTo>
                    <a:pt x="1021197" y="156514"/>
                  </a:lnTo>
                  <a:lnTo>
                    <a:pt x="1019526" y="155845"/>
                  </a:lnTo>
                  <a:lnTo>
                    <a:pt x="1017855" y="155288"/>
                  </a:lnTo>
                  <a:lnTo>
                    <a:pt x="1016741" y="154731"/>
                  </a:lnTo>
                  <a:lnTo>
                    <a:pt x="1015405" y="153393"/>
                  </a:lnTo>
                  <a:lnTo>
                    <a:pt x="1014736" y="152613"/>
                  </a:lnTo>
                  <a:lnTo>
                    <a:pt x="1014291" y="151498"/>
                  </a:lnTo>
                  <a:lnTo>
                    <a:pt x="1013734" y="150494"/>
                  </a:lnTo>
                  <a:lnTo>
                    <a:pt x="1013511" y="149268"/>
                  </a:lnTo>
                  <a:lnTo>
                    <a:pt x="1013511" y="144921"/>
                  </a:lnTo>
                  <a:lnTo>
                    <a:pt x="1014625" y="142691"/>
                  </a:lnTo>
                  <a:lnTo>
                    <a:pt x="1017075" y="140907"/>
                  </a:lnTo>
                  <a:lnTo>
                    <a:pt x="1019526" y="139235"/>
                  </a:lnTo>
                  <a:lnTo>
                    <a:pt x="1022756" y="138343"/>
                  </a:lnTo>
                  <a:lnTo>
                    <a:pt x="1044644" y="138343"/>
                  </a:lnTo>
                  <a:lnTo>
                    <a:pt x="1043252" y="137229"/>
                  </a:lnTo>
                  <a:lnTo>
                    <a:pt x="1039242" y="134107"/>
                  </a:lnTo>
                  <a:lnTo>
                    <a:pt x="1034007" y="132547"/>
                  </a:lnTo>
                  <a:close/>
                </a:path>
                <a:path w="1346200" h="213360">
                  <a:moveTo>
                    <a:pt x="1044644" y="138343"/>
                  </a:moveTo>
                  <a:lnTo>
                    <a:pt x="1036457" y="138343"/>
                  </a:lnTo>
                  <a:lnTo>
                    <a:pt x="1041692" y="142580"/>
                  </a:lnTo>
                  <a:lnTo>
                    <a:pt x="1042361" y="150829"/>
                  </a:lnTo>
                  <a:lnTo>
                    <a:pt x="1049156" y="150829"/>
                  </a:lnTo>
                  <a:lnTo>
                    <a:pt x="1049156" y="144921"/>
                  </a:lnTo>
                  <a:lnTo>
                    <a:pt x="1047151" y="140350"/>
                  </a:lnTo>
                  <a:lnTo>
                    <a:pt x="1044644" y="138343"/>
                  </a:lnTo>
                  <a:close/>
                </a:path>
                <a:path w="1346200" h="213360">
                  <a:moveTo>
                    <a:pt x="1068588" y="112035"/>
                  </a:moveTo>
                  <a:lnTo>
                    <a:pt x="1061682" y="112035"/>
                  </a:lnTo>
                  <a:lnTo>
                    <a:pt x="1061682" y="191407"/>
                  </a:lnTo>
                  <a:lnTo>
                    <a:pt x="1068588" y="191407"/>
                  </a:lnTo>
                  <a:lnTo>
                    <a:pt x="1068588" y="154508"/>
                  </a:lnTo>
                  <a:lnTo>
                    <a:pt x="1070035" y="149157"/>
                  </a:lnTo>
                  <a:lnTo>
                    <a:pt x="1072932" y="144921"/>
                  </a:lnTo>
                  <a:lnTo>
                    <a:pt x="1068476" y="144921"/>
                  </a:lnTo>
                  <a:lnTo>
                    <a:pt x="1068588" y="112035"/>
                  </a:lnTo>
                  <a:close/>
                </a:path>
                <a:path w="1346200" h="213360">
                  <a:moveTo>
                    <a:pt x="1103647" y="138566"/>
                  </a:moveTo>
                  <a:lnTo>
                    <a:pt x="1096435" y="138566"/>
                  </a:lnTo>
                  <a:lnTo>
                    <a:pt x="1101336" y="143917"/>
                  </a:lnTo>
                  <a:lnTo>
                    <a:pt x="1101336" y="191407"/>
                  </a:lnTo>
                  <a:lnTo>
                    <a:pt x="1108353" y="191407"/>
                  </a:lnTo>
                  <a:lnTo>
                    <a:pt x="1108353" y="146816"/>
                  </a:lnTo>
                  <a:lnTo>
                    <a:pt x="1106571" y="141688"/>
                  </a:lnTo>
                  <a:lnTo>
                    <a:pt x="1103647" y="138566"/>
                  </a:lnTo>
                  <a:close/>
                </a:path>
                <a:path w="1346200" h="213360">
                  <a:moveTo>
                    <a:pt x="1094875" y="132658"/>
                  </a:moveTo>
                  <a:lnTo>
                    <a:pt x="1079169" y="132658"/>
                  </a:lnTo>
                  <a:lnTo>
                    <a:pt x="1072486" y="136783"/>
                  </a:lnTo>
                  <a:lnTo>
                    <a:pt x="1068476" y="144921"/>
                  </a:lnTo>
                  <a:lnTo>
                    <a:pt x="1072932" y="144921"/>
                  </a:lnTo>
                  <a:lnTo>
                    <a:pt x="1075828" y="140684"/>
                  </a:lnTo>
                  <a:lnTo>
                    <a:pt x="1080395" y="138566"/>
                  </a:lnTo>
                  <a:lnTo>
                    <a:pt x="1103647" y="138566"/>
                  </a:lnTo>
                  <a:lnTo>
                    <a:pt x="1099888" y="134553"/>
                  </a:lnTo>
                  <a:lnTo>
                    <a:pt x="1094875" y="132658"/>
                  </a:lnTo>
                  <a:close/>
                </a:path>
                <a:path w="1346200" h="213360">
                  <a:moveTo>
                    <a:pt x="1152586" y="132547"/>
                  </a:moveTo>
                  <a:lnTo>
                    <a:pt x="1136769" y="132547"/>
                  </a:lnTo>
                  <a:lnTo>
                    <a:pt x="1130531" y="135445"/>
                  </a:lnTo>
                  <a:lnTo>
                    <a:pt x="1120729" y="147039"/>
                  </a:lnTo>
                  <a:lnTo>
                    <a:pt x="1118390" y="154396"/>
                  </a:lnTo>
                  <a:lnTo>
                    <a:pt x="1118390" y="172567"/>
                  </a:lnTo>
                  <a:lnTo>
                    <a:pt x="1120729" y="179813"/>
                  </a:lnTo>
                  <a:lnTo>
                    <a:pt x="1125519" y="185164"/>
                  </a:lnTo>
                  <a:lnTo>
                    <a:pt x="1130309" y="190627"/>
                  </a:lnTo>
                  <a:lnTo>
                    <a:pt x="1136658" y="193302"/>
                  </a:lnTo>
                  <a:lnTo>
                    <a:pt x="1151250" y="193302"/>
                  </a:lnTo>
                  <a:lnTo>
                    <a:pt x="1156708" y="191518"/>
                  </a:lnTo>
                  <a:lnTo>
                    <a:pt x="1161197" y="187617"/>
                  </a:lnTo>
                  <a:lnTo>
                    <a:pt x="1138440" y="187617"/>
                  </a:lnTo>
                  <a:lnTo>
                    <a:pt x="1133539" y="185499"/>
                  </a:lnTo>
                  <a:lnTo>
                    <a:pt x="1127078" y="176580"/>
                  </a:lnTo>
                  <a:lnTo>
                    <a:pt x="1125519" y="171118"/>
                  </a:lnTo>
                  <a:lnTo>
                    <a:pt x="1125519" y="164429"/>
                  </a:lnTo>
                  <a:lnTo>
                    <a:pt x="1169740" y="164429"/>
                  </a:lnTo>
                  <a:lnTo>
                    <a:pt x="1169740" y="158744"/>
                  </a:lnTo>
                  <a:lnTo>
                    <a:pt x="1125519" y="158744"/>
                  </a:lnTo>
                  <a:lnTo>
                    <a:pt x="1126187" y="152724"/>
                  </a:lnTo>
                  <a:lnTo>
                    <a:pt x="1128081" y="147819"/>
                  </a:lnTo>
                  <a:lnTo>
                    <a:pt x="1134096" y="140238"/>
                  </a:lnTo>
                  <a:lnTo>
                    <a:pt x="1138551" y="138343"/>
                  </a:lnTo>
                  <a:lnTo>
                    <a:pt x="1161039" y="138343"/>
                  </a:lnTo>
                  <a:lnTo>
                    <a:pt x="1158824" y="135445"/>
                  </a:lnTo>
                  <a:lnTo>
                    <a:pt x="1152586" y="132547"/>
                  </a:lnTo>
                  <a:close/>
                </a:path>
                <a:path w="1346200" h="213360">
                  <a:moveTo>
                    <a:pt x="1169184" y="172567"/>
                  </a:moveTo>
                  <a:lnTo>
                    <a:pt x="1162389" y="172567"/>
                  </a:lnTo>
                  <a:lnTo>
                    <a:pt x="1160161" y="182600"/>
                  </a:lnTo>
                  <a:lnTo>
                    <a:pt x="1154257" y="187617"/>
                  </a:lnTo>
                  <a:lnTo>
                    <a:pt x="1161197" y="187617"/>
                  </a:lnTo>
                  <a:lnTo>
                    <a:pt x="1165173" y="184161"/>
                  </a:lnTo>
                  <a:lnTo>
                    <a:pt x="1167847" y="179033"/>
                  </a:lnTo>
                  <a:lnTo>
                    <a:pt x="1169184" y="172567"/>
                  </a:lnTo>
                  <a:close/>
                </a:path>
                <a:path w="1346200" h="213360">
                  <a:moveTo>
                    <a:pt x="1161039" y="138343"/>
                  </a:moveTo>
                  <a:lnTo>
                    <a:pt x="1149690" y="138343"/>
                  </a:lnTo>
                  <a:lnTo>
                    <a:pt x="1153923" y="140239"/>
                  </a:lnTo>
                  <a:lnTo>
                    <a:pt x="1157265" y="143806"/>
                  </a:lnTo>
                  <a:lnTo>
                    <a:pt x="1160495" y="147373"/>
                  </a:lnTo>
                  <a:lnTo>
                    <a:pt x="1162277" y="152390"/>
                  </a:lnTo>
                  <a:lnTo>
                    <a:pt x="1162723" y="158744"/>
                  </a:lnTo>
                  <a:lnTo>
                    <a:pt x="1169740" y="158744"/>
                  </a:lnTo>
                  <a:lnTo>
                    <a:pt x="1169740" y="153950"/>
                  </a:lnTo>
                  <a:lnTo>
                    <a:pt x="1167513" y="146927"/>
                  </a:lnTo>
                  <a:lnTo>
                    <a:pt x="1162487" y="140238"/>
                  </a:lnTo>
                  <a:lnTo>
                    <a:pt x="1161039" y="138343"/>
                  </a:lnTo>
                  <a:close/>
                </a:path>
                <a:path w="1346200" h="213360">
                  <a:moveTo>
                    <a:pt x="1212352" y="132435"/>
                  </a:moveTo>
                  <a:lnTo>
                    <a:pt x="1194641" y="132435"/>
                  </a:lnTo>
                  <a:lnTo>
                    <a:pt x="1188404" y="135222"/>
                  </a:lnTo>
                  <a:lnTo>
                    <a:pt x="1183725" y="140684"/>
                  </a:lnTo>
                  <a:lnTo>
                    <a:pt x="1179047" y="146258"/>
                  </a:lnTo>
                  <a:lnTo>
                    <a:pt x="1176819" y="153616"/>
                  </a:lnTo>
                  <a:lnTo>
                    <a:pt x="1176819" y="172121"/>
                  </a:lnTo>
                  <a:lnTo>
                    <a:pt x="1179047" y="179479"/>
                  </a:lnTo>
                  <a:lnTo>
                    <a:pt x="1188404" y="190404"/>
                  </a:lnTo>
                  <a:lnTo>
                    <a:pt x="1194642" y="193079"/>
                  </a:lnTo>
                  <a:lnTo>
                    <a:pt x="1207451" y="193079"/>
                  </a:lnTo>
                  <a:lnTo>
                    <a:pt x="1211684" y="192076"/>
                  </a:lnTo>
                  <a:lnTo>
                    <a:pt x="1218813" y="187617"/>
                  </a:lnTo>
                  <a:lnTo>
                    <a:pt x="1218998" y="187394"/>
                  </a:lnTo>
                  <a:lnTo>
                    <a:pt x="1197315" y="187394"/>
                  </a:lnTo>
                  <a:lnTo>
                    <a:pt x="1192637" y="185164"/>
                  </a:lnTo>
                  <a:lnTo>
                    <a:pt x="1185508" y="176246"/>
                  </a:lnTo>
                  <a:lnTo>
                    <a:pt x="1183899" y="170449"/>
                  </a:lnTo>
                  <a:lnTo>
                    <a:pt x="1183837" y="155288"/>
                  </a:lnTo>
                  <a:lnTo>
                    <a:pt x="1185508" y="149380"/>
                  </a:lnTo>
                  <a:lnTo>
                    <a:pt x="1192637" y="140462"/>
                  </a:lnTo>
                  <a:lnTo>
                    <a:pt x="1197315" y="138232"/>
                  </a:lnTo>
                  <a:lnTo>
                    <a:pt x="1219892" y="138232"/>
                  </a:lnTo>
                  <a:lnTo>
                    <a:pt x="1219147" y="136560"/>
                  </a:lnTo>
                  <a:lnTo>
                    <a:pt x="1212352" y="132435"/>
                  </a:lnTo>
                  <a:close/>
                </a:path>
                <a:path w="1346200" h="213360">
                  <a:moveTo>
                    <a:pt x="1229618" y="180148"/>
                  </a:moveTo>
                  <a:lnTo>
                    <a:pt x="1223269" y="180148"/>
                  </a:lnTo>
                  <a:lnTo>
                    <a:pt x="1223269" y="191407"/>
                  </a:lnTo>
                  <a:lnTo>
                    <a:pt x="1229618" y="191407"/>
                  </a:lnTo>
                  <a:lnTo>
                    <a:pt x="1229618" y="180148"/>
                  </a:lnTo>
                  <a:close/>
                </a:path>
                <a:path w="1346200" h="213360">
                  <a:moveTo>
                    <a:pt x="1219892" y="138232"/>
                  </a:moveTo>
                  <a:lnTo>
                    <a:pt x="1209679" y="138232"/>
                  </a:lnTo>
                  <a:lnTo>
                    <a:pt x="1214692" y="140684"/>
                  </a:lnTo>
                  <a:lnTo>
                    <a:pt x="1218033" y="145366"/>
                  </a:lnTo>
                  <a:lnTo>
                    <a:pt x="1221375" y="150160"/>
                  </a:lnTo>
                  <a:lnTo>
                    <a:pt x="1223046" y="155957"/>
                  </a:lnTo>
                  <a:lnTo>
                    <a:pt x="1223046" y="170449"/>
                  </a:lnTo>
                  <a:lnTo>
                    <a:pt x="1221264" y="176469"/>
                  </a:lnTo>
                  <a:lnTo>
                    <a:pt x="1217699" y="180816"/>
                  </a:lnTo>
                  <a:lnTo>
                    <a:pt x="1214135" y="185276"/>
                  </a:lnTo>
                  <a:lnTo>
                    <a:pt x="1209345" y="187394"/>
                  </a:lnTo>
                  <a:lnTo>
                    <a:pt x="1218998" y="187394"/>
                  </a:lnTo>
                  <a:lnTo>
                    <a:pt x="1221487" y="184384"/>
                  </a:lnTo>
                  <a:lnTo>
                    <a:pt x="1223269" y="180148"/>
                  </a:lnTo>
                  <a:lnTo>
                    <a:pt x="1229618" y="180148"/>
                  </a:lnTo>
                  <a:lnTo>
                    <a:pt x="1229618" y="144809"/>
                  </a:lnTo>
                  <a:lnTo>
                    <a:pt x="1222823" y="144809"/>
                  </a:lnTo>
                  <a:lnTo>
                    <a:pt x="1219892" y="138232"/>
                  </a:lnTo>
                  <a:close/>
                </a:path>
                <a:path w="1346200" h="213360">
                  <a:moveTo>
                    <a:pt x="1229618" y="112035"/>
                  </a:moveTo>
                  <a:lnTo>
                    <a:pt x="1222823" y="112035"/>
                  </a:lnTo>
                  <a:lnTo>
                    <a:pt x="1222823" y="144809"/>
                  </a:lnTo>
                  <a:lnTo>
                    <a:pt x="1229618" y="144809"/>
                  </a:lnTo>
                  <a:lnTo>
                    <a:pt x="1229618" y="1120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6680" y="5092563"/>
              <a:ext cx="712837" cy="1024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61509" y="5568243"/>
              <a:ext cx="1069340" cy="111760"/>
            </a:xfrm>
            <a:custGeom>
              <a:avLst/>
              <a:gdLst/>
              <a:ahLst/>
              <a:cxnLst/>
              <a:rect l="l" t="t" r="r" b="b"/>
              <a:pathLst>
                <a:path w="1069340" h="111760">
                  <a:moveTo>
                    <a:pt x="1069339" y="0"/>
                  </a:moveTo>
                  <a:lnTo>
                    <a:pt x="0" y="0"/>
                  </a:lnTo>
                  <a:lnTo>
                    <a:pt x="0" y="111477"/>
                  </a:lnTo>
                  <a:lnTo>
                    <a:pt x="1069339" y="111477"/>
                  </a:lnTo>
                  <a:lnTo>
                    <a:pt x="1069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569546" y="5572149"/>
              <a:ext cx="1057275" cy="102235"/>
            </a:xfrm>
            <a:custGeom>
              <a:avLst/>
              <a:gdLst/>
              <a:ahLst/>
              <a:cxnLst/>
              <a:rect l="l" t="t" r="r" b="b"/>
              <a:pathLst>
                <a:path w="1057275" h="102235">
                  <a:moveTo>
                    <a:pt x="6906" y="334"/>
                  </a:moveTo>
                  <a:lnTo>
                    <a:pt x="0" y="334"/>
                  </a:lnTo>
                  <a:lnTo>
                    <a:pt x="0" y="79706"/>
                  </a:lnTo>
                  <a:lnTo>
                    <a:pt x="6906" y="79706"/>
                  </a:lnTo>
                  <a:lnTo>
                    <a:pt x="6906" y="42807"/>
                  </a:lnTo>
                  <a:lnTo>
                    <a:pt x="8354" y="37456"/>
                  </a:lnTo>
                  <a:lnTo>
                    <a:pt x="11250" y="33220"/>
                  </a:lnTo>
                  <a:lnTo>
                    <a:pt x="6795" y="33220"/>
                  </a:lnTo>
                  <a:lnTo>
                    <a:pt x="6906" y="334"/>
                  </a:lnTo>
                  <a:close/>
                </a:path>
                <a:path w="1057275" h="102235">
                  <a:moveTo>
                    <a:pt x="41966" y="26866"/>
                  </a:moveTo>
                  <a:lnTo>
                    <a:pt x="34754" y="26866"/>
                  </a:lnTo>
                  <a:lnTo>
                    <a:pt x="39655" y="32216"/>
                  </a:lnTo>
                  <a:lnTo>
                    <a:pt x="39655" y="79706"/>
                  </a:lnTo>
                  <a:lnTo>
                    <a:pt x="46672" y="79706"/>
                  </a:lnTo>
                  <a:lnTo>
                    <a:pt x="46672" y="35115"/>
                  </a:lnTo>
                  <a:lnTo>
                    <a:pt x="44890" y="29987"/>
                  </a:lnTo>
                  <a:lnTo>
                    <a:pt x="41966" y="26866"/>
                  </a:lnTo>
                  <a:close/>
                </a:path>
                <a:path w="1057275" h="102235">
                  <a:moveTo>
                    <a:pt x="33194" y="20957"/>
                  </a:moveTo>
                  <a:lnTo>
                    <a:pt x="17488" y="20957"/>
                  </a:lnTo>
                  <a:lnTo>
                    <a:pt x="10805" y="25082"/>
                  </a:lnTo>
                  <a:lnTo>
                    <a:pt x="6795" y="33220"/>
                  </a:lnTo>
                  <a:lnTo>
                    <a:pt x="11250" y="33220"/>
                  </a:lnTo>
                  <a:lnTo>
                    <a:pt x="14146" y="28984"/>
                  </a:lnTo>
                  <a:lnTo>
                    <a:pt x="18714" y="26866"/>
                  </a:lnTo>
                  <a:lnTo>
                    <a:pt x="41966" y="26866"/>
                  </a:lnTo>
                  <a:lnTo>
                    <a:pt x="38207" y="22852"/>
                  </a:lnTo>
                  <a:lnTo>
                    <a:pt x="33194" y="20957"/>
                  </a:lnTo>
                  <a:close/>
                </a:path>
                <a:path w="1057275" h="102235">
                  <a:moveTo>
                    <a:pt x="92454" y="20734"/>
                  </a:moveTo>
                  <a:lnTo>
                    <a:pt x="75856" y="20734"/>
                  </a:lnTo>
                  <a:lnTo>
                    <a:pt x="69173" y="23521"/>
                  </a:lnTo>
                  <a:lnTo>
                    <a:pt x="64272" y="28984"/>
                  </a:lnTo>
                  <a:lnTo>
                    <a:pt x="59370" y="34558"/>
                  </a:lnTo>
                  <a:lnTo>
                    <a:pt x="56920" y="41915"/>
                  </a:lnTo>
                  <a:lnTo>
                    <a:pt x="56994" y="60643"/>
                  </a:lnTo>
                  <a:lnTo>
                    <a:pt x="59370" y="67778"/>
                  </a:lnTo>
                  <a:lnTo>
                    <a:pt x="69173" y="78703"/>
                  </a:lnTo>
                  <a:lnTo>
                    <a:pt x="75856" y="81378"/>
                  </a:lnTo>
                  <a:lnTo>
                    <a:pt x="92454" y="81378"/>
                  </a:lnTo>
                  <a:lnTo>
                    <a:pt x="99025" y="78703"/>
                  </a:lnTo>
                  <a:lnTo>
                    <a:pt x="101884" y="75581"/>
                  </a:lnTo>
                  <a:lnTo>
                    <a:pt x="77972" y="75581"/>
                  </a:lnTo>
                  <a:lnTo>
                    <a:pt x="72960" y="73463"/>
                  </a:lnTo>
                  <a:lnTo>
                    <a:pt x="69396" y="69004"/>
                  </a:lnTo>
                  <a:lnTo>
                    <a:pt x="65831" y="64657"/>
                  </a:lnTo>
                  <a:lnTo>
                    <a:pt x="64082" y="58748"/>
                  </a:lnTo>
                  <a:lnTo>
                    <a:pt x="64049" y="43699"/>
                  </a:lnTo>
                  <a:lnTo>
                    <a:pt x="65831" y="37790"/>
                  </a:lnTo>
                  <a:lnTo>
                    <a:pt x="69507" y="33331"/>
                  </a:lnTo>
                  <a:lnTo>
                    <a:pt x="73072" y="28872"/>
                  </a:lnTo>
                  <a:lnTo>
                    <a:pt x="77973" y="26643"/>
                  </a:lnTo>
                  <a:lnTo>
                    <a:pt x="101714" y="26643"/>
                  </a:lnTo>
                  <a:lnTo>
                    <a:pt x="98914" y="23521"/>
                  </a:lnTo>
                  <a:lnTo>
                    <a:pt x="92454" y="20734"/>
                  </a:lnTo>
                  <a:close/>
                </a:path>
                <a:path w="1057275" h="102235">
                  <a:moveTo>
                    <a:pt x="101714" y="26643"/>
                  </a:moveTo>
                  <a:lnTo>
                    <a:pt x="90114" y="26643"/>
                  </a:lnTo>
                  <a:lnTo>
                    <a:pt x="95015" y="28872"/>
                  </a:lnTo>
                  <a:lnTo>
                    <a:pt x="98691" y="33331"/>
                  </a:lnTo>
                  <a:lnTo>
                    <a:pt x="102256" y="37790"/>
                  </a:lnTo>
                  <a:lnTo>
                    <a:pt x="104149" y="43699"/>
                  </a:lnTo>
                  <a:lnTo>
                    <a:pt x="104149" y="58748"/>
                  </a:lnTo>
                  <a:lnTo>
                    <a:pt x="102367" y="64657"/>
                  </a:lnTo>
                  <a:lnTo>
                    <a:pt x="98803" y="69004"/>
                  </a:lnTo>
                  <a:lnTo>
                    <a:pt x="95238" y="73463"/>
                  </a:lnTo>
                  <a:lnTo>
                    <a:pt x="90337" y="75581"/>
                  </a:lnTo>
                  <a:lnTo>
                    <a:pt x="101884" y="75581"/>
                  </a:lnTo>
                  <a:lnTo>
                    <a:pt x="103926" y="73352"/>
                  </a:lnTo>
                  <a:lnTo>
                    <a:pt x="108716" y="68001"/>
                  </a:lnTo>
                  <a:lnTo>
                    <a:pt x="111167" y="60643"/>
                  </a:lnTo>
                  <a:lnTo>
                    <a:pt x="111167" y="41915"/>
                  </a:lnTo>
                  <a:lnTo>
                    <a:pt x="108716" y="34558"/>
                  </a:lnTo>
                  <a:lnTo>
                    <a:pt x="103714" y="28872"/>
                  </a:lnTo>
                  <a:lnTo>
                    <a:pt x="101714" y="26643"/>
                  </a:lnTo>
                  <a:close/>
                </a:path>
                <a:path w="1057275" h="102235">
                  <a:moveTo>
                    <a:pt x="125369" y="60978"/>
                  </a:moveTo>
                  <a:lnTo>
                    <a:pt x="118574" y="60978"/>
                  </a:lnTo>
                  <a:lnTo>
                    <a:pt x="118685" y="67555"/>
                  </a:lnTo>
                  <a:lnTo>
                    <a:pt x="120802" y="72571"/>
                  </a:lnTo>
                  <a:lnTo>
                    <a:pt x="124923" y="76139"/>
                  </a:lnTo>
                  <a:lnTo>
                    <a:pt x="128933" y="79706"/>
                  </a:lnTo>
                  <a:lnTo>
                    <a:pt x="134725" y="81490"/>
                  </a:lnTo>
                  <a:lnTo>
                    <a:pt x="148760" y="81490"/>
                  </a:lnTo>
                  <a:lnTo>
                    <a:pt x="154219" y="79929"/>
                  </a:lnTo>
                  <a:lnTo>
                    <a:pt x="159765" y="75693"/>
                  </a:lnTo>
                  <a:lnTo>
                    <a:pt x="136953" y="75693"/>
                  </a:lnTo>
                  <a:lnTo>
                    <a:pt x="132721" y="74466"/>
                  </a:lnTo>
                  <a:lnTo>
                    <a:pt x="129824" y="71902"/>
                  </a:lnTo>
                  <a:lnTo>
                    <a:pt x="126817" y="69450"/>
                  </a:lnTo>
                  <a:lnTo>
                    <a:pt x="125369" y="65771"/>
                  </a:lnTo>
                  <a:lnTo>
                    <a:pt x="125369" y="60978"/>
                  </a:lnTo>
                  <a:close/>
                </a:path>
                <a:path w="1057275" h="102235">
                  <a:moveTo>
                    <a:pt x="147647" y="20846"/>
                  </a:moveTo>
                  <a:lnTo>
                    <a:pt x="134614" y="20846"/>
                  </a:lnTo>
                  <a:lnTo>
                    <a:pt x="129490" y="22295"/>
                  </a:lnTo>
                  <a:lnTo>
                    <a:pt x="121916" y="28092"/>
                  </a:lnTo>
                  <a:lnTo>
                    <a:pt x="120134" y="32105"/>
                  </a:lnTo>
                  <a:lnTo>
                    <a:pt x="120245" y="40020"/>
                  </a:lnTo>
                  <a:lnTo>
                    <a:pt x="120690" y="41246"/>
                  </a:lnTo>
                  <a:lnTo>
                    <a:pt x="121136" y="42584"/>
                  </a:lnTo>
                  <a:lnTo>
                    <a:pt x="121582" y="43699"/>
                  </a:lnTo>
                  <a:lnTo>
                    <a:pt x="122695" y="45482"/>
                  </a:lnTo>
                  <a:lnTo>
                    <a:pt x="123586" y="46374"/>
                  </a:lnTo>
                  <a:lnTo>
                    <a:pt x="124700" y="47154"/>
                  </a:lnTo>
                  <a:lnTo>
                    <a:pt x="125814" y="48046"/>
                  </a:lnTo>
                  <a:lnTo>
                    <a:pt x="127596" y="49050"/>
                  </a:lnTo>
                  <a:lnTo>
                    <a:pt x="128265" y="49496"/>
                  </a:lnTo>
                  <a:lnTo>
                    <a:pt x="129490" y="50053"/>
                  </a:lnTo>
                  <a:lnTo>
                    <a:pt x="131161" y="50499"/>
                  </a:lnTo>
                  <a:lnTo>
                    <a:pt x="132720" y="51056"/>
                  </a:lnTo>
                  <a:lnTo>
                    <a:pt x="134726" y="51614"/>
                  </a:lnTo>
                  <a:lnTo>
                    <a:pt x="135394" y="51837"/>
                  </a:lnTo>
                  <a:lnTo>
                    <a:pt x="136730" y="52060"/>
                  </a:lnTo>
                  <a:lnTo>
                    <a:pt x="138624" y="52505"/>
                  </a:lnTo>
                  <a:lnTo>
                    <a:pt x="140406" y="52951"/>
                  </a:lnTo>
                  <a:lnTo>
                    <a:pt x="142188" y="53286"/>
                  </a:lnTo>
                  <a:lnTo>
                    <a:pt x="142412" y="53397"/>
                  </a:lnTo>
                  <a:lnTo>
                    <a:pt x="142746" y="53509"/>
                  </a:lnTo>
                  <a:lnTo>
                    <a:pt x="143303" y="53509"/>
                  </a:lnTo>
                  <a:lnTo>
                    <a:pt x="144974" y="53955"/>
                  </a:lnTo>
                  <a:lnTo>
                    <a:pt x="157895" y="62762"/>
                  </a:lnTo>
                  <a:lnTo>
                    <a:pt x="157895" y="67890"/>
                  </a:lnTo>
                  <a:lnTo>
                    <a:pt x="156447" y="70676"/>
                  </a:lnTo>
                  <a:lnTo>
                    <a:pt x="150654" y="74689"/>
                  </a:lnTo>
                  <a:lnTo>
                    <a:pt x="146978" y="75693"/>
                  </a:lnTo>
                  <a:lnTo>
                    <a:pt x="159765" y="75693"/>
                  </a:lnTo>
                  <a:lnTo>
                    <a:pt x="162684" y="73463"/>
                  </a:lnTo>
                  <a:lnTo>
                    <a:pt x="164689" y="69450"/>
                  </a:lnTo>
                  <a:lnTo>
                    <a:pt x="164625" y="60978"/>
                  </a:lnTo>
                  <a:lnTo>
                    <a:pt x="147869" y="48046"/>
                  </a:lnTo>
                  <a:lnTo>
                    <a:pt x="145976" y="47600"/>
                  </a:lnTo>
                  <a:lnTo>
                    <a:pt x="143525" y="46932"/>
                  </a:lnTo>
                  <a:lnTo>
                    <a:pt x="140740" y="46374"/>
                  </a:lnTo>
                  <a:lnTo>
                    <a:pt x="138736" y="45928"/>
                  </a:lnTo>
                  <a:lnTo>
                    <a:pt x="136285" y="45259"/>
                  </a:lnTo>
                  <a:lnTo>
                    <a:pt x="134837" y="44813"/>
                  </a:lnTo>
                  <a:lnTo>
                    <a:pt x="133166" y="44145"/>
                  </a:lnTo>
                  <a:lnTo>
                    <a:pt x="131495" y="43587"/>
                  </a:lnTo>
                  <a:lnTo>
                    <a:pt x="130381" y="43030"/>
                  </a:lnTo>
                  <a:lnTo>
                    <a:pt x="129045" y="41692"/>
                  </a:lnTo>
                  <a:lnTo>
                    <a:pt x="128377" y="40912"/>
                  </a:lnTo>
                  <a:lnTo>
                    <a:pt x="127931" y="39797"/>
                  </a:lnTo>
                  <a:lnTo>
                    <a:pt x="127374" y="38794"/>
                  </a:lnTo>
                  <a:lnTo>
                    <a:pt x="127151" y="37567"/>
                  </a:lnTo>
                  <a:lnTo>
                    <a:pt x="127151" y="33220"/>
                  </a:lnTo>
                  <a:lnTo>
                    <a:pt x="128265" y="30990"/>
                  </a:lnTo>
                  <a:lnTo>
                    <a:pt x="130716" y="29207"/>
                  </a:lnTo>
                  <a:lnTo>
                    <a:pt x="133166" y="27534"/>
                  </a:lnTo>
                  <a:lnTo>
                    <a:pt x="136397" y="26643"/>
                  </a:lnTo>
                  <a:lnTo>
                    <a:pt x="158284" y="26643"/>
                  </a:lnTo>
                  <a:lnTo>
                    <a:pt x="156892" y="25528"/>
                  </a:lnTo>
                  <a:lnTo>
                    <a:pt x="152882" y="22407"/>
                  </a:lnTo>
                  <a:lnTo>
                    <a:pt x="147647" y="20846"/>
                  </a:lnTo>
                  <a:close/>
                </a:path>
                <a:path w="1057275" h="102235">
                  <a:moveTo>
                    <a:pt x="158284" y="26643"/>
                  </a:moveTo>
                  <a:lnTo>
                    <a:pt x="150098" y="26643"/>
                  </a:lnTo>
                  <a:lnTo>
                    <a:pt x="155332" y="30879"/>
                  </a:lnTo>
                  <a:lnTo>
                    <a:pt x="156001" y="39128"/>
                  </a:lnTo>
                  <a:lnTo>
                    <a:pt x="162796" y="39128"/>
                  </a:lnTo>
                  <a:lnTo>
                    <a:pt x="162796" y="33220"/>
                  </a:lnTo>
                  <a:lnTo>
                    <a:pt x="160791" y="28649"/>
                  </a:lnTo>
                  <a:lnTo>
                    <a:pt x="158284" y="26643"/>
                  </a:lnTo>
                  <a:close/>
                </a:path>
                <a:path w="1057275" h="102235">
                  <a:moveTo>
                    <a:pt x="186355" y="28092"/>
                  </a:moveTo>
                  <a:lnTo>
                    <a:pt x="179449" y="28092"/>
                  </a:lnTo>
                  <a:lnTo>
                    <a:pt x="179501" y="68558"/>
                  </a:lnTo>
                  <a:lnTo>
                    <a:pt x="179671" y="71791"/>
                  </a:lnTo>
                  <a:lnTo>
                    <a:pt x="180217" y="74021"/>
                  </a:lnTo>
                  <a:lnTo>
                    <a:pt x="181119" y="78034"/>
                  </a:lnTo>
                  <a:lnTo>
                    <a:pt x="185130" y="80152"/>
                  </a:lnTo>
                  <a:lnTo>
                    <a:pt x="193818" y="80152"/>
                  </a:lnTo>
                  <a:lnTo>
                    <a:pt x="195823" y="80040"/>
                  </a:lnTo>
                  <a:lnTo>
                    <a:pt x="198162" y="79706"/>
                  </a:lnTo>
                  <a:lnTo>
                    <a:pt x="198162" y="74021"/>
                  </a:lnTo>
                  <a:lnTo>
                    <a:pt x="191812" y="74021"/>
                  </a:lnTo>
                  <a:lnTo>
                    <a:pt x="190364" y="73909"/>
                  </a:lnTo>
                  <a:lnTo>
                    <a:pt x="189362" y="73463"/>
                  </a:lnTo>
                  <a:lnTo>
                    <a:pt x="188248" y="73129"/>
                  </a:lnTo>
                  <a:lnTo>
                    <a:pt x="187580" y="72460"/>
                  </a:lnTo>
                  <a:lnTo>
                    <a:pt x="186689" y="70230"/>
                  </a:lnTo>
                  <a:lnTo>
                    <a:pt x="186466" y="69339"/>
                  </a:lnTo>
                  <a:lnTo>
                    <a:pt x="186355" y="28092"/>
                  </a:lnTo>
                  <a:close/>
                </a:path>
                <a:path w="1057275" h="102235">
                  <a:moveTo>
                    <a:pt x="198162" y="73686"/>
                  </a:moveTo>
                  <a:lnTo>
                    <a:pt x="196155" y="73909"/>
                  </a:lnTo>
                  <a:lnTo>
                    <a:pt x="194597" y="74021"/>
                  </a:lnTo>
                  <a:lnTo>
                    <a:pt x="198162" y="74021"/>
                  </a:lnTo>
                  <a:lnTo>
                    <a:pt x="198162" y="73686"/>
                  </a:lnTo>
                  <a:close/>
                </a:path>
                <a:path w="1057275" h="102235">
                  <a:moveTo>
                    <a:pt x="198162" y="22406"/>
                  </a:moveTo>
                  <a:lnTo>
                    <a:pt x="169312" y="22406"/>
                  </a:lnTo>
                  <a:lnTo>
                    <a:pt x="169312" y="28092"/>
                  </a:lnTo>
                  <a:lnTo>
                    <a:pt x="198162" y="28092"/>
                  </a:lnTo>
                  <a:lnTo>
                    <a:pt x="198162" y="22406"/>
                  </a:lnTo>
                  <a:close/>
                </a:path>
                <a:path w="1057275" h="102235">
                  <a:moveTo>
                    <a:pt x="186355" y="4905"/>
                  </a:moveTo>
                  <a:lnTo>
                    <a:pt x="179449" y="4905"/>
                  </a:lnTo>
                  <a:lnTo>
                    <a:pt x="179449" y="22406"/>
                  </a:lnTo>
                  <a:lnTo>
                    <a:pt x="186355" y="22406"/>
                  </a:lnTo>
                  <a:lnTo>
                    <a:pt x="186355" y="4905"/>
                  </a:lnTo>
                  <a:close/>
                </a:path>
                <a:path w="1057275" h="102235">
                  <a:moveTo>
                    <a:pt x="215427" y="0"/>
                  </a:moveTo>
                  <a:lnTo>
                    <a:pt x="208410" y="0"/>
                  </a:lnTo>
                  <a:lnTo>
                    <a:pt x="208410" y="11482"/>
                  </a:lnTo>
                  <a:lnTo>
                    <a:pt x="215427" y="11482"/>
                  </a:lnTo>
                  <a:lnTo>
                    <a:pt x="215427" y="0"/>
                  </a:lnTo>
                  <a:close/>
                </a:path>
                <a:path w="1057275" h="102235">
                  <a:moveTo>
                    <a:pt x="215427" y="22406"/>
                  </a:moveTo>
                  <a:lnTo>
                    <a:pt x="208410" y="22406"/>
                  </a:lnTo>
                  <a:lnTo>
                    <a:pt x="208410" y="79706"/>
                  </a:lnTo>
                  <a:lnTo>
                    <a:pt x="215427" y="79706"/>
                  </a:lnTo>
                  <a:lnTo>
                    <a:pt x="215427" y="22406"/>
                  </a:lnTo>
                  <a:close/>
                </a:path>
                <a:path w="1057275" h="102235">
                  <a:moveTo>
                    <a:pt x="235421" y="22406"/>
                  </a:moveTo>
                  <a:lnTo>
                    <a:pt x="228850" y="22406"/>
                  </a:lnTo>
                  <a:lnTo>
                    <a:pt x="228850" y="79706"/>
                  </a:lnTo>
                  <a:lnTo>
                    <a:pt x="235867" y="79706"/>
                  </a:lnTo>
                  <a:lnTo>
                    <a:pt x="235867" y="41581"/>
                  </a:lnTo>
                  <a:lnTo>
                    <a:pt x="237427" y="36230"/>
                  </a:lnTo>
                  <a:lnTo>
                    <a:pt x="240161" y="33220"/>
                  </a:lnTo>
                  <a:lnTo>
                    <a:pt x="235421" y="33220"/>
                  </a:lnTo>
                  <a:lnTo>
                    <a:pt x="235421" y="22406"/>
                  </a:lnTo>
                  <a:close/>
                </a:path>
                <a:path w="1057275" h="102235">
                  <a:moveTo>
                    <a:pt x="271371" y="26977"/>
                  </a:moveTo>
                  <a:lnTo>
                    <a:pt x="263603" y="26977"/>
                  </a:lnTo>
                  <a:lnTo>
                    <a:pt x="268505" y="32328"/>
                  </a:lnTo>
                  <a:lnTo>
                    <a:pt x="268505" y="79706"/>
                  </a:lnTo>
                  <a:lnTo>
                    <a:pt x="275522" y="79706"/>
                  </a:lnTo>
                  <a:lnTo>
                    <a:pt x="275522" y="34000"/>
                  </a:lnTo>
                  <a:lnTo>
                    <a:pt x="273629" y="29095"/>
                  </a:lnTo>
                  <a:lnTo>
                    <a:pt x="271371" y="26977"/>
                  </a:lnTo>
                  <a:close/>
                </a:path>
                <a:path w="1057275" h="102235">
                  <a:moveTo>
                    <a:pt x="261598" y="20846"/>
                  </a:moveTo>
                  <a:lnTo>
                    <a:pt x="250793" y="20846"/>
                  </a:lnTo>
                  <a:lnTo>
                    <a:pt x="246783" y="21849"/>
                  </a:lnTo>
                  <a:lnTo>
                    <a:pt x="240545" y="25862"/>
                  </a:lnTo>
                  <a:lnTo>
                    <a:pt x="237761" y="28984"/>
                  </a:lnTo>
                  <a:lnTo>
                    <a:pt x="235421" y="33220"/>
                  </a:lnTo>
                  <a:lnTo>
                    <a:pt x="240161" y="33220"/>
                  </a:lnTo>
                  <a:lnTo>
                    <a:pt x="240769" y="32551"/>
                  </a:lnTo>
                  <a:lnTo>
                    <a:pt x="243999" y="28872"/>
                  </a:lnTo>
                  <a:lnTo>
                    <a:pt x="248343" y="26977"/>
                  </a:lnTo>
                  <a:lnTo>
                    <a:pt x="271371" y="26977"/>
                  </a:lnTo>
                  <a:lnTo>
                    <a:pt x="270064" y="25751"/>
                  </a:lnTo>
                  <a:lnTo>
                    <a:pt x="266388" y="22518"/>
                  </a:lnTo>
                  <a:lnTo>
                    <a:pt x="261598" y="20846"/>
                  </a:lnTo>
                  <a:close/>
                </a:path>
                <a:path w="1057275" h="102235">
                  <a:moveTo>
                    <a:pt x="295349" y="84946"/>
                  </a:moveTo>
                  <a:lnTo>
                    <a:pt x="288332" y="84946"/>
                  </a:lnTo>
                  <a:lnTo>
                    <a:pt x="288666" y="90519"/>
                  </a:lnTo>
                  <a:lnTo>
                    <a:pt x="290894" y="94755"/>
                  </a:lnTo>
                  <a:lnTo>
                    <a:pt x="295015" y="97765"/>
                  </a:lnTo>
                  <a:lnTo>
                    <a:pt x="299025" y="100775"/>
                  </a:lnTo>
                  <a:lnTo>
                    <a:pt x="304595" y="102224"/>
                  </a:lnTo>
                  <a:lnTo>
                    <a:pt x="311612" y="102224"/>
                  </a:lnTo>
                  <a:lnTo>
                    <a:pt x="322805" y="100632"/>
                  </a:lnTo>
                  <a:lnTo>
                    <a:pt x="329275" y="96762"/>
                  </a:lnTo>
                  <a:lnTo>
                    <a:pt x="301921" y="96762"/>
                  </a:lnTo>
                  <a:lnTo>
                    <a:pt x="296463" y="92860"/>
                  </a:lnTo>
                  <a:lnTo>
                    <a:pt x="295349" y="84946"/>
                  </a:lnTo>
                  <a:close/>
                </a:path>
                <a:path w="1057275" h="102235">
                  <a:moveTo>
                    <a:pt x="337232" y="66440"/>
                  </a:moveTo>
                  <a:lnTo>
                    <a:pt x="330660" y="66440"/>
                  </a:lnTo>
                  <a:lnTo>
                    <a:pt x="330660" y="82939"/>
                  </a:lnTo>
                  <a:lnTo>
                    <a:pt x="329212" y="88067"/>
                  </a:lnTo>
                  <a:lnTo>
                    <a:pt x="326316" y="91523"/>
                  </a:lnTo>
                  <a:lnTo>
                    <a:pt x="323420" y="95090"/>
                  </a:lnTo>
                  <a:lnTo>
                    <a:pt x="318629" y="96762"/>
                  </a:lnTo>
                  <a:lnTo>
                    <a:pt x="329275" y="96762"/>
                  </a:lnTo>
                  <a:lnTo>
                    <a:pt x="330813" y="95842"/>
                  </a:lnTo>
                  <a:lnTo>
                    <a:pt x="335625" y="87833"/>
                  </a:lnTo>
                  <a:lnTo>
                    <a:pt x="337232" y="76585"/>
                  </a:lnTo>
                  <a:lnTo>
                    <a:pt x="337232" y="66440"/>
                  </a:lnTo>
                  <a:close/>
                </a:path>
                <a:path w="1057275" h="102235">
                  <a:moveTo>
                    <a:pt x="320412" y="20846"/>
                  </a:moveTo>
                  <a:lnTo>
                    <a:pt x="303703" y="20846"/>
                  </a:lnTo>
                  <a:lnTo>
                    <a:pt x="297577" y="23633"/>
                  </a:lnTo>
                  <a:lnTo>
                    <a:pt x="292899" y="28984"/>
                  </a:lnTo>
                  <a:lnTo>
                    <a:pt x="288221" y="34446"/>
                  </a:lnTo>
                  <a:lnTo>
                    <a:pt x="285993" y="41692"/>
                  </a:lnTo>
                  <a:lnTo>
                    <a:pt x="285993" y="59306"/>
                  </a:lnTo>
                  <a:lnTo>
                    <a:pt x="288220" y="66217"/>
                  </a:lnTo>
                  <a:lnTo>
                    <a:pt x="297131" y="76473"/>
                  </a:lnTo>
                  <a:lnTo>
                    <a:pt x="303258" y="79037"/>
                  </a:lnTo>
                  <a:lnTo>
                    <a:pt x="320189" y="79037"/>
                  </a:lnTo>
                  <a:lnTo>
                    <a:pt x="326761" y="74912"/>
                  </a:lnTo>
                  <a:lnTo>
                    <a:pt x="327634" y="73017"/>
                  </a:lnTo>
                  <a:lnTo>
                    <a:pt x="305820" y="73017"/>
                  </a:lnTo>
                  <a:lnTo>
                    <a:pt x="301364" y="71011"/>
                  </a:lnTo>
                  <a:lnTo>
                    <a:pt x="297932" y="66663"/>
                  </a:lnTo>
                  <a:lnTo>
                    <a:pt x="294681" y="62650"/>
                  </a:lnTo>
                  <a:lnTo>
                    <a:pt x="293010" y="57076"/>
                  </a:lnTo>
                  <a:lnTo>
                    <a:pt x="293010" y="42918"/>
                  </a:lnTo>
                  <a:lnTo>
                    <a:pt x="294681" y="37345"/>
                  </a:lnTo>
                  <a:lnTo>
                    <a:pt x="298113" y="32997"/>
                  </a:lnTo>
                  <a:lnTo>
                    <a:pt x="301364" y="28984"/>
                  </a:lnTo>
                  <a:lnTo>
                    <a:pt x="305932" y="26866"/>
                  </a:lnTo>
                  <a:lnTo>
                    <a:pt x="327794" y="26866"/>
                  </a:lnTo>
                  <a:lnTo>
                    <a:pt x="326872" y="24970"/>
                  </a:lnTo>
                  <a:lnTo>
                    <a:pt x="320412" y="20846"/>
                  </a:lnTo>
                  <a:close/>
                </a:path>
                <a:path w="1057275" h="102235">
                  <a:moveTo>
                    <a:pt x="327794" y="26866"/>
                  </a:moveTo>
                  <a:lnTo>
                    <a:pt x="317405" y="26866"/>
                  </a:lnTo>
                  <a:lnTo>
                    <a:pt x="321972" y="28984"/>
                  </a:lnTo>
                  <a:lnTo>
                    <a:pt x="325610" y="33220"/>
                  </a:lnTo>
                  <a:lnTo>
                    <a:pt x="328766" y="37010"/>
                  </a:lnTo>
                  <a:lnTo>
                    <a:pt x="330549" y="42472"/>
                  </a:lnTo>
                  <a:lnTo>
                    <a:pt x="330549" y="56630"/>
                  </a:lnTo>
                  <a:lnTo>
                    <a:pt x="328766" y="62427"/>
                  </a:lnTo>
                  <a:lnTo>
                    <a:pt x="325333" y="66775"/>
                  </a:lnTo>
                  <a:lnTo>
                    <a:pt x="321971" y="70899"/>
                  </a:lnTo>
                  <a:lnTo>
                    <a:pt x="317293" y="73017"/>
                  </a:lnTo>
                  <a:lnTo>
                    <a:pt x="327634" y="73017"/>
                  </a:lnTo>
                  <a:lnTo>
                    <a:pt x="330660" y="66440"/>
                  </a:lnTo>
                  <a:lnTo>
                    <a:pt x="337232" y="66440"/>
                  </a:lnTo>
                  <a:lnTo>
                    <a:pt x="337232" y="33220"/>
                  </a:lnTo>
                  <a:lnTo>
                    <a:pt x="330882" y="33220"/>
                  </a:lnTo>
                  <a:lnTo>
                    <a:pt x="327794" y="26866"/>
                  </a:lnTo>
                  <a:close/>
                </a:path>
                <a:path w="1057275" h="102235">
                  <a:moveTo>
                    <a:pt x="337232" y="22406"/>
                  </a:moveTo>
                  <a:lnTo>
                    <a:pt x="330882" y="22406"/>
                  </a:lnTo>
                  <a:lnTo>
                    <a:pt x="330882" y="33220"/>
                  </a:lnTo>
                  <a:lnTo>
                    <a:pt x="337232" y="33220"/>
                  </a:lnTo>
                  <a:lnTo>
                    <a:pt x="337232" y="22406"/>
                  </a:lnTo>
                  <a:close/>
                </a:path>
                <a:path w="1057275" h="102235">
                  <a:moveTo>
                    <a:pt x="385241" y="60978"/>
                  </a:moveTo>
                  <a:lnTo>
                    <a:pt x="378446" y="60978"/>
                  </a:lnTo>
                  <a:lnTo>
                    <a:pt x="378557" y="67555"/>
                  </a:lnTo>
                  <a:lnTo>
                    <a:pt x="380674" y="72571"/>
                  </a:lnTo>
                  <a:lnTo>
                    <a:pt x="384795" y="76139"/>
                  </a:lnTo>
                  <a:lnTo>
                    <a:pt x="388805" y="79706"/>
                  </a:lnTo>
                  <a:lnTo>
                    <a:pt x="394597" y="81490"/>
                  </a:lnTo>
                  <a:lnTo>
                    <a:pt x="408632" y="81490"/>
                  </a:lnTo>
                  <a:lnTo>
                    <a:pt x="414091" y="79929"/>
                  </a:lnTo>
                  <a:lnTo>
                    <a:pt x="419637" y="75693"/>
                  </a:lnTo>
                  <a:lnTo>
                    <a:pt x="396825" y="75693"/>
                  </a:lnTo>
                  <a:lnTo>
                    <a:pt x="392593" y="74466"/>
                  </a:lnTo>
                  <a:lnTo>
                    <a:pt x="389696" y="71902"/>
                  </a:lnTo>
                  <a:lnTo>
                    <a:pt x="386689" y="69450"/>
                  </a:lnTo>
                  <a:lnTo>
                    <a:pt x="385241" y="65771"/>
                  </a:lnTo>
                  <a:lnTo>
                    <a:pt x="385241" y="60978"/>
                  </a:lnTo>
                  <a:close/>
                </a:path>
                <a:path w="1057275" h="102235">
                  <a:moveTo>
                    <a:pt x="407518" y="20846"/>
                  </a:moveTo>
                  <a:lnTo>
                    <a:pt x="394486" y="20846"/>
                  </a:lnTo>
                  <a:lnTo>
                    <a:pt x="389362" y="22295"/>
                  </a:lnTo>
                  <a:lnTo>
                    <a:pt x="381788" y="28092"/>
                  </a:lnTo>
                  <a:lnTo>
                    <a:pt x="380006" y="32105"/>
                  </a:lnTo>
                  <a:lnTo>
                    <a:pt x="380117" y="40020"/>
                  </a:lnTo>
                  <a:lnTo>
                    <a:pt x="380562" y="41246"/>
                  </a:lnTo>
                  <a:lnTo>
                    <a:pt x="381008" y="42584"/>
                  </a:lnTo>
                  <a:lnTo>
                    <a:pt x="381454" y="43699"/>
                  </a:lnTo>
                  <a:lnTo>
                    <a:pt x="382568" y="45482"/>
                  </a:lnTo>
                  <a:lnTo>
                    <a:pt x="383459" y="46374"/>
                  </a:lnTo>
                  <a:lnTo>
                    <a:pt x="384572" y="47154"/>
                  </a:lnTo>
                  <a:lnTo>
                    <a:pt x="385686" y="48046"/>
                  </a:lnTo>
                  <a:lnTo>
                    <a:pt x="387469" y="49050"/>
                  </a:lnTo>
                  <a:lnTo>
                    <a:pt x="388137" y="49496"/>
                  </a:lnTo>
                  <a:lnTo>
                    <a:pt x="389362" y="50053"/>
                  </a:lnTo>
                  <a:lnTo>
                    <a:pt x="391033" y="50499"/>
                  </a:lnTo>
                  <a:lnTo>
                    <a:pt x="392593" y="51056"/>
                  </a:lnTo>
                  <a:lnTo>
                    <a:pt x="394598" y="51614"/>
                  </a:lnTo>
                  <a:lnTo>
                    <a:pt x="395266" y="51837"/>
                  </a:lnTo>
                  <a:lnTo>
                    <a:pt x="396602" y="52060"/>
                  </a:lnTo>
                  <a:lnTo>
                    <a:pt x="398496" y="52505"/>
                  </a:lnTo>
                  <a:lnTo>
                    <a:pt x="400278" y="52951"/>
                  </a:lnTo>
                  <a:lnTo>
                    <a:pt x="402061" y="53286"/>
                  </a:lnTo>
                  <a:lnTo>
                    <a:pt x="402284" y="53397"/>
                  </a:lnTo>
                  <a:lnTo>
                    <a:pt x="402617" y="53509"/>
                  </a:lnTo>
                  <a:lnTo>
                    <a:pt x="403174" y="53509"/>
                  </a:lnTo>
                  <a:lnTo>
                    <a:pt x="404845" y="53955"/>
                  </a:lnTo>
                  <a:lnTo>
                    <a:pt x="417766" y="62762"/>
                  </a:lnTo>
                  <a:lnTo>
                    <a:pt x="417766" y="67890"/>
                  </a:lnTo>
                  <a:lnTo>
                    <a:pt x="416319" y="70676"/>
                  </a:lnTo>
                  <a:lnTo>
                    <a:pt x="410526" y="74689"/>
                  </a:lnTo>
                  <a:lnTo>
                    <a:pt x="406850" y="75693"/>
                  </a:lnTo>
                  <a:lnTo>
                    <a:pt x="419637" y="75693"/>
                  </a:lnTo>
                  <a:lnTo>
                    <a:pt x="422556" y="73463"/>
                  </a:lnTo>
                  <a:lnTo>
                    <a:pt x="424561" y="69450"/>
                  </a:lnTo>
                  <a:lnTo>
                    <a:pt x="424497" y="60978"/>
                  </a:lnTo>
                  <a:lnTo>
                    <a:pt x="407741" y="48046"/>
                  </a:lnTo>
                  <a:lnTo>
                    <a:pt x="405848" y="47600"/>
                  </a:lnTo>
                  <a:lnTo>
                    <a:pt x="403397" y="46932"/>
                  </a:lnTo>
                  <a:lnTo>
                    <a:pt x="400612" y="46374"/>
                  </a:lnTo>
                  <a:lnTo>
                    <a:pt x="398608" y="45928"/>
                  </a:lnTo>
                  <a:lnTo>
                    <a:pt x="396157" y="45259"/>
                  </a:lnTo>
                  <a:lnTo>
                    <a:pt x="394709" y="44813"/>
                  </a:lnTo>
                  <a:lnTo>
                    <a:pt x="393038" y="44145"/>
                  </a:lnTo>
                  <a:lnTo>
                    <a:pt x="391367" y="43587"/>
                  </a:lnTo>
                  <a:lnTo>
                    <a:pt x="390253" y="43030"/>
                  </a:lnTo>
                  <a:lnTo>
                    <a:pt x="388917" y="41692"/>
                  </a:lnTo>
                  <a:lnTo>
                    <a:pt x="388248" y="40912"/>
                  </a:lnTo>
                  <a:lnTo>
                    <a:pt x="387802" y="39797"/>
                  </a:lnTo>
                  <a:lnTo>
                    <a:pt x="387245" y="38794"/>
                  </a:lnTo>
                  <a:lnTo>
                    <a:pt x="387023" y="37567"/>
                  </a:lnTo>
                  <a:lnTo>
                    <a:pt x="387023" y="33220"/>
                  </a:lnTo>
                  <a:lnTo>
                    <a:pt x="388137" y="30990"/>
                  </a:lnTo>
                  <a:lnTo>
                    <a:pt x="390587" y="29207"/>
                  </a:lnTo>
                  <a:lnTo>
                    <a:pt x="393038" y="27534"/>
                  </a:lnTo>
                  <a:lnTo>
                    <a:pt x="396268" y="26643"/>
                  </a:lnTo>
                  <a:lnTo>
                    <a:pt x="418156" y="26643"/>
                  </a:lnTo>
                  <a:lnTo>
                    <a:pt x="416764" y="25528"/>
                  </a:lnTo>
                  <a:lnTo>
                    <a:pt x="412754" y="22407"/>
                  </a:lnTo>
                  <a:lnTo>
                    <a:pt x="407518" y="20846"/>
                  </a:lnTo>
                  <a:close/>
                </a:path>
                <a:path w="1057275" h="102235">
                  <a:moveTo>
                    <a:pt x="418156" y="26643"/>
                  </a:moveTo>
                  <a:lnTo>
                    <a:pt x="409969" y="26643"/>
                  </a:lnTo>
                  <a:lnTo>
                    <a:pt x="415204" y="30879"/>
                  </a:lnTo>
                  <a:lnTo>
                    <a:pt x="415873" y="39128"/>
                  </a:lnTo>
                  <a:lnTo>
                    <a:pt x="422667" y="39128"/>
                  </a:lnTo>
                  <a:lnTo>
                    <a:pt x="422667" y="33220"/>
                  </a:lnTo>
                  <a:lnTo>
                    <a:pt x="420663" y="28649"/>
                  </a:lnTo>
                  <a:lnTo>
                    <a:pt x="418156" y="26643"/>
                  </a:lnTo>
                  <a:close/>
                </a:path>
                <a:path w="1057275" h="102235">
                  <a:moveTo>
                    <a:pt x="446227" y="28092"/>
                  </a:moveTo>
                  <a:lnTo>
                    <a:pt x="439320" y="28092"/>
                  </a:lnTo>
                  <a:lnTo>
                    <a:pt x="439373" y="68558"/>
                  </a:lnTo>
                  <a:lnTo>
                    <a:pt x="439543" y="71791"/>
                  </a:lnTo>
                  <a:lnTo>
                    <a:pt x="440089" y="74021"/>
                  </a:lnTo>
                  <a:lnTo>
                    <a:pt x="440991" y="78034"/>
                  </a:lnTo>
                  <a:lnTo>
                    <a:pt x="445001" y="80152"/>
                  </a:lnTo>
                  <a:lnTo>
                    <a:pt x="453689" y="80152"/>
                  </a:lnTo>
                  <a:lnTo>
                    <a:pt x="455695" y="80040"/>
                  </a:lnTo>
                  <a:lnTo>
                    <a:pt x="458034" y="79706"/>
                  </a:lnTo>
                  <a:lnTo>
                    <a:pt x="458034" y="74021"/>
                  </a:lnTo>
                  <a:lnTo>
                    <a:pt x="451684" y="74021"/>
                  </a:lnTo>
                  <a:lnTo>
                    <a:pt x="450236" y="73909"/>
                  </a:lnTo>
                  <a:lnTo>
                    <a:pt x="449234" y="73463"/>
                  </a:lnTo>
                  <a:lnTo>
                    <a:pt x="448120" y="73129"/>
                  </a:lnTo>
                  <a:lnTo>
                    <a:pt x="447452" y="72460"/>
                  </a:lnTo>
                  <a:lnTo>
                    <a:pt x="446560" y="70230"/>
                  </a:lnTo>
                  <a:lnTo>
                    <a:pt x="446338" y="69339"/>
                  </a:lnTo>
                  <a:lnTo>
                    <a:pt x="446227" y="28092"/>
                  </a:lnTo>
                  <a:close/>
                </a:path>
                <a:path w="1057275" h="102235">
                  <a:moveTo>
                    <a:pt x="458034" y="73686"/>
                  </a:moveTo>
                  <a:lnTo>
                    <a:pt x="456027" y="73909"/>
                  </a:lnTo>
                  <a:lnTo>
                    <a:pt x="454469" y="74021"/>
                  </a:lnTo>
                  <a:lnTo>
                    <a:pt x="458034" y="74021"/>
                  </a:lnTo>
                  <a:lnTo>
                    <a:pt x="458034" y="73686"/>
                  </a:lnTo>
                  <a:close/>
                </a:path>
                <a:path w="1057275" h="102235">
                  <a:moveTo>
                    <a:pt x="458034" y="22406"/>
                  </a:moveTo>
                  <a:lnTo>
                    <a:pt x="429184" y="22406"/>
                  </a:lnTo>
                  <a:lnTo>
                    <a:pt x="429184" y="28092"/>
                  </a:lnTo>
                  <a:lnTo>
                    <a:pt x="458034" y="28092"/>
                  </a:lnTo>
                  <a:lnTo>
                    <a:pt x="458034" y="22406"/>
                  </a:lnTo>
                  <a:close/>
                </a:path>
                <a:path w="1057275" h="102235">
                  <a:moveTo>
                    <a:pt x="446227" y="4905"/>
                  </a:moveTo>
                  <a:lnTo>
                    <a:pt x="439320" y="4905"/>
                  </a:lnTo>
                  <a:lnTo>
                    <a:pt x="439320" y="22406"/>
                  </a:lnTo>
                  <a:lnTo>
                    <a:pt x="446227" y="22406"/>
                  </a:lnTo>
                  <a:lnTo>
                    <a:pt x="446227" y="4905"/>
                  </a:lnTo>
                  <a:close/>
                </a:path>
                <a:path w="1057275" h="102235">
                  <a:moveTo>
                    <a:pt x="508304" y="26643"/>
                  </a:moveTo>
                  <a:lnTo>
                    <a:pt x="495015" y="26643"/>
                  </a:lnTo>
                  <a:lnTo>
                    <a:pt x="498691" y="27646"/>
                  </a:lnTo>
                  <a:lnTo>
                    <a:pt x="501253" y="29429"/>
                  </a:lnTo>
                  <a:lnTo>
                    <a:pt x="503703" y="31325"/>
                  </a:lnTo>
                  <a:lnTo>
                    <a:pt x="505040" y="34558"/>
                  </a:lnTo>
                  <a:lnTo>
                    <a:pt x="505040" y="41804"/>
                  </a:lnTo>
                  <a:lnTo>
                    <a:pt x="504372" y="43587"/>
                  </a:lnTo>
                  <a:lnTo>
                    <a:pt x="503035" y="44479"/>
                  </a:lnTo>
                  <a:lnTo>
                    <a:pt x="502590" y="44702"/>
                  </a:lnTo>
                  <a:lnTo>
                    <a:pt x="502256" y="44925"/>
                  </a:lnTo>
                  <a:lnTo>
                    <a:pt x="501365" y="45371"/>
                  </a:lnTo>
                  <a:lnTo>
                    <a:pt x="500473" y="45594"/>
                  </a:lnTo>
                  <a:lnTo>
                    <a:pt x="500028" y="45817"/>
                  </a:lnTo>
                  <a:lnTo>
                    <a:pt x="498802" y="46040"/>
                  </a:lnTo>
                  <a:lnTo>
                    <a:pt x="498134" y="46263"/>
                  </a:lnTo>
                  <a:lnTo>
                    <a:pt x="497466" y="46374"/>
                  </a:lnTo>
                  <a:lnTo>
                    <a:pt x="497020" y="46374"/>
                  </a:lnTo>
                  <a:lnTo>
                    <a:pt x="496575" y="46486"/>
                  </a:lnTo>
                  <a:lnTo>
                    <a:pt x="495795" y="46597"/>
                  </a:lnTo>
                  <a:lnTo>
                    <a:pt x="493790" y="46820"/>
                  </a:lnTo>
                  <a:lnTo>
                    <a:pt x="493010" y="46932"/>
                  </a:lnTo>
                  <a:lnTo>
                    <a:pt x="492342" y="46932"/>
                  </a:lnTo>
                  <a:lnTo>
                    <a:pt x="491673" y="47043"/>
                  </a:lnTo>
                  <a:lnTo>
                    <a:pt x="490782" y="47154"/>
                  </a:lnTo>
                  <a:lnTo>
                    <a:pt x="486995" y="47489"/>
                  </a:lnTo>
                  <a:lnTo>
                    <a:pt x="486327" y="47489"/>
                  </a:lnTo>
                  <a:lnTo>
                    <a:pt x="476987" y="49475"/>
                  </a:lnTo>
                  <a:lnTo>
                    <a:pt x="470342" y="53091"/>
                  </a:lnTo>
                  <a:lnTo>
                    <a:pt x="466370" y="58337"/>
                  </a:lnTo>
                  <a:lnTo>
                    <a:pt x="465051" y="65214"/>
                  </a:lnTo>
                  <a:lnTo>
                    <a:pt x="465140" y="70565"/>
                  </a:lnTo>
                  <a:lnTo>
                    <a:pt x="466610" y="74244"/>
                  </a:lnTo>
                  <a:lnTo>
                    <a:pt x="470466" y="77476"/>
                  </a:lnTo>
                  <a:lnTo>
                    <a:pt x="473294" y="79929"/>
                  </a:lnTo>
                  <a:lnTo>
                    <a:pt x="477861" y="81267"/>
                  </a:lnTo>
                  <a:lnTo>
                    <a:pt x="493345" y="81267"/>
                  </a:lnTo>
                  <a:lnTo>
                    <a:pt x="500474" y="77476"/>
                  </a:lnTo>
                  <a:lnTo>
                    <a:pt x="501752" y="75470"/>
                  </a:lnTo>
                  <a:lnTo>
                    <a:pt x="481537" y="75470"/>
                  </a:lnTo>
                  <a:lnTo>
                    <a:pt x="478307" y="74578"/>
                  </a:lnTo>
                  <a:lnTo>
                    <a:pt x="475968" y="72571"/>
                  </a:lnTo>
                  <a:lnTo>
                    <a:pt x="473517" y="70565"/>
                  </a:lnTo>
                  <a:lnTo>
                    <a:pt x="472403" y="67890"/>
                  </a:lnTo>
                  <a:lnTo>
                    <a:pt x="472403" y="62316"/>
                  </a:lnTo>
                  <a:lnTo>
                    <a:pt x="472849" y="60532"/>
                  </a:lnTo>
                  <a:lnTo>
                    <a:pt x="489445" y="52505"/>
                  </a:lnTo>
                  <a:lnTo>
                    <a:pt x="489779" y="52505"/>
                  </a:lnTo>
                  <a:lnTo>
                    <a:pt x="490337" y="52394"/>
                  </a:lnTo>
                  <a:lnTo>
                    <a:pt x="491116" y="52283"/>
                  </a:lnTo>
                  <a:lnTo>
                    <a:pt x="494124" y="51948"/>
                  </a:lnTo>
                  <a:lnTo>
                    <a:pt x="496241" y="51614"/>
                  </a:lnTo>
                  <a:lnTo>
                    <a:pt x="505040" y="48492"/>
                  </a:lnTo>
                  <a:lnTo>
                    <a:pt x="511946" y="48492"/>
                  </a:lnTo>
                  <a:lnTo>
                    <a:pt x="511946" y="31994"/>
                  </a:lnTo>
                  <a:lnTo>
                    <a:pt x="510053" y="27980"/>
                  </a:lnTo>
                  <a:lnTo>
                    <a:pt x="508304" y="26643"/>
                  </a:lnTo>
                  <a:close/>
                </a:path>
                <a:path w="1057275" h="102235">
                  <a:moveTo>
                    <a:pt x="511946" y="69784"/>
                  </a:moveTo>
                  <a:lnTo>
                    <a:pt x="505375" y="69784"/>
                  </a:lnTo>
                  <a:lnTo>
                    <a:pt x="505375" y="73129"/>
                  </a:lnTo>
                  <a:lnTo>
                    <a:pt x="505820" y="75693"/>
                  </a:lnTo>
                  <a:lnTo>
                    <a:pt x="506822" y="77476"/>
                  </a:lnTo>
                  <a:lnTo>
                    <a:pt x="507714" y="79372"/>
                  </a:lnTo>
                  <a:lnTo>
                    <a:pt x="509719" y="80263"/>
                  </a:lnTo>
                  <a:lnTo>
                    <a:pt x="514843" y="80263"/>
                  </a:lnTo>
                  <a:lnTo>
                    <a:pt x="516625" y="80041"/>
                  </a:lnTo>
                  <a:lnTo>
                    <a:pt x="518407" y="79372"/>
                  </a:lnTo>
                  <a:lnTo>
                    <a:pt x="518407" y="74355"/>
                  </a:lnTo>
                  <a:lnTo>
                    <a:pt x="514397" y="74355"/>
                  </a:lnTo>
                  <a:lnTo>
                    <a:pt x="513506" y="74132"/>
                  </a:lnTo>
                  <a:lnTo>
                    <a:pt x="512392" y="73018"/>
                  </a:lnTo>
                  <a:lnTo>
                    <a:pt x="512124" y="72571"/>
                  </a:lnTo>
                  <a:lnTo>
                    <a:pt x="512058" y="71791"/>
                  </a:lnTo>
                  <a:lnTo>
                    <a:pt x="511946" y="69784"/>
                  </a:lnTo>
                  <a:close/>
                </a:path>
                <a:path w="1057275" h="102235">
                  <a:moveTo>
                    <a:pt x="511946" y="48492"/>
                  </a:moveTo>
                  <a:lnTo>
                    <a:pt x="505040" y="48492"/>
                  </a:lnTo>
                  <a:lnTo>
                    <a:pt x="505040" y="63207"/>
                  </a:lnTo>
                  <a:lnTo>
                    <a:pt x="503146" y="67444"/>
                  </a:lnTo>
                  <a:lnTo>
                    <a:pt x="495572" y="73909"/>
                  </a:lnTo>
                  <a:lnTo>
                    <a:pt x="490894" y="75470"/>
                  </a:lnTo>
                  <a:lnTo>
                    <a:pt x="501752" y="75470"/>
                  </a:lnTo>
                  <a:lnTo>
                    <a:pt x="505375" y="69784"/>
                  </a:lnTo>
                  <a:lnTo>
                    <a:pt x="511946" y="69784"/>
                  </a:lnTo>
                  <a:lnTo>
                    <a:pt x="511946" y="48492"/>
                  </a:lnTo>
                  <a:close/>
                </a:path>
                <a:path w="1057275" h="102235">
                  <a:moveTo>
                    <a:pt x="518407" y="74021"/>
                  </a:moveTo>
                  <a:lnTo>
                    <a:pt x="517514" y="74244"/>
                  </a:lnTo>
                  <a:lnTo>
                    <a:pt x="516625" y="74355"/>
                  </a:lnTo>
                  <a:lnTo>
                    <a:pt x="518407" y="74355"/>
                  </a:lnTo>
                  <a:lnTo>
                    <a:pt x="518407" y="74021"/>
                  </a:lnTo>
                  <a:close/>
                </a:path>
                <a:path w="1057275" h="102235">
                  <a:moveTo>
                    <a:pt x="497354" y="20846"/>
                  </a:moveTo>
                  <a:lnTo>
                    <a:pt x="483765" y="20846"/>
                  </a:lnTo>
                  <a:lnTo>
                    <a:pt x="478307" y="22518"/>
                  </a:lnTo>
                  <a:lnTo>
                    <a:pt x="470286" y="29207"/>
                  </a:lnTo>
                  <a:lnTo>
                    <a:pt x="468059" y="34000"/>
                  </a:lnTo>
                  <a:lnTo>
                    <a:pt x="467836" y="40132"/>
                  </a:lnTo>
                  <a:lnTo>
                    <a:pt x="474520" y="40132"/>
                  </a:lnTo>
                  <a:lnTo>
                    <a:pt x="474965" y="35561"/>
                  </a:lnTo>
                  <a:lnTo>
                    <a:pt x="476413" y="32217"/>
                  </a:lnTo>
                  <a:lnTo>
                    <a:pt x="481537" y="27757"/>
                  </a:lnTo>
                  <a:lnTo>
                    <a:pt x="485213" y="26643"/>
                  </a:lnTo>
                  <a:lnTo>
                    <a:pt x="508304" y="26643"/>
                  </a:lnTo>
                  <a:lnTo>
                    <a:pt x="506265" y="25082"/>
                  </a:lnTo>
                  <a:lnTo>
                    <a:pt x="502478" y="22295"/>
                  </a:lnTo>
                  <a:lnTo>
                    <a:pt x="497354" y="20846"/>
                  </a:lnTo>
                  <a:close/>
                </a:path>
                <a:path w="1057275" h="102235">
                  <a:moveTo>
                    <a:pt x="572097" y="28092"/>
                  </a:moveTo>
                  <a:lnTo>
                    <a:pt x="565191" y="28092"/>
                  </a:lnTo>
                  <a:lnTo>
                    <a:pt x="565244" y="68558"/>
                  </a:lnTo>
                  <a:lnTo>
                    <a:pt x="565414" y="71791"/>
                  </a:lnTo>
                  <a:lnTo>
                    <a:pt x="565959" y="74021"/>
                  </a:lnTo>
                  <a:lnTo>
                    <a:pt x="566862" y="78034"/>
                  </a:lnTo>
                  <a:lnTo>
                    <a:pt x="570872" y="80152"/>
                  </a:lnTo>
                  <a:lnTo>
                    <a:pt x="579560" y="80152"/>
                  </a:lnTo>
                  <a:lnTo>
                    <a:pt x="581565" y="80040"/>
                  </a:lnTo>
                  <a:lnTo>
                    <a:pt x="583904" y="79706"/>
                  </a:lnTo>
                  <a:lnTo>
                    <a:pt x="583904" y="74021"/>
                  </a:lnTo>
                  <a:lnTo>
                    <a:pt x="577555" y="74021"/>
                  </a:lnTo>
                  <a:lnTo>
                    <a:pt x="576106" y="73909"/>
                  </a:lnTo>
                  <a:lnTo>
                    <a:pt x="575104" y="73463"/>
                  </a:lnTo>
                  <a:lnTo>
                    <a:pt x="573990" y="73129"/>
                  </a:lnTo>
                  <a:lnTo>
                    <a:pt x="573322" y="72460"/>
                  </a:lnTo>
                  <a:lnTo>
                    <a:pt x="572431" y="70230"/>
                  </a:lnTo>
                  <a:lnTo>
                    <a:pt x="572208" y="69339"/>
                  </a:lnTo>
                  <a:lnTo>
                    <a:pt x="572097" y="28092"/>
                  </a:lnTo>
                  <a:close/>
                </a:path>
                <a:path w="1057275" h="102235">
                  <a:moveTo>
                    <a:pt x="533389" y="22406"/>
                  </a:moveTo>
                  <a:lnTo>
                    <a:pt x="526817" y="22406"/>
                  </a:lnTo>
                  <a:lnTo>
                    <a:pt x="526817" y="79706"/>
                  </a:lnTo>
                  <a:lnTo>
                    <a:pt x="533723" y="79706"/>
                  </a:lnTo>
                  <a:lnTo>
                    <a:pt x="533723" y="50387"/>
                  </a:lnTo>
                  <a:lnTo>
                    <a:pt x="534169" y="45705"/>
                  </a:lnTo>
                  <a:lnTo>
                    <a:pt x="535060" y="42138"/>
                  </a:lnTo>
                  <a:lnTo>
                    <a:pt x="536174" y="38125"/>
                  </a:lnTo>
                  <a:lnTo>
                    <a:pt x="537510" y="36118"/>
                  </a:lnTo>
                  <a:lnTo>
                    <a:pt x="533389" y="36118"/>
                  </a:lnTo>
                  <a:lnTo>
                    <a:pt x="533389" y="22406"/>
                  </a:lnTo>
                  <a:close/>
                </a:path>
                <a:path w="1057275" h="102235">
                  <a:moveTo>
                    <a:pt x="583904" y="73686"/>
                  </a:moveTo>
                  <a:lnTo>
                    <a:pt x="581898" y="73909"/>
                  </a:lnTo>
                  <a:lnTo>
                    <a:pt x="580339" y="74021"/>
                  </a:lnTo>
                  <a:lnTo>
                    <a:pt x="583904" y="74021"/>
                  </a:lnTo>
                  <a:lnTo>
                    <a:pt x="583904" y="73686"/>
                  </a:lnTo>
                  <a:close/>
                </a:path>
                <a:path w="1057275" h="102235">
                  <a:moveTo>
                    <a:pt x="555221" y="21515"/>
                  </a:moveTo>
                  <a:lnTo>
                    <a:pt x="549429" y="21626"/>
                  </a:lnTo>
                  <a:lnTo>
                    <a:pt x="544973" y="22741"/>
                  </a:lnTo>
                  <a:lnTo>
                    <a:pt x="541854" y="24970"/>
                  </a:lnTo>
                  <a:lnTo>
                    <a:pt x="538624" y="27200"/>
                  </a:lnTo>
                  <a:lnTo>
                    <a:pt x="535839" y="30879"/>
                  </a:lnTo>
                  <a:lnTo>
                    <a:pt x="533389" y="36118"/>
                  </a:lnTo>
                  <a:lnTo>
                    <a:pt x="537510" y="36118"/>
                  </a:lnTo>
                  <a:lnTo>
                    <a:pt x="538401" y="34781"/>
                  </a:lnTo>
                  <a:lnTo>
                    <a:pt x="545084" y="29875"/>
                  </a:lnTo>
                  <a:lnTo>
                    <a:pt x="548984" y="28538"/>
                  </a:lnTo>
                  <a:lnTo>
                    <a:pt x="555221" y="28538"/>
                  </a:lnTo>
                  <a:lnTo>
                    <a:pt x="555221" y="28092"/>
                  </a:lnTo>
                  <a:lnTo>
                    <a:pt x="555054" y="28092"/>
                  </a:lnTo>
                  <a:lnTo>
                    <a:pt x="555054" y="22406"/>
                  </a:lnTo>
                  <a:lnTo>
                    <a:pt x="555221" y="22406"/>
                  </a:lnTo>
                  <a:lnTo>
                    <a:pt x="555221" y="21515"/>
                  </a:lnTo>
                  <a:close/>
                </a:path>
                <a:path w="1057275" h="102235">
                  <a:moveTo>
                    <a:pt x="555221" y="28538"/>
                  </a:moveTo>
                  <a:lnTo>
                    <a:pt x="553439" y="28538"/>
                  </a:lnTo>
                  <a:lnTo>
                    <a:pt x="553662" y="28649"/>
                  </a:lnTo>
                  <a:lnTo>
                    <a:pt x="555221" y="28649"/>
                  </a:lnTo>
                  <a:close/>
                </a:path>
                <a:path w="1057275" h="102235">
                  <a:moveTo>
                    <a:pt x="555221" y="22406"/>
                  </a:moveTo>
                  <a:lnTo>
                    <a:pt x="555054" y="22406"/>
                  </a:lnTo>
                  <a:lnTo>
                    <a:pt x="555054" y="28092"/>
                  </a:lnTo>
                  <a:lnTo>
                    <a:pt x="555221" y="28092"/>
                  </a:lnTo>
                  <a:lnTo>
                    <a:pt x="555221" y="22406"/>
                  </a:lnTo>
                  <a:close/>
                </a:path>
                <a:path w="1057275" h="102235">
                  <a:moveTo>
                    <a:pt x="583904" y="22406"/>
                  </a:moveTo>
                  <a:lnTo>
                    <a:pt x="555221" y="22406"/>
                  </a:lnTo>
                  <a:lnTo>
                    <a:pt x="555221" y="28092"/>
                  </a:lnTo>
                  <a:lnTo>
                    <a:pt x="583904" y="28092"/>
                  </a:lnTo>
                  <a:lnTo>
                    <a:pt x="583904" y="22406"/>
                  </a:lnTo>
                  <a:close/>
                </a:path>
                <a:path w="1057275" h="102235">
                  <a:moveTo>
                    <a:pt x="572097" y="4905"/>
                  </a:moveTo>
                  <a:lnTo>
                    <a:pt x="565191" y="4905"/>
                  </a:lnTo>
                  <a:lnTo>
                    <a:pt x="565191" y="22406"/>
                  </a:lnTo>
                  <a:lnTo>
                    <a:pt x="572097" y="22406"/>
                  </a:lnTo>
                  <a:lnTo>
                    <a:pt x="572097" y="4905"/>
                  </a:lnTo>
                  <a:close/>
                </a:path>
                <a:path w="1057275" h="102235">
                  <a:moveTo>
                    <a:pt x="597716" y="60978"/>
                  </a:moveTo>
                  <a:lnTo>
                    <a:pt x="590922" y="60978"/>
                  </a:lnTo>
                  <a:lnTo>
                    <a:pt x="591033" y="67555"/>
                  </a:lnTo>
                  <a:lnTo>
                    <a:pt x="593150" y="72571"/>
                  </a:lnTo>
                  <a:lnTo>
                    <a:pt x="597271" y="76139"/>
                  </a:lnTo>
                  <a:lnTo>
                    <a:pt x="601281" y="79706"/>
                  </a:lnTo>
                  <a:lnTo>
                    <a:pt x="607073" y="81490"/>
                  </a:lnTo>
                  <a:lnTo>
                    <a:pt x="621108" y="81490"/>
                  </a:lnTo>
                  <a:lnTo>
                    <a:pt x="626566" y="79929"/>
                  </a:lnTo>
                  <a:lnTo>
                    <a:pt x="632112" y="75693"/>
                  </a:lnTo>
                  <a:lnTo>
                    <a:pt x="609301" y="75693"/>
                  </a:lnTo>
                  <a:lnTo>
                    <a:pt x="605068" y="74466"/>
                  </a:lnTo>
                  <a:lnTo>
                    <a:pt x="602172" y="71902"/>
                  </a:lnTo>
                  <a:lnTo>
                    <a:pt x="599165" y="69450"/>
                  </a:lnTo>
                  <a:lnTo>
                    <a:pt x="597716" y="65771"/>
                  </a:lnTo>
                  <a:lnTo>
                    <a:pt x="597716" y="60978"/>
                  </a:lnTo>
                  <a:close/>
                </a:path>
                <a:path w="1057275" h="102235">
                  <a:moveTo>
                    <a:pt x="619994" y="20846"/>
                  </a:moveTo>
                  <a:lnTo>
                    <a:pt x="606962" y="20846"/>
                  </a:lnTo>
                  <a:lnTo>
                    <a:pt x="601837" y="22295"/>
                  </a:lnTo>
                  <a:lnTo>
                    <a:pt x="594263" y="28092"/>
                  </a:lnTo>
                  <a:lnTo>
                    <a:pt x="592481" y="32105"/>
                  </a:lnTo>
                  <a:lnTo>
                    <a:pt x="592593" y="40020"/>
                  </a:lnTo>
                  <a:lnTo>
                    <a:pt x="593038" y="41246"/>
                  </a:lnTo>
                  <a:lnTo>
                    <a:pt x="593484" y="42584"/>
                  </a:lnTo>
                  <a:lnTo>
                    <a:pt x="593929" y="43699"/>
                  </a:lnTo>
                  <a:lnTo>
                    <a:pt x="595043" y="45482"/>
                  </a:lnTo>
                  <a:lnTo>
                    <a:pt x="595934" y="46374"/>
                  </a:lnTo>
                  <a:lnTo>
                    <a:pt x="597048" y="47154"/>
                  </a:lnTo>
                  <a:lnTo>
                    <a:pt x="598162" y="48046"/>
                  </a:lnTo>
                  <a:lnTo>
                    <a:pt x="599944" y="49050"/>
                  </a:lnTo>
                  <a:lnTo>
                    <a:pt x="600613" y="49496"/>
                  </a:lnTo>
                  <a:lnTo>
                    <a:pt x="601838" y="50053"/>
                  </a:lnTo>
                  <a:lnTo>
                    <a:pt x="603509" y="50499"/>
                  </a:lnTo>
                  <a:lnTo>
                    <a:pt x="605068" y="51056"/>
                  </a:lnTo>
                  <a:lnTo>
                    <a:pt x="607073" y="51614"/>
                  </a:lnTo>
                  <a:lnTo>
                    <a:pt x="607741" y="51837"/>
                  </a:lnTo>
                  <a:lnTo>
                    <a:pt x="609078" y="52060"/>
                  </a:lnTo>
                  <a:lnTo>
                    <a:pt x="610972" y="52505"/>
                  </a:lnTo>
                  <a:lnTo>
                    <a:pt x="612754" y="52951"/>
                  </a:lnTo>
                  <a:lnTo>
                    <a:pt x="614536" y="53286"/>
                  </a:lnTo>
                  <a:lnTo>
                    <a:pt x="614759" y="53397"/>
                  </a:lnTo>
                  <a:lnTo>
                    <a:pt x="615093" y="53509"/>
                  </a:lnTo>
                  <a:lnTo>
                    <a:pt x="615650" y="53509"/>
                  </a:lnTo>
                  <a:lnTo>
                    <a:pt x="617321" y="53955"/>
                  </a:lnTo>
                  <a:lnTo>
                    <a:pt x="630242" y="62762"/>
                  </a:lnTo>
                  <a:lnTo>
                    <a:pt x="630242" y="67890"/>
                  </a:lnTo>
                  <a:lnTo>
                    <a:pt x="628794" y="70676"/>
                  </a:lnTo>
                  <a:lnTo>
                    <a:pt x="623001" y="74689"/>
                  </a:lnTo>
                  <a:lnTo>
                    <a:pt x="619326" y="75693"/>
                  </a:lnTo>
                  <a:lnTo>
                    <a:pt x="632112" y="75693"/>
                  </a:lnTo>
                  <a:lnTo>
                    <a:pt x="635032" y="73463"/>
                  </a:lnTo>
                  <a:lnTo>
                    <a:pt x="637037" y="69450"/>
                  </a:lnTo>
                  <a:lnTo>
                    <a:pt x="636972" y="60978"/>
                  </a:lnTo>
                  <a:lnTo>
                    <a:pt x="620216" y="48046"/>
                  </a:lnTo>
                  <a:lnTo>
                    <a:pt x="618323" y="47600"/>
                  </a:lnTo>
                  <a:lnTo>
                    <a:pt x="615873" y="46932"/>
                  </a:lnTo>
                  <a:lnTo>
                    <a:pt x="613088" y="46374"/>
                  </a:lnTo>
                  <a:lnTo>
                    <a:pt x="611083" y="45928"/>
                  </a:lnTo>
                  <a:lnTo>
                    <a:pt x="608632" y="45259"/>
                  </a:lnTo>
                  <a:lnTo>
                    <a:pt x="607185" y="44813"/>
                  </a:lnTo>
                  <a:lnTo>
                    <a:pt x="605514" y="44145"/>
                  </a:lnTo>
                  <a:lnTo>
                    <a:pt x="603843" y="43587"/>
                  </a:lnTo>
                  <a:lnTo>
                    <a:pt x="602729" y="43030"/>
                  </a:lnTo>
                  <a:lnTo>
                    <a:pt x="601392" y="41692"/>
                  </a:lnTo>
                  <a:lnTo>
                    <a:pt x="600724" y="40912"/>
                  </a:lnTo>
                  <a:lnTo>
                    <a:pt x="600278" y="39797"/>
                  </a:lnTo>
                  <a:lnTo>
                    <a:pt x="599721" y="38794"/>
                  </a:lnTo>
                  <a:lnTo>
                    <a:pt x="599498" y="37567"/>
                  </a:lnTo>
                  <a:lnTo>
                    <a:pt x="599498" y="33220"/>
                  </a:lnTo>
                  <a:lnTo>
                    <a:pt x="600612" y="30990"/>
                  </a:lnTo>
                  <a:lnTo>
                    <a:pt x="603063" y="29207"/>
                  </a:lnTo>
                  <a:lnTo>
                    <a:pt x="605513" y="27534"/>
                  </a:lnTo>
                  <a:lnTo>
                    <a:pt x="608744" y="26643"/>
                  </a:lnTo>
                  <a:lnTo>
                    <a:pt x="630632" y="26643"/>
                  </a:lnTo>
                  <a:lnTo>
                    <a:pt x="629240" y="25528"/>
                  </a:lnTo>
                  <a:lnTo>
                    <a:pt x="625230" y="22407"/>
                  </a:lnTo>
                  <a:lnTo>
                    <a:pt x="619994" y="20846"/>
                  </a:lnTo>
                  <a:close/>
                </a:path>
                <a:path w="1057275" h="102235">
                  <a:moveTo>
                    <a:pt x="630632" y="26643"/>
                  </a:moveTo>
                  <a:lnTo>
                    <a:pt x="622445" y="26643"/>
                  </a:lnTo>
                  <a:lnTo>
                    <a:pt x="627680" y="30879"/>
                  </a:lnTo>
                  <a:lnTo>
                    <a:pt x="628348" y="39128"/>
                  </a:lnTo>
                  <a:lnTo>
                    <a:pt x="635143" y="39128"/>
                  </a:lnTo>
                  <a:lnTo>
                    <a:pt x="635143" y="33220"/>
                  </a:lnTo>
                  <a:lnTo>
                    <a:pt x="633138" y="28649"/>
                  </a:lnTo>
                  <a:lnTo>
                    <a:pt x="630632" y="26643"/>
                  </a:lnTo>
                  <a:close/>
                </a:path>
                <a:path w="1057275" h="102235">
                  <a:moveTo>
                    <a:pt x="686104" y="22406"/>
                  </a:moveTo>
                  <a:lnTo>
                    <a:pt x="679532" y="22406"/>
                  </a:lnTo>
                  <a:lnTo>
                    <a:pt x="679532" y="79706"/>
                  </a:lnTo>
                  <a:lnTo>
                    <a:pt x="686438" y="79706"/>
                  </a:lnTo>
                  <a:lnTo>
                    <a:pt x="686438" y="50387"/>
                  </a:lnTo>
                  <a:lnTo>
                    <a:pt x="686884" y="45705"/>
                  </a:lnTo>
                  <a:lnTo>
                    <a:pt x="687775" y="42138"/>
                  </a:lnTo>
                  <a:lnTo>
                    <a:pt x="688889" y="38125"/>
                  </a:lnTo>
                  <a:lnTo>
                    <a:pt x="690226" y="36118"/>
                  </a:lnTo>
                  <a:lnTo>
                    <a:pt x="686104" y="36118"/>
                  </a:lnTo>
                  <a:lnTo>
                    <a:pt x="686104" y="22406"/>
                  </a:lnTo>
                  <a:close/>
                </a:path>
                <a:path w="1057275" h="102235">
                  <a:moveTo>
                    <a:pt x="707937" y="21515"/>
                  </a:moveTo>
                  <a:lnTo>
                    <a:pt x="702144" y="21626"/>
                  </a:lnTo>
                  <a:lnTo>
                    <a:pt x="697689" y="22741"/>
                  </a:lnTo>
                  <a:lnTo>
                    <a:pt x="694570" y="24970"/>
                  </a:lnTo>
                  <a:lnTo>
                    <a:pt x="691339" y="27200"/>
                  </a:lnTo>
                  <a:lnTo>
                    <a:pt x="688555" y="30879"/>
                  </a:lnTo>
                  <a:lnTo>
                    <a:pt x="686104" y="36118"/>
                  </a:lnTo>
                  <a:lnTo>
                    <a:pt x="690226" y="36118"/>
                  </a:lnTo>
                  <a:lnTo>
                    <a:pt x="691117" y="34781"/>
                  </a:lnTo>
                  <a:lnTo>
                    <a:pt x="697800" y="29875"/>
                  </a:lnTo>
                  <a:lnTo>
                    <a:pt x="701698" y="28538"/>
                  </a:lnTo>
                  <a:lnTo>
                    <a:pt x="707937" y="28538"/>
                  </a:lnTo>
                  <a:lnTo>
                    <a:pt x="707937" y="21515"/>
                  </a:lnTo>
                  <a:close/>
                </a:path>
                <a:path w="1057275" h="102235">
                  <a:moveTo>
                    <a:pt x="707937" y="28538"/>
                  </a:moveTo>
                  <a:lnTo>
                    <a:pt x="706154" y="28538"/>
                  </a:lnTo>
                  <a:lnTo>
                    <a:pt x="706377" y="28649"/>
                  </a:lnTo>
                  <a:lnTo>
                    <a:pt x="707937" y="28649"/>
                  </a:lnTo>
                  <a:close/>
                </a:path>
                <a:path w="1057275" h="102235">
                  <a:moveTo>
                    <a:pt x="742913" y="20846"/>
                  </a:moveTo>
                  <a:lnTo>
                    <a:pt x="727095" y="20846"/>
                  </a:lnTo>
                  <a:lnTo>
                    <a:pt x="720857" y="23744"/>
                  </a:lnTo>
                  <a:lnTo>
                    <a:pt x="711055" y="35338"/>
                  </a:lnTo>
                  <a:lnTo>
                    <a:pt x="708716" y="42695"/>
                  </a:lnTo>
                  <a:lnTo>
                    <a:pt x="708716" y="60866"/>
                  </a:lnTo>
                  <a:lnTo>
                    <a:pt x="711055" y="68112"/>
                  </a:lnTo>
                  <a:lnTo>
                    <a:pt x="715845" y="73463"/>
                  </a:lnTo>
                  <a:lnTo>
                    <a:pt x="720635" y="78926"/>
                  </a:lnTo>
                  <a:lnTo>
                    <a:pt x="726984" y="81601"/>
                  </a:lnTo>
                  <a:lnTo>
                    <a:pt x="741576" y="81601"/>
                  </a:lnTo>
                  <a:lnTo>
                    <a:pt x="747034" y="79817"/>
                  </a:lnTo>
                  <a:lnTo>
                    <a:pt x="751523" y="75916"/>
                  </a:lnTo>
                  <a:lnTo>
                    <a:pt x="728766" y="75916"/>
                  </a:lnTo>
                  <a:lnTo>
                    <a:pt x="723865" y="73798"/>
                  </a:lnTo>
                  <a:lnTo>
                    <a:pt x="717404" y="64880"/>
                  </a:lnTo>
                  <a:lnTo>
                    <a:pt x="715845" y="59417"/>
                  </a:lnTo>
                  <a:lnTo>
                    <a:pt x="715845" y="52728"/>
                  </a:lnTo>
                  <a:lnTo>
                    <a:pt x="760067" y="52728"/>
                  </a:lnTo>
                  <a:lnTo>
                    <a:pt x="760067" y="47043"/>
                  </a:lnTo>
                  <a:lnTo>
                    <a:pt x="715845" y="47043"/>
                  </a:lnTo>
                  <a:lnTo>
                    <a:pt x="716513" y="41023"/>
                  </a:lnTo>
                  <a:lnTo>
                    <a:pt x="718407" y="36118"/>
                  </a:lnTo>
                  <a:lnTo>
                    <a:pt x="724422" y="28538"/>
                  </a:lnTo>
                  <a:lnTo>
                    <a:pt x="728877" y="26643"/>
                  </a:lnTo>
                  <a:lnTo>
                    <a:pt x="751365" y="26643"/>
                  </a:lnTo>
                  <a:lnTo>
                    <a:pt x="749150" y="23744"/>
                  </a:lnTo>
                  <a:lnTo>
                    <a:pt x="742913" y="20846"/>
                  </a:lnTo>
                  <a:close/>
                </a:path>
                <a:path w="1057275" h="102235">
                  <a:moveTo>
                    <a:pt x="759510" y="60866"/>
                  </a:moveTo>
                  <a:lnTo>
                    <a:pt x="752715" y="60866"/>
                  </a:lnTo>
                  <a:lnTo>
                    <a:pt x="750487" y="70899"/>
                  </a:lnTo>
                  <a:lnTo>
                    <a:pt x="744583" y="75916"/>
                  </a:lnTo>
                  <a:lnTo>
                    <a:pt x="751523" y="75916"/>
                  </a:lnTo>
                  <a:lnTo>
                    <a:pt x="755499" y="72460"/>
                  </a:lnTo>
                  <a:lnTo>
                    <a:pt x="758173" y="67332"/>
                  </a:lnTo>
                  <a:lnTo>
                    <a:pt x="759510" y="60866"/>
                  </a:lnTo>
                  <a:close/>
                </a:path>
                <a:path w="1057275" h="102235">
                  <a:moveTo>
                    <a:pt x="751365" y="26643"/>
                  </a:moveTo>
                  <a:lnTo>
                    <a:pt x="740016" y="26643"/>
                  </a:lnTo>
                  <a:lnTo>
                    <a:pt x="744250" y="28538"/>
                  </a:lnTo>
                  <a:lnTo>
                    <a:pt x="747591" y="32105"/>
                  </a:lnTo>
                  <a:lnTo>
                    <a:pt x="750822" y="35672"/>
                  </a:lnTo>
                  <a:lnTo>
                    <a:pt x="752604" y="40689"/>
                  </a:lnTo>
                  <a:lnTo>
                    <a:pt x="753049" y="47043"/>
                  </a:lnTo>
                  <a:lnTo>
                    <a:pt x="760067" y="47043"/>
                  </a:lnTo>
                  <a:lnTo>
                    <a:pt x="760067" y="42249"/>
                  </a:lnTo>
                  <a:lnTo>
                    <a:pt x="757839" y="35226"/>
                  </a:lnTo>
                  <a:lnTo>
                    <a:pt x="752813" y="28538"/>
                  </a:lnTo>
                  <a:lnTo>
                    <a:pt x="751365" y="26643"/>
                  </a:lnTo>
                  <a:close/>
                </a:path>
                <a:path w="1057275" h="102235">
                  <a:moveTo>
                    <a:pt x="776273" y="22406"/>
                  </a:moveTo>
                  <a:lnTo>
                    <a:pt x="769925" y="22406"/>
                  </a:lnTo>
                  <a:lnTo>
                    <a:pt x="769925" y="101110"/>
                  </a:lnTo>
                  <a:lnTo>
                    <a:pt x="776719" y="101110"/>
                  </a:lnTo>
                  <a:lnTo>
                    <a:pt x="776719" y="69116"/>
                  </a:lnTo>
                  <a:lnTo>
                    <a:pt x="781821" y="69116"/>
                  </a:lnTo>
                  <a:lnTo>
                    <a:pt x="778168" y="64657"/>
                  </a:lnTo>
                  <a:lnTo>
                    <a:pt x="776496" y="58748"/>
                  </a:lnTo>
                  <a:lnTo>
                    <a:pt x="776496" y="43587"/>
                  </a:lnTo>
                  <a:lnTo>
                    <a:pt x="778168" y="37568"/>
                  </a:lnTo>
                  <a:lnTo>
                    <a:pt x="781362" y="33443"/>
                  </a:lnTo>
                  <a:lnTo>
                    <a:pt x="776273" y="33443"/>
                  </a:lnTo>
                  <a:lnTo>
                    <a:pt x="776273" y="22406"/>
                  </a:lnTo>
                  <a:close/>
                </a:path>
                <a:path w="1057275" h="102235">
                  <a:moveTo>
                    <a:pt x="781821" y="69116"/>
                  </a:moveTo>
                  <a:lnTo>
                    <a:pt x="776719" y="69116"/>
                  </a:lnTo>
                  <a:lnTo>
                    <a:pt x="780507" y="77365"/>
                  </a:lnTo>
                  <a:lnTo>
                    <a:pt x="787302" y="81490"/>
                  </a:lnTo>
                  <a:lnTo>
                    <a:pt x="804678" y="81490"/>
                  </a:lnTo>
                  <a:lnTo>
                    <a:pt x="810916" y="78814"/>
                  </a:lnTo>
                  <a:lnTo>
                    <a:pt x="813630" y="75581"/>
                  </a:lnTo>
                  <a:lnTo>
                    <a:pt x="790086" y="75581"/>
                  </a:lnTo>
                  <a:lnTo>
                    <a:pt x="785297" y="73463"/>
                  </a:lnTo>
                  <a:lnTo>
                    <a:pt x="781821" y="69116"/>
                  </a:lnTo>
                  <a:close/>
                </a:path>
                <a:path w="1057275" h="102235">
                  <a:moveTo>
                    <a:pt x="813331" y="26531"/>
                  </a:moveTo>
                  <a:lnTo>
                    <a:pt x="801893" y="26531"/>
                  </a:lnTo>
                  <a:lnTo>
                    <a:pt x="806572" y="28872"/>
                  </a:lnTo>
                  <a:lnTo>
                    <a:pt x="813701" y="37790"/>
                  </a:lnTo>
                  <a:lnTo>
                    <a:pt x="815417" y="43587"/>
                  </a:lnTo>
                  <a:lnTo>
                    <a:pt x="815449" y="58748"/>
                  </a:lnTo>
                  <a:lnTo>
                    <a:pt x="813701" y="64545"/>
                  </a:lnTo>
                  <a:lnTo>
                    <a:pt x="806572" y="73463"/>
                  </a:lnTo>
                  <a:lnTo>
                    <a:pt x="801893" y="75581"/>
                  </a:lnTo>
                  <a:lnTo>
                    <a:pt x="813630" y="75581"/>
                  </a:lnTo>
                  <a:lnTo>
                    <a:pt x="820273" y="67667"/>
                  </a:lnTo>
                  <a:lnTo>
                    <a:pt x="822612" y="60421"/>
                  </a:lnTo>
                  <a:lnTo>
                    <a:pt x="822612" y="42138"/>
                  </a:lnTo>
                  <a:lnTo>
                    <a:pt x="820161" y="34669"/>
                  </a:lnTo>
                  <a:lnTo>
                    <a:pt x="813331" y="26531"/>
                  </a:lnTo>
                  <a:close/>
                </a:path>
                <a:path w="1057275" h="102235">
                  <a:moveTo>
                    <a:pt x="804567" y="20734"/>
                  </a:moveTo>
                  <a:lnTo>
                    <a:pt x="787190" y="20734"/>
                  </a:lnTo>
                  <a:lnTo>
                    <a:pt x="780395" y="24971"/>
                  </a:lnTo>
                  <a:lnTo>
                    <a:pt x="776273" y="33443"/>
                  </a:lnTo>
                  <a:lnTo>
                    <a:pt x="781362" y="33443"/>
                  </a:lnTo>
                  <a:lnTo>
                    <a:pt x="785074" y="28761"/>
                  </a:lnTo>
                  <a:lnTo>
                    <a:pt x="789863" y="26531"/>
                  </a:lnTo>
                  <a:lnTo>
                    <a:pt x="813331" y="26531"/>
                  </a:lnTo>
                  <a:lnTo>
                    <a:pt x="810805" y="23521"/>
                  </a:lnTo>
                  <a:lnTo>
                    <a:pt x="804567" y="20734"/>
                  </a:lnTo>
                  <a:close/>
                </a:path>
                <a:path w="1057275" h="102235">
                  <a:moveTo>
                    <a:pt x="866221" y="20734"/>
                  </a:moveTo>
                  <a:lnTo>
                    <a:pt x="849624" y="20734"/>
                  </a:lnTo>
                  <a:lnTo>
                    <a:pt x="842941" y="23521"/>
                  </a:lnTo>
                  <a:lnTo>
                    <a:pt x="838040" y="28984"/>
                  </a:lnTo>
                  <a:lnTo>
                    <a:pt x="833138" y="34558"/>
                  </a:lnTo>
                  <a:lnTo>
                    <a:pt x="830687" y="41915"/>
                  </a:lnTo>
                  <a:lnTo>
                    <a:pt x="830762" y="60643"/>
                  </a:lnTo>
                  <a:lnTo>
                    <a:pt x="833138" y="67778"/>
                  </a:lnTo>
                  <a:lnTo>
                    <a:pt x="842941" y="78703"/>
                  </a:lnTo>
                  <a:lnTo>
                    <a:pt x="849624" y="81378"/>
                  </a:lnTo>
                  <a:lnTo>
                    <a:pt x="866221" y="81378"/>
                  </a:lnTo>
                  <a:lnTo>
                    <a:pt x="872793" y="78703"/>
                  </a:lnTo>
                  <a:lnTo>
                    <a:pt x="875652" y="75581"/>
                  </a:lnTo>
                  <a:lnTo>
                    <a:pt x="851740" y="75581"/>
                  </a:lnTo>
                  <a:lnTo>
                    <a:pt x="846727" y="73463"/>
                  </a:lnTo>
                  <a:lnTo>
                    <a:pt x="843163" y="69004"/>
                  </a:lnTo>
                  <a:lnTo>
                    <a:pt x="839599" y="64657"/>
                  </a:lnTo>
                  <a:lnTo>
                    <a:pt x="837850" y="58748"/>
                  </a:lnTo>
                  <a:lnTo>
                    <a:pt x="837816" y="43699"/>
                  </a:lnTo>
                  <a:lnTo>
                    <a:pt x="839599" y="37790"/>
                  </a:lnTo>
                  <a:lnTo>
                    <a:pt x="843274" y="33331"/>
                  </a:lnTo>
                  <a:lnTo>
                    <a:pt x="846839" y="28872"/>
                  </a:lnTo>
                  <a:lnTo>
                    <a:pt x="851740" y="26643"/>
                  </a:lnTo>
                  <a:lnTo>
                    <a:pt x="875482" y="26643"/>
                  </a:lnTo>
                  <a:lnTo>
                    <a:pt x="872681" y="23521"/>
                  </a:lnTo>
                  <a:lnTo>
                    <a:pt x="866221" y="20734"/>
                  </a:lnTo>
                  <a:close/>
                </a:path>
                <a:path w="1057275" h="102235">
                  <a:moveTo>
                    <a:pt x="875482" y="26643"/>
                  </a:moveTo>
                  <a:lnTo>
                    <a:pt x="863882" y="26643"/>
                  </a:lnTo>
                  <a:lnTo>
                    <a:pt x="868783" y="28872"/>
                  </a:lnTo>
                  <a:lnTo>
                    <a:pt x="872459" y="33331"/>
                  </a:lnTo>
                  <a:lnTo>
                    <a:pt x="876023" y="37790"/>
                  </a:lnTo>
                  <a:lnTo>
                    <a:pt x="877916" y="43699"/>
                  </a:lnTo>
                  <a:lnTo>
                    <a:pt x="877916" y="58748"/>
                  </a:lnTo>
                  <a:lnTo>
                    <a:pt x="876134" y="64657"/>
                  </a:lnTo>
                  <a:lnTo>
                    <a:pt x="872570" y="69004"/>
                  </a:lnTo>
                  <a:lnTo>
                    <a:pt x="869006" y="73463"/>
                  </a:lnTo>
                  <a:lnTo>
                    <a:pt x="864105" y="75581"/>
                  </a:lnTo>
                  <a:lnTo>
                    <a:pt x="875652" y="75581"/>
                  </a:lnTo>
                  <a:lnTo>
                    <a:pt x="877694" y="73352"/>
                  </a:lnTo>
                  <a:lnTo>
                    <a:pt x="882484" y="68001"/>
                  </a:lnTo>
                  <a:lnTo>
                    <a:pt x="884934" y="60643"/>
                  </a:lnTo>
                  <a:lnTo>
                    <a:pt x="884934" y="41915"/>
                  </a:lnTo>
                  <a:lnTo>
                    <a:pt x="882484" y="34558"/>
                  </a:lnTo>
                  <a:lnTo>
                    <a:pt x="877482" y="28872"/>
                  </a:lnTo>
                  <a:lnTo>
                    <a:pt x="875482" y="26643"/>
                  </a:lnTo>
                  <a:close/>
                </a:path>
                <a:path w="1057275" h="102235">
                  <a:moveTo>
                    <a:pt x="902033" y="22406"/>
                  </a:moveTo>
                  <a:lnTo>
                    <a:pt x="895460" y="22406"/>
                  </a:lnTo>
                  <a:lnTo>
                    <a:pt x="895460" y="79706"/>
                  </a:lnTo>
                  <a:lnTo>
                    <a:pt x="902478" y="79706"/>
                  </a:lnTo>
                  <a:lnTo>
                    <a:pt x="902478" y="41581"/>
                  </a:lnTo>
                  <a:lnTo>
                    <a:pt x="904038" y="36230"/>
                  </a:lnTo>
                  <a:lnTo>
                    <a:pt x="906772" y="33220"/>
                  </a:lnTo>
                  <a:lnTo>
                    <a:pt x="902033" y="33220"/>
                  </a:lnTo>
                  <a:lnTo>
                    <a:pt x="902033" y="22406"/>
                  </a:lnTo>
                  <a:close/>
                </a:path>
                <a:path w="1057275" h="102235">
                  <a:moveTo>
                    <a:pt x="937982" y="26977"/>
                  </a:moveTo>
                  <a:lnTo>
                    <a:pt x="930214" y="26977"/>
                  </a:lnTo>
                  <a:lnTo>
                    <a:pt x="935115" y="32328"/>
                  </a:lnTo>
                  <a:lnTo>
                    <a:pt x="935115" y="79706"/>
                  </a:lnTo>
                  <a:lnTo>
                    <a:pt x="942133" y="79706"/>
                  </a:lnTo>
                  <a:lnTo>
                    <a:pt x="942133" y="34000"/>
                  </a:lnTo>
                  <a:lnTo>
                    <a:pt x="940239" y="29095"/>
                  </a:lnTo>
                  <a:lnTo>
                    <a:pt x="937982" y="26977"/>
                  </a:lnTo>
                  <a:close/>
                </a:path>
                <a:path w="1057275" h="102235">
                  <a:moveTo>
                    <a:pt x="928209" y="20846"/>
                  </a:moveTo>
                  <a:lnTo>
                    <a:pt x="917405" y="20846"/>
                  </a:lnTo>
                  <a:lnTo>
                    <a:pt x="913394" y="21849"/>
                  </a:lnTo>
                  <a:lnTo>
                    <a:pt x="907157" y="25862"/>
                  </a:lnTo>
                  <a:lnTo>
                    <a:pt x="904372" y="28984"/>
                  </a:lnTo>
                  <a:lnTo>
                    <a:pt x="902033" y="33220"/>
                  </a:lnTo>
                  <a:lnTo>
                    <a:pt x="906772" y="33220"/>
                  </a:lnTo>
                  <a:lnTo>
                    <a:pt x="907379" y="32551"/>
                  </a:lnTo>
                  <a:lnTo>
                    <a:pt x="910610" y="28872"/>
                  </a:lnTo>
                  <a:lnTo>
                    <a:pt x="914954" y="26977"/>
                  </a:lnTo>
                  <a:lnTo>
                    <a:pt x="937982" y="26977"/>
                  </a:lnTo>
                  <a:lnTo>
                    <a:pt x="936675" y="25751"/>
                  </a:lnTo>
                  <a:lnTo>
                    <a:pt x="932999" y="22518"/>
                  </a:lnTo>
                  <a:lnTo>
                    <a:pt x="928209" y="20846"/>
                  </a:lnTo>
                  <a:close/>
                </a:path>
                <a:path w="1057275" h="102235">
                  <a:moveTo>
                    <a:pt x="958953" y="60978"/>
                  </a:moveTo>
                  <a:lnTo>
                    <a:pt x="952158" y="60978"/>
                  </a:lnTo>
                  <a:lnTo>
                    <a:pt x="952269" y="67555"/>
                  </a:lnTo>
                  <a:lnTo>
                    <a:pt x="954386" y="72571"/>
                  </a:lnTo>
                  <a:lnTo>
                    <a:pt x="958507" y="76139"/>
                  </a:lnTo>
                  <a:lnTo>
                    <a:pt x="962517" y="79706"/>
                  </a:lnTo>
                  <a:lnTo>
                    <a:pt x="968309" y="81490"/>
                  </a:lnTo>
                  <a:lnTo>
                    <a:pt x="982344" y="81490"/>
                  </a:lnTo>
                  <a:lnTo>
                    <a:pt x="987803" y="79929"/>
                  </a:lnTo>
                  <a:lnTo>
                    <a:pt x="993349" y="75693"/>
                  </a:lnTo>
                  <a:lnTo>
                    <a:pt x="970537" y="75693"/>
                  </a:lnTo>
                  <a:lnTo>
                    <a:pt x="966305" y="74466"/>
                  </a:lnTo>
                  <a:lnTo>
                    <a:pt x="963409" y="71902"/>
                  </a:lnTo>
                  <a:lnTo>
                    <a:pt x="960401" y="69450"/>
                  </a:lnTo>
                  <a:lnTo>
                    <a:pt x="958953" y="65771"/>
                  </a:lnTo>
                  <a:lnTo>
                    <a:pt x="958953" y="60978"/>
                  </a:lnTo>
                  <a:close/>
                </a:path>
                <a:path w="1057275" h="102235">
                  <a:moveTo>
                    <a:pt x="981230" y="20846"/>
                  </a:moveTo>
                  <a:lnTo>
                    <a:pt x="968198" y="20846"/>
                  </a:lnTo>
                  <a:lnTo>
                    <a:pt x="963074" y="22295"/>
                  </a:lnTo>
                  <a:lnTo>
                    <a:pt x="955500" y="28092"/>
                  </a:lnTo>
                  <a:lnTo>
                    <a:pt x="953718" y="32105"/>
                  </a:lnTo>
                  <a:lnTo>
                    <a:pt x="953829" y="40020"/>
                  </a:lnTo>
                  <a:lnTo>
                    <a:pt x="954274" y="41246"/>
                  </a:lnTo>
                  <a:lnTo>
                    <a:pt x="954720" y="42584"/>
                  </a:lnTo>
                  <a:lnTo>
                    <a:pt x="955166" y="43699"/>
                  </a:lnTo>
                  <a:lnTo>
                    <a:pt x="956280" y="45482"/>
                  </a:lnTo>
                  <a:lnTo>
                    <a:pt x="957171" y="46374"/>
                  </a:lnTo>
                  <a:lnTo>
                    <a:pt x="958284" y="47154"/>
                  </a:lnTo>
                  <a:lnTo>
                    <a:pt x="959399" y="48046"/>
                  </a:lnTo>
                  <a:lnTo>
                    <a:pt x="961181" y="49050"/>
                  </a:lnTo>
                  <a:lnTo>
                    <a:pt x="961849" y="49496"/>
                  </a:lnTo>
                  <a:lnTo>
                    <a:pt x="963074" y="50053"/>
                  </a:lnTo>
                  <a:lnTo>
                    <a:pt x="964745" y="50499"/>
                  </a:lnTo>
                  <a:lnTo>
                    <a:pt x="966305" y="51056"/>
                  </a:lnTo>
                  <a:lnTo>
                    <a:pt x="968310" y="51614"/>
                  </a:lnTo>
                  <a:lnTo>
                    <a:pt x="968978" y="51837"/>
                  </a:lnTo>
                  <a:lnTo>
                    <a:pt x="970315" y="52060"/>
                  </a:lnTo>
                  <a:lnTo>
                    <a:pt x="972208" y="52505"/>
                  </a:lnTo>
                  <a:lnTo>
                    <a:pt x="973990" y="52951"/>
                  </a:lnTo>
                  <a:lnTo>
                    <a:pt x="975773" y="53286"/>
                  </a:lnTo>
                  <a:lnTo>
                    <a:pt x="975996" y="53397"/>
                  </a:lnTo>
                  <a:lnTo>
                    <a:pt x="976329" y="53509"/>
                  </a:lnTo>
                  <a:lnTo>
                    <a:pt x="976886" y="53509"/>
                  </a:lnTo>
                  <a:lnTo>
                    <a:pt x="978557" y="53955"/>
                  </a:lnTo>
                  <a:lnTo>
                    <a:pt x="991478" y="62762"/>
                  </a:lnTo>
                  <a:lnTo>
                    <a:pt x="991478" y="67890"/>
                  </a:lnTo>
                  <a:lnTo>
                    <a:pt x="990031" y="70676"/>
                  </a:lnTo>
                  <a:lnTo>
                    <a:pt x="984238" y="74689"/>
                  </a:lnTo>
                  <a:lnTo>
                    <a:pt x="980563" y="75693"/>
                  </a:lnTo>
                  <a:lnTo>
                    <a:pt x="993349" y="75693"/>
                  </a:lnTo>
                  <a:lnTo>
                    <a:pt x="996269" y="73463"/>
                  </a:lnTo>
                  <a:lnTo>
                    <a:pt x="998273" y="69450"/>
                  </a:lnTo>
                  <a:lnTo>
                    <a:pt x="998209" y="60978"/>
                  </a:lnTo>
                  <a:lnTo>
                    <a:pt x="981452" y="48046"/>
                  </a:lnTo>
                  <a:lnTo>
                    <a:pt x="979560" y="47600"/>
                  </a:lnTo>
                  <a:lnTo>
                    <a:pt x="977109" y="46932"/>
                  </a:lnTo>
                  <a:lnTo>
                    <a:pt x="974324" y="46374"/>
                  </a:lnTo>
                  <a:lnTo>
                    <a:pt x="972320" y="45928"/>
                  </a:lnTo>
                  <a:lnTo>
                    <a:pt x="969869" y="45259"/>
                  </a:lnTo>
                  <a:lnTo>
                    <a:pt x="968421" y="44813"/>
                  </a:lnTo>
                  <a:lnTo>
                    <a:pt x="966750" y="44145"/>
                  </a:lnTo>
                  <a:lnTo>
                    <a:pt x="965079" y="43587"/>
                  </a:lnTo>
                  <a:lnTo>
                    <a:pt x="963965" y="43030"/>
                  </a:lnTo>
                  <a:lnTo>
                    <a:pt x="962629" y="41692"/>
                  </a:lnTo>
                  <a:lnTo>
                    <a:pt x="961960" y="40912"/>
                  </a:lnTo>
                  <a:lnTo>
                    <a:pt x="961514" y="39797"/>
                  </a:lnTo>
                  <a:lnTo>
                    <a:pt x="960958" y="38794"/>
                  </a:lnTo>
                  <a:lnTo>
                    <a:pt x="960735" y="37567"/>
                  </a:lnTo>
                  <a:lnTo>
                    <a:pt x="960735" y="33220"/>
                  </a:lnTo>
                  <a:lnTo>
                    <a:pt x="961849" y="30990"/>
                  </a:lnTo>
                  <a:lnTo>
                    <a:pt x="964299" y="29207"/>
                  </a:lnTo>
                  <a:lnTo>
                    <a:pt x="966750" y="27534"/>
                  </a:lnTo>
                  <a:lnTo>
                    <a:pt x="969980" y="26643"/>
                  </a:lnTo>
                  <a:lnTo>
                    <a:pt x="991868" y="26643"/>
                  </a:lnTo>
                  <a:lnTo>
                    <a:pt x="990476" y="25528"/>
                  </a:lnTo>
                  <a:lnTo>
                    <a:pt x="986466" y="22407"/>
                  </a:lnTo>
                  <a:lnTo>
                    <a:pt x="981230" y="20846"/>
                  </a:lnTo>
                  <a:close/>
                </a:path>
                <a:path w="1057275" h="102235">
                  <a:moveTo>
                    <a:pt x="991868" y="26643"/>
                  </a:moveTo>
                  <a:lnTo>
                    <a:pt x="983681" y="26643"/>
                  </a:lnTo>
                  <a:lnTo>
                    <a:pt x="988916" y="30879"/>
                  </a:lnTo>
                  <a:lnTo>
                    <a:pt x="989585" y="39128"/>
                  </a:lnTo>
                  <a:lnTo>
                    <a:pt x="996379" y="39128"/>
                  </a:lnTo>
                  <a:lnTo>
                    <a:pt x="996379" y="33220"/>
                  </a:lnTo>
                  <a:lnTo>
                    <a:pt x="994375" y="28649"/>
                  </a:lnTo>
                  <a:lnTo>
                    <a:pt x="991868" y="26643"/>
                  </a:lnTo>
                  <a:close/>
                </a:path>
                <a:path w="1057275" h="102235">
                  <a:moveTo>
                    <a:pt x="1039989" y="20846"/>
                  </a:moveTo>
                  <a:lnTo>
                    <a:pt x="1024171" y="20846"/>
                  </a:lnTo>
                  <a:lnTo>
                    <a:pt x="1017933" y="23744"/>
                  </a:lnTo>
                  <a:lnTo>
                    <a:pt x="1008131" y="35338"/>
                  </a:lnTo>
                  <a:lnTo>
                    <a:pt x="1005792" y="42695"/>
                  </a:lnTo>
                  <a:lnTo>
                    <a:pt x="1005792" y="60866"/>
                  </a:lnTo>
                  <a:lnTo>
                    <a:pt x="1008132" y="68112"/>
                  </a:lnTo>
                  <a:lnTo>
                    <a:pt x="1012921" y="73463"/>
                  </a:lnTo>
                  <a:lnTo>
                    <a:pt x="1017711" y="78926"/>
                  </a:lnTo>
                  <a:lnTo>
                    <a:pt x="1024060" y="81601"/>
                  </a:lnTo>
                  <a:lnTo>
                    <a:pt x="1038652" y="81601"/>
                  </a:lnTo>
                  <a:lnTo>
                    <a:pt x="1044110" y="79817"/>
                  </a:lnTo>
                  <a:lnTo>
                    <a:pt x="1048599" y="75916"/>
                  </a:lnTo>
                  <a:lnTo>
                    <a:pt x="1025842" y="75916"/>
                  </a:lnTo>
                  <a:lnTo>
                    <a:pt x="1020941" y="73798"/>
                  </a:lnTo>
                  <a:lnTo>
                    <a:pt x="1014481" y="64880"/>
                  </a:lnTo>
                  <a:lnTo>
                    <a:pt x="1012921" y="59417"/>
                  </a:lnTo>
                  <a:lnTo>
                    <a:pt x="1012921" y="52728"/>
                  </a:lnTo>
                  <a:lnTo>
                    <a:pt x="1057143" y="52728"/>
                  </a:lnTo>
                  <a:lnTo>
                    <a:pt x="1057143" y="47043"/>
                  </a:lnTo>
                  <a:lnTo>
                    <a:pt x="1012921" y="47043"/>
                  </a:lnTo>
                  <a:lnTo>
                    <a:pt x="1013590" y="41023"/>
                  </a:lnTo>
                  <a:lnTo>
                    <a:pt x="1015483" y="36118"/>
                  </a:lnTo>
                  <a:lnTo>
                    <a:pt x="1021498" y="28538"/>
                  </a:lnTo>
                  <a:lnTo>
                    <a:pt x="1025953" y="26643"/>
                  </a:lnTo>
                  <a:lnTo>
                    <a:pt x="1048441" y="26643"/>
                  </a:lnTo>
                  <a:lnTo>
                    <a:pt x="1046226" y="23744"/>
                  </a:lnTo>
                  <a:lnTo>
                    <a:pt x="1039989" y="20846"/>
                  </a:lnTo>
                  <a:close/>
                </a:path>
                <a:path w="1057275" h="102235">
                  <a:moveTo>
                    <a:pt x="1056586" y="60866"/>
                  </a:moveTo>
                  <a:lnTo>
                    <a:pt x="1049791" y="60866"/>
                  </a:lnTo>
                  <a:lnTo>
                    <a:pt x="1047563" y="70899"/>
                  </a:lnTo>
                  <a:lnTo>
                    <a:pt x="1041660" y="75916"/>
                  </a:lnTo>
                  <a:lnTo>
                    <a:pt x="1048599" y="75916"/>
                  </a:lnTo>
                  <a:lnTo>
                    <a:pt x="1052576" y="72460"/>
                  </a:lnTo>
                  <a:lnTo>
                    <a:pt x="1055249" y="67332"/>
                  </a:lnTo>
                  <a:lnTo>
                    <a:pt x="1056586" y="60866"/>
                  </a:lnTo>
                  <a:close/>
                </a:path>
                <a:path w="1057275" h="102235">
                  <a:moveTo>
                    <a:pt x="1048441" y="26643"/>
                  </a:moveTo>
                  <a:lnTo>
                    <a:pt x="1037092" y="26643"/>
                  </a:lnTo>
                  <a:lnTo>
                    <a:pt x="1041325" y="28538"/>
                  </a:lnTo>
                  <a:lnTo>
                    <a:pt x="1044667" y="32105"/>
                  </a:lnTo>
                  <a:lnTo>
                    <a:pt x="1047897" y="35672"/>
                  </a:lnTo>
                  <a:lnTo>
                    <a:pt x="1049680" y="40689"/>
                  </a:lnTo>
                  <a:lnTo>
                    <a:pt x="1050125" y="47043"/>
                  </a:lnTo>
                  <a:lnTo>
                    <a:pt x="1057143" y="47043"/>
                  </a:lnTo>
                  <a:lnTo>
                    <a:pt x="1057143" y="42249"/>
                  </a:lnTo>
                  <a:lnTo>
                    <a:pt x="1054915" y="35226"/>
                  </a:lnTo>
                  <a:lnTo>
                    <a:pt x="1049889" y="28538"/>
                  </a:lnTo>
                  <a:lnTo>
                    <a:pt x="1048441" y="26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924" y="3621000"/>
              <a:ext cx="2741163" cy="13248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542" y="4245942"/>
              <a:ext cx="1441999" cy="4271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4526" y="4246078"/>
              <a:ext cx="1823002" cy="5116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0577" y="3549340"/>
              <a:ext cx="1729323" cy="255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0081" y="3209912"/>
              <a:ext cx="1635087" cy="2505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9354" y="3265155"/>
              <a:ext cx="4292119" cy="1247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502773" y="3265155"/>
              <a:ext cx="661035" cy="125095"/>
            </a:xfrm>
            <a:custGeom>
              <a:avLst/>
              <a:gdLst/>
              <a:ahLst/>
              <a:cxnLst/>
              <a:rect l="l" t="t" r="r" b="b"/>
              <a:pathLst>
                <a:path w="661034" h="125095">
                  <a:moveTo>
                    <a:pt x="601113" y="0"/>
                  </a:moveTo>
                  <a:lnTo>
                    <a:pt x="595822" y="0"/>
                  </a:lnTo>
                  <a:lnTo>
                    <a:pt x="592536" y="3260"/>
                  </a:lnTo>
                  <a:lnTo>
                    <a:pt x="589306" y="6527"/>
                  </a:lnTo>
                  <a:lnTo>
                    <a:pt x="589306" y="11822"/>
                  </a:lnTo>
                  <a:lnTo>
                    <a:pt x="592536" y="15088"/>
                  </a:lnTo>
                  <a:lnTo>
                    <a:pt x="639821" y="62382"/>
                  </a:lnTo>
                  <a:lnTo>
                    <a:pt x="592536" y="109677"/>
                  </a:lnTo>
                  <a:lnTo>
                    <a:pt x="589306" y="112943"/>
                  </a:lnTo>
                  <a:lnTo>
                    <a:pt x="589306" y="118238"/>
                  </a:lnTo>
                  <a:lnTo>
                    <a:pt x="592536" y="121505"/>
                  </a:lnTo>
                  <a:lnTo>
                    <a:pt x="595822" y="124765"/>
                  </a:lnTo>
                  <a:lnTo>
                    <a:pt x="601113" y="124765"/>
                  </a:lnTo>
                  <a:lnTo>
                    <a:pt x="632264" y="93574"/>
                  </a:lnTo>
                  <a:lnTo>
                    <a:pt x="623725" y="93574"/>
                  </a:lnTo>
                  <a:lnTo>
                    <a:pt x="622110" y="91941"/>
                  </a:lnTo>
                  <a:lnTo>
                    <a:pt x="620439" y="90308"/>
                  </a:lnTo>
                  <a:lnTo>
                    <a:pt x="620439" y="87666"/>
                  </a:lnTo>
                  <a:lnTo>
                    <a:pt x="622110" y="86033"/>
                  </a:lnTo>
                  <a:lnTo>
                    <a:pt x="645725" y="62382"/>
                  </a:lnTo>
                  <a:lnTo>
                    <a:pt x="622110" y="38732"/>
                  </a:lnTo>
                  <a:lnTo>
                    <a:pt x="620439" y="37099"/>
                  </a:lnTo>
                  <a:lnTo>
                    <a:pt x="620439" y="34457"/>
                  </a:lnTo>
                  <a:lnTo>
                    <a:pt x="622110" y="32824"/>
                  </a:lnTo>
                  <a:lnTo>
                    <a:pt x="623725" y="31191"/>
                  </a:lnTo>
                  <a:lnTo>
                    <a:pt x="632264" y="31191"/>
                  </a:lnTo>
                  <a:lnTo>
                    <a:pt x="601113" y="0"/>
                  </a:lnTo>
                  <a:close/>
                </a:path>
                <a:path w="661034" h="125095">
                  <a:moveTo>
                    <a:pt x="626343" y="31191"/>
                  </a:moveTo>
                  <a:lnTo>
                    <a:pt x="623725" y="31191"/>
                  </a:lnTo>
                  <a:lnTo>
                    <a:pt x="622110" y="32824"/>
                  </a:lnTo>
                  <a:lnTo>
                    <a:pt x="620439" y="34457"/>
                  </a:lnTo>
                  <a:lnTo>
                    <a:pt x="620439" y="37099"/>
                  </a:lnTo>
                  <a:lnTo>
                    <a:pt x="622110" y="38732"/>
                  </a:lnTo>
                  <a:lnTo>
                    <a:pt x="645725" y="62382"/>
                  </a:lnTo>
                  <a:lnTo>
                    <a:pt x="622110" y="86033"/>
                  </a:lnTo>
                  <a:lnTo>
                    <a:pt x="620439" y="87666"/>
                  </a:lnTo>
                  <a:lnTo>
                    <a:pt x="620439" y="90308"/>
                  </a:lnTo>
                  <a:lnTo>
                    <a:pt x="622110" y="91941"/>
                  </a:lnTo>
                  <a:lnTo>
                    <a:pt x="623725" y="93574"/>
                  </a:lnTo>
                  <a:lnTo>
                    <a:pt x="626343" y="93574"/>
                  </a:lnTo>
                  <a:lnTo>
                    <a:pt x="628014" y="91941"/>
                  </a:lnTo>
                  <a:lnTo>
                    <a:pt x="651625" y="68296"/>
                  </a:lnTo>
                  <a:lnTo>
                    <a:pt x="651612" y="56469"/>
                  </a:lnTo>
                  <a:lnTo>
                    <a:pt x="628014" y="32824"/>
                  </a:lnTo>
                  <a:lnTo>
                    <a:pt x="626343" y="31191"/>
                  </a:lnTo>
                  <a:close/>
                </a:path>
                <a:path w="661034" h="125095">
                  <a:moveTo>
                    <a:pt x="651629" y="68293"/>
                  </a:moveTo>
                  <a:lnTo>
                    <a:pt x="628014" y="91941"/>
                  </a:lnTo>
                  <a:lnTo>
                    <a:pt x="626343" y="93574"/>
                  </a:lnTo>
                  <a:lnTo>
                    <a:pt x="632264" y="93574"/>
                  </a:lnTo>
                  <a:lnTo>
                    <a:pt x="655087" y="70743"/>
                  </a:lnTo>
                  <a:lnTo>
                    <a:pt x="651629" y="70743"/>
                  </a:lnTo>
                  <a:lnTo>
                    <a:pt x="651629" y="68293"/>
                  </a:lnTo>
                  <a:close/>
                </a:path>
                <a:path w="661034" h="125095">
                  <a:moveTo>
                    <a:pt x="612531" y="54022"/>
                  </a:moveTo>
                  <a:lnTo>
                    <a:pt x="607908" y="54022"/>
                  </a:lnTo>
                  <a:lnTo>
                    <a:pt x="604176" y="57767"/>
                  </a:lnTo>
                  <a:lnTo>
                    <a:pt x="604176" y="66998"/>
                  </a:lnTo>
                  <a:lnTo>
                    <a:pt x="607908" y="70743"/>
                  </a:lnTo>
                  <a:lnTo>
                    <a:pt x="612531" y="70743"/>
                  </a:lnTo>
                  <a:lnTo>
                    <a:pt x="612531" y="66563"/>
                  </a:lnTo>
                  <a:lnTo>
                    <a:pt x="610247" y="66563"/>
                  </a:lnTo>
                  <a:lnTo>
                    <a:pt x="608354" y="64690"/>
                  </a:lnTo>
                  <a:lnTo>
                    <a:pt x="608354" y="60075"/>
                  </a:lnTo>
                  <a:lnTo>
                    <a:pt x="610247" y="58202"/>
                  </a:lnTo>
                  <a:lnTo>
                    <a:pt x="612531" y="58202"/>
                  </a:lnTo>
                  <a:lnTo>
                    <a:pt x="612531" y="54022"/>
                  </a:lnTo>
                  <a:close/>
                </a:path>
                <a:path w="661034" h="125095">
                  <a:moveTo>
                    <a:pt x="631462" y="54022"/>
                  </a:moveTo>
                  <a:lnTo>
                    <a:pt x="612531" y="54022"/>
                  </a:lnTo>
                  <a:lnTo>
                    <a:pt x="612531" y="70743"/>
                  </a:lnTo>
                  <a:lnTo>
                    <a:pt x="631462" y="70743"/>
                  </a:lnTo>
                  <a:lnTo>
                    <a:pt x="639821" y="62382"/>
                  </a:lnTo>
                  <a:lnTo>
                    <a:pt x="631462" y="54022"/>
                  </a:lnTo>
                  <a:close/>
                </a:path>
                <a:path w="661034" h="125095">
                  <a:moveTo>
                    <a:pt x="655087" y="54022"/>
                  </a:moveTo>
                  <a:lnTo>
                    <a:pt x="651629" y="54022"/>
                  </a:lnTo>
                  <a:lnTo>
                    <a:pt x="651629" y="56485"/>
                  </a:lnTo>
                  <a:lnTo>
                    <a:pt x="656196" y="61061"/>
                  </a:lnTo>
                  <a:lnTo>
                    <a:pt x="656196" y="63703"/>
                  </a:lnTo>
                  <a:lnTo>
                    <a:pt x="651629" y="68293"/>
                  </a:lnTo>
                  <a:lnTo>
                    <a:pt x="651629" y="70743"/>
                  </a:lnTo>
                  <a:lnTo>
                    <a:pt x="655087" y="70743"/>
                  </a:lnTo>
                  <a:lnTo>
                    <a:pt x="660819" y="65030"/>
                  </a:lnTo>
                  <a:lnTo>
                    <a:pt x="660819" y="59735"/>
                  </a:lnTo>
                  <a:lnTo>
                    <a:pt x="655087" y="54022"/>
                  </a:lnTo>
                  <a:close/>
                </a:path>
                <a:path w="661034" h="125095">
                  <a:moveTo>
                    <a:pt x="651629" y="56485"/>
                  </a:moveTo>
                  <a:lnTo>
                    <a:pt x="651629" y="68293"/>
                  </a:lnTo>
                  <a:lnTo>
                    <a:pt x="656196" y="63703"/>
                  </a:lnTo>
                  <a:lnTo>
                    <a:pt x="656196" y="61061"/>
                  </a:lnTo>
                  <a:lnTo>
                    <a:pt x="651629" y="56485"/>
                  </a:lnTo>
                  <a:close/>
                </a:path>
                <a:path w="661034" h="125095">
                  <a:moveTo>
                    <a:pt x="612531" y="58202"/>
                  </a:moveTo>
                  <a:lnTo>
                    <a:pt x="610247" y="58202"/>
                  </a:lnTo>
                  <a:lnTo>
                    <a:pt x="608354" y="60075"/>
                  </a:lnTo>
                  <a:lnTo>
                    <a:pt x="608354" y="64690"/>
                  </a:lnTo>
                  <a:lnTo>
                    <a:pt x="610247" y="66563"/>
                  </a:lnTo>
                  <a:lnTo>
                    <a:pt x="612531" y="66563"/>
                  </a:lnTo>
                  <a:lnTo>
                    <a:pt x="612531" y="58202"/>
                  </a:lnTo>
                  <a:close/>
                </a:path>
                <a:path w="661034" h="125095">
                  <a:moveTo>
                    <a:pt x="632264" y="31191"/>
                  </a:moveTo>
                  <a:lnTo>
                    <a:pt x="626343" y="31191"/>
                  </a:lnTo>
                  <a:lnTo>
                    <a:pt x="628014" y="32824"/>
                  </a:lnTo>
                  <a:lnTo>
                    <a:pt x="651629" y="56485"/>
                  </a:lnTo>
                  <a:lnTo>
                    <a:pt x="651629" y="54022"/>
                  </a:lnTo>
                  <a:lnTo>
                    <a:pt x="655087" y="54022"/>
                  </a:lnTo>
                  <a:lnTo>
                    <a:pt x="632264" y="31191"/>
                  </a:lnTo>
                  <a:close/>
                </a:path>
                <a:path w="661034" h="125095">
                  <a:moveTo>
                    <a:pt x="39097" y="54022"/>
                  </a:moveTo>
                  <a:lnTo>
                    <a:pt x="0" y="54022"/>
                  </a:lnTo>
                  <a:lnTo>
                    <a:pt x="0" y="70743"/>
                  </a:lnTo>
                  <a:lnTo>
                    <a:pt x="39097" y="70743"/>
                  </a:lnTo>
                  <a:lnTo>
                    <a:pt x="39097" y="54022"/>
                  </a:lnTo>
                  <a:close/>
                </a:path>
                <a:path w="661034" h="125095">
                  <a:moveTo>
                    <a:pt x="43720" y="54022"/>
                  </a:moveTo>
                  <a:lnTo>
                    <a:pt x="39097" y="54022"/>
                  </a:lnTo>
                  <a:lnTo>
                    <a:pt x="39097" y="70743"/>
                  </a:lnTo>
                  <a:lnTo>
                    <a:pt x="43720" y="70743"/>
                  </a:lnTo>
                  <a:lnTo>
                    <a:pt x="47452" y="66998"/>
                  </a:lnTo>
                  <a:lnTo>
                    <a:pt x="47452" y="66563"/>
                  </a:lnTo>
                  <a:lnTo>
                    <a:pt x="41381" y="66563"/>
                  </a:lnTo>
                  <a:lnTo>
                    <a:pt x="43274" y="64690"/>
                  </a:lnTo>
                  <a:lnTo>
                    <a:pt x="43274" y="60075"/>
                  </a:lnTo>
                  <a:lnTo>
                    <a:pt x="41381" y="58202"/>
                  </a:lnTo>
                  <a:lnTo>
                    <a:pt x="47452" y="58202"/>
                  </a:lnTo>
                  <a:lnTo>
                    <a:pt x="47452" y="57767"/>
                  </a:lnTo>
                  <a:lnTo>
                    <a:pt x="43720" y="54022"/>
                  </a:lnTo>
                  <a:close/>
                </a:path>
                <a:path w="661034" h="125095">
                  <a:moveTo>
                    <a:pt x="47452" y="58202"/>
                  </a:moveTo>
                  <a:lnTo>
                    <a:pt x="41381" y="58202"/>
                  </a:lnTo>
                  <a:lnTo>
                    <a:pt x="43274" y="60075"/>
                  </a:lnTo>
                  <a:lnTo>
                    <a:pt x="43274" y="64690"/>
                  </a:lnTo>
                  <a:lnTo>
                    <a:pt x="41381" y="66563"/>
                  </a:lnTo>
                  <a:lnTo>
                    <a:pt x="47452" y="66563"/>
                  </a:lnTo>
                  <a:lnTo>
                    <a:pt x="47452" y="58202"/>
                  </a:lnTo>
                  <a:close/>
                </a:path>
                <a:path w="661034" h="125095">
                  <a:moveTo>
                    <a:pt x="91228" y="54022"/>
                  </a:moveTo>
                  <a:lnTo>
                    <a:pt x="86605" y="54022"/>
                  </a:lnTo>
                  <a:lnTo>
                    <a:pt x="82873" y="57767"/>
                  </a:lnTo>
                  <a:lnTo>
                    <a:pt x="82873" y="66998"/>
                  </a:lnTo>
                  <a:lnTo>
                    <a:pt x="86605" y="70743"/>
                  </a:lnTo>
                  <a:lnTo>
                    <a:pt x="91228" y="70743"/>
                  </a:lnTo>
                  <a:lnTo>
                    <a:pt x="91228" y="66563"/>
                  </a:lnTo>
                  <a:lnTo>
                    <a:pt x="88944" y="66563"/>
                  </a:lnTo>
                  <a:lnTo>
                    <a:pt x="87050" y="64690"/>
                  </a:lnTo>
                  <a:lnTo>
                    <a:pt x="87050" y="60075"/>
                  </a:lnTo>
                  <a:lnTo>
                    <a:pt x="88944" y="58202"/>
                  </a:lnTo>
                  <a:lnTo>
                    <a:pt x="91228" y="58202"/>
                  </a:lnTo>
                  <a:lnTo>
                    <a:pt x="91228" y="54022"/>
                  </a:lnTo>
                  <a:close/>
                </a:path>
                <a:path w="661034" h="125095">
                  <a:moveTo>
                    <a:pt x="169423" y="54022"/>
                  </a:moveTo>
                  <a:lnTo>
                    <a:pt x="91228" y="54022"/>
                  </a:lnTo>
                  <a:lnTo>
                    <a:pt x="91228" y="70743"/>
                  </a:lnTo>
                  <a:lnTo>
                    <a:pt x="169423" y="70743"/>
                  </a:lnTo>
                  <a:lnTo>
                    <a:pt x="169423" y="54022"/>
                  </a:lnTo>
                  <a:close/>
                </a:path>
                <a:path w="661034" h="125095">
                  <a:moveTo>
                    <a:pt x="174046" y="54022"/>
                  </a:moveTo>
                  <a:lnTo>
                    <a:pt x="169423" y="54022"/>
                  </a:lnTo>
                  <a:lnTo>
                    <a:pt x="169423" y="70743"/>
                  </a:lnTo>
                  <a:lnTo>
                    <a:pt x="174046" y="70743"/>
                  </a:lnTo>
                  <a:lnTo>
                    <a:pt x="177778" y="66998"/>
                  </a:lnTo>
                  <a:lnTo>
                    <a:pt x="177778" y="66563"/>
                  </a:lnTo>
                  <a:lnTo>
                    <a:pt x="171707" y="66563"/>
                  </a:lnTo>
                  <a:lnTo>
                    <a:pt x="173600" y="64690"/>
                  </a:lnTo>
                  <a:lnTo>
                    <a:pt x="173600" y="60075"/>
                  </a:lnTo>
                  <a:lnTo>
                    <a:pt x="171707" y="58202"/>
                  </a:lnTo>
                  <a:lnTo>
                    <a:pt x="177778" y="58202"/>
                  </a:lnTo>
                  <a:lnTo>
                    <a:pt x="177778" y="57767"/>
                  </a:lnTo>
                  <a:lnTo>
                    <a:pt x="174046" y="54022"/>
                  </a:lnTo>
                  <a:close/>
                </a:path>
                <a:path w="661034" h="125095">
                  <a:moveTo>
                    <a:pt x="91228" y="58202"/>
                  </a:moveTo>
                  <a:lnTo>
                    <a:pt x="88944" y="58202"/>
                  </a:lnTo>
                  <a:lnTo>
                    <a:pt x="87050" y="60075"/>
                  </a:lnTo>
                  <a:lnTo>
                    <a:pt x="87050" y="64690"/>
                  </a:lnTo>
                  <a:lnTo>
                    <a:pt x="88944" y="66563"/>
                  </a:lnTo>
                  <a:lnTo>
                    <a:pt x="91228" y="66563"/>
                  </a:lnTo>
                  <a:lnTo>
                    <a:pt x="91228" y="58202"/>
                  </a:lnTo>
                  <a:close/>
                </a:path>
                <a:path w="661034" h="125095">
                  <a:moveTo>
                    <a:pt x="177778" y="58202"/>
                  </a:moveTo>
                  <a:lnTo>
                    <a:pt x="171707" y="58202"/>
                  </a:lnTo>
                  <a:lnTo>
                    <a:pt x="173600" y="60075"/>
                  </a:lnTo>
                  <a:lnTo>
                    <a:pt x="173600" y="64690"/>
                  </a:lnTo>
                  <a:lnTo>
                    <a:pt x="171707" y="66563"/>
                  </a:lnTo>
                  <a:lnTo>
                    <a:pt x="177778" y="66563"/>
                  </a:lnTo>
                  <a:lnTo>
                    <a:pt x="177778" y="58202"/>
                  </a:lnTo>
                  <a:close/>
                </a:path>
                <a:path w="661034" h="125095">
                  <a:moveTo>
                    <a:pt x="221554" y="54022"/>
                  </a:moveTo>
                  <a:lnTo>
                    <a:pt x="216931" y="54022"/>
                  </a:lnTo>
                  <a:lnTo>
                    <a:pt x="213199" y="57767"/>
                  </a:lnTo>
                  <a:lnTo>
                    <a:pt x="213199" y="66998"/>
                  </a:lnTo>
                  <a:lnTo>
                    <a:pt x="216931" y="70743"/>
                  </a:lnTo>
                  <a:lnTo>
                    <a:pt x="221554" y="70743"/>
                  </a:lnTo>
                  <a:lnTo>
                    <a:pt x="221554" y="66563"/>
                  </a:lnTo>
                  <a:lnTo>
                    <a:pt x="219270" y="66563"/>
                  </a:lnTo>
                  <a:lnTo>
                    <a:pt x="217376" y="64690"/>
                  </a:lnTo>
                  <a:lnTo>
                    <a:pt x="217376" y="60075"/>
                  </a:lnTo>
                  <a:lnTo>
                    <a:pt x="219270" y="58202"/>
                  </a:lnTo>
                  <a:lnTo>
                    <a:pt x="221554" y="58202"/>
                  </a:lnTo>
                  <a:lnTo>
                    <a:pt x="221554" y="54022"/>
                  </a:lnTo>
                  <a:close/>
                </a:path>
                <a:path w="661034" h="125095">
                  <a:moveTo>
                    <a:pt x="299749" y="54022"/>
                  </a:moveTo>
                  <a:lnTo>
                    <a:pt x="221554" y="54022"/>
                  </a:lnTo>
                  <a:lnTo>
                    <a:pt x="221554" y="70743"/>
                  </a:lnTo>
                  <a:lnTo>
                    <a:pt x="299749" y="70743"/>
                  </a:lnTo>
                  <a:lnTo>
                    <a:pt x="299749" y="54022"/>
                  </a:lnTo>
                  <a:close/>
                </a:path>
                <a:path w="661034" h="125095">
                  <a:moveTo>
                    <a:pt x="304371" y="54022"/>
                  </a:moveTo>
                  <a:lnTo>
                    <a:pt x="299749" y="54022"/>
                  </a:lnTo>
                  <a:lnTo>
                    <a:pt x="299749" y="70743"/>
                  </a:lnTo>
                  <a:lnTo>
                    <a:pt x="304371" y="70743"/>
                  </a:lnTo>
                  <a:lnTo>
                    <a:pt x="308103" y="66998"/>
                  </a:lnTo>
                  <a:lnTo>
                    <a:pt x="308103" y="66563"/>
                  </a:lnTo>
                  <a:lnTo>
                    <a:pt x="302032" y="66563"/>
                  </a:lnTo>
                  <a:lnTo>
                    <a:pt x="303926" y="64690"/>
                  </a:lnTo>
                  <a:lnTo>
                    <a:pt x="303926" y="60075"/>
                  </a:lnTo>
                  <a:lnTo>
                    <a:pt x="302032" y="58202"/>
                  </a:lnTo>
                  <a:lnTo>
                    <a:pt x="308103" y="58202"/>
                  </a:lnTo>
                  <a:lnTo>
                    <a:pt x="308103" y="57767"/>
                  </a:lnTo>
                  <a:lnTo>
                    <a:pt x="304371" y="54022"/>
                  </a:lnTo>
                  <a:close/>
                </a:path>
                <a:path w="661034" h="125095">
                  <a:moveTo>
                    <a:pt x="221554" y="58202"/>
                  </a:moveTo>
                  <a:lnTo>
                    <a:pt x="219270" y="58202"/>
                  </a:lnTo>
                  <a:lnTo>
                    <a:pt x="217376" y="60075"/>
                  </a:lnTo>
                  <a:lnTo>
                    <a:pt x="217376" y="64690"/>
                  </a:lnTo>
                  <a:lnTo>
                    <a:pt x="219270" y="66563"/>
                  </a:lnTo>
                  <a:lnTo>
                    <a:pt x="221554" y="66563"/>
                  </a:lnTo>
                  <a:lnTo>
                    <a:pt x="221554" y="58202"/>
                  </a:lnTo>
                  <a:close/>
                </a:path>
                <a:path w="661034" h="125095">
                  <a:moveTo>
                    <a:pt x="308103" y="58202"/>
                  </a:moveTo>
                  <a:lnTo>
                    <a:pt x="302032" y="58202"/>
                  </a:lnTo>
                  <a:lnTo>
                    <a:pt x="303926" y="60075"/>
                  </a:lnTo>
                  <a:lnTo>
                    <a:pt x="303926" y="64690"/>
                  </a:lnTo>
                  <a:lnTo>
                    <a:pt x="302032" y="66563"/>
                  </a:lnTo>
                  <a:lnTo>
                    <a:pt x="308103" y="66563"/>
                  </a:lnTo>
                  <a:lnTo>
                    <a:pt x="308103" y="58202"/>
                  </a:lnTo>
                  <a:close/>
                </a:path>
                <a:path w="661034" h="125095">
                  <a:moveTo>
                    <a:pt x="351879" y="54022"/>
                  </a:moveTo>
                  <a:lnTo>
                    <a:pt x="347257" y="54022"/>
                  </a:lnTo>
                  <a:lnTo>
                    <a:pt x="343525" y="57767"/>
                  </a:lnTo>
                  <a:lnTo>
                    <a:pt x="343525" y="66998"/>
                  </a:lnTo>
                  <a:lnTo>
                    <a:pt x="347257" y="70743"/>
                  </a:lnTo>
                  <a:lnTo>
                    <a:pt x="351879" y="70743"/>
                  </a:lnTo>
                  <a:lnTo>
                    <a:pt x="351879" y="66563"/>
                  </a:lnTo>
                  <a:lnTo>
                    <a:pt x="349596" y="66563"/>
                  </a:lnTo>
                  <a:lnTo>
                    <a:pt x="347702" y="64690"/>
                  </a:lnTo>
                  <a:lnTo>
                    <a:pt x="347702" y="60075"/>
                  </a:lnTo>
                  <a:lnTo>
                    <a:pt x="349596" y="58202"/>
                  </a:lnTo>
                  <a:lnTo>
                    <a:pt x="351879" y="58202"/>
                  </a:lnTo>
                  <a:lnTo>
                    <a:pt x="351879" y="54022"/>
                  </a:lnTo>
                  <a:close/>
                </a:path>
                <a:path w="661034" h="125095">
                  <a:moveTo>
                    <a:pt x="430075" y="54022"/>
                  </a:moveTo>
                  <a:lnTo>
                    <a:pt x="351879" y="54022"/>
                  </a:lnTo>
                  <a:lnTo>
                    <a:pt x="351879" y="70743"/>
                  </a:lnTo>
                  <a:lnTo>
                    <a:pt x="430075" y="70743"/>
                  </a:lnTo>
                  <a:lnTo>
                    <a:pt x="430075" y="54022"/>
                  </a:lnTo>
                  <a:close/>
                </a:path>
                <a:path w="661034" h="125095">
                  <a:moveTo>
                    <a:pt x="434697" y="54022"/>
                  </a:moveTo>
                  <a:lnTo>
                    <a:pt x="430075" y="54022"/>
                  </a:lnTo>
                  <a:lnTo>
                    <a:pt x="430075" y="70743"/>
                  </a:lnTo>
                  <a:lnTo>
                    <a:pt x="434697" y="70743"/>
                  </a:lnTo>
                  <a:lnTo>
                    <a:pt x="438429" y="66998"/>
                  </a:lnTo>
                  <a:lnTo>
                    <a:pt x="438429" y="66563"/>
                  </a:lnTo>
                  <a:lnTo>
                    <a:pt x="432358" y="66563"/>
                  </a:lnTo>
                  <a:lnTo>
                    <a:pt x="434252" y="64690"/>
                  </a:lnTo>
                  <a:lnTo>
                    <a:pt x="434252" y="60075"/>
                  </a:lnTo>
                  <a:lnTo>
                    <a:pt x="432358" y="58202"/>
                  </a:lnTo>
                  <a:lnTo>
                    <a:pt x="438429" y="58202"/>
                  </a:lnTo>
                  <a:lnTo>
                    <a:pt x="438429" y="57767"/>
                  </a:lnTo>
                  <a:lnTo>
                    <a:pt x="434697" y="54022"/>
                  </a:lnTo>
                  <a:close/>
                </a:path>
                <a:path w="661034" h="125095">
                  <a:moveTo>
                    <a:pt x="351879" y="58202"/>
                  </a:moveTo>
                  <a:lnTo>
                    <a:pt x="349596" y="58202"/>
                  </a:lnTo>
                  <a:lnTo>
                    <a:pt x="347702" y="60075"/>
                  </a:lnTo>
                  <a:lnTo>
                    <a:pt x="347702" y="64690"/>
                  </a:lnTo>
                  <a:lnTo>
                    <a:pt x="349596" y="66563"/>
                  </a:lnTo>
                  <a:lnTo>
                    <a:pt x="351879" y="66563"/>
                  </a:lnTo>
                  <a:lnTo>
                    <a:pt x="351879" y="58202"/>
                  </a:lnTo>
                  <a:close/>
                </a:path>
                <a:path w="661034" h="125095">
                  <a:moveTo>
                    <a:pt x="438429" y="58202"/>
                  </a:moveTo>
                  <a:lnTo>
                    <a:pt x="432358" y="58202"/>
                  </a:lnTo>
                  <a:lnTo>
                    <a:pt x="434252" y="60075"/>
                  </a:lnTo>
                  <a:lnTo>
                    <a:pt x="434252" y="64690"/>
                  </a:lnTo>
                  <a:lnTo>
                    <a:pt x="432358" y="66563"/>
                  </a:lnTo>
                  <a:lnTo>
                    <a:pt x="438429" y="66563"/>
                  </a:lnTo>
                  <a:lnTo>
                    <a:pt x="438429" y="58202"/>
                  </a:lnTo>
                  <a:close/>
                </a:path>
                <a:path w="661034" h="125095">
                  <a:moveTo>
                    <a:pt x="482205" y="54022"/>
                  </a:moveTo>
                  <a:lnTo>
                    <a:pt x="477582" y="54022"/>
                  </a:lnTo>
                  <a:lnTo>
                    <a:pt x="473851" y="57767"/>
                  </a:lnTo>
                  <a:lnTo>
                    <a:pt x="473851" y="66998"/>
                  </a:lnTo>
                  <a:lnTo>
                    <a:pt x="477582" y="70743"/>
                  </a:lnTo>
                  <a:lnTo>
                    <a:pt x="482205" y="70743"/>
                  </a:lnTo>
                  <a:lnTo>
                    <a:pt x="482205" y="66563"/>
                  </a:lnTo>
                  <a:lnTo>
                    <a:pt x="479921" y="66563"/>
                  </a:lnTo>
                  <a:lnTo>
                    <a:pt x="478028" y="64690"/>
                  </a:lnTo>
                  <a:lnTo>
                    <a:pt x="478028" y="60075"/>
                  </a:lnTo>
                  <a:lnTo>
                    <a:pt x="479921" y="58202"/>
                  </a:lnTo>
                  <a:lnTo>
                    <a:pt x="482205" y="58202"/>
                  </a:lnTo>
                  <a:lnTo>
                    <a:pt x="482205" y="54022"/>
                  </a:lnTo>
                  <a:close/>
                </a:path>
                <a:path w="661034" h="125095">
                  <a:moveTo>
                    <a:pt x="560400" y="54022"/>
                  </a:moveTo>
                  <a:lnTo>
                    <a:pt x="482205" y="54022"/>
                  </a:lnTo>
                  <a:lnTo>
                    <a:pt x="482205" y="70743"/>
                  </a:lnTo>
                  <a:lnTo>
                    <a:pt x="560400" y="70743"/>
                  </a:lnTo>
                  <a:lnTo>
                    <a:pt x="560400" y="54022"/>
                  </a:lnTo>
                  <a:close/>
                </a:path>
                <a:path w="661034" h="125095">
                  <a:moveTo>
                    <a:pt x="565023" y="54022"/>
                  </a:moveTo>
                  <a:lnTo>
                    <a:pt x="560400" y="54022"/>
                  </a:lnTo>
                  <a:lnTo>
                    <a:pt x="560400" y="70743"/>
                  </a:lnTo>
                  <a:lnTo>
                    <a:pt x="565023" y="70743"/>
                  </a:lnTo>
                  <a:lnTo>
                    <a:pt x="568755" y="66998"/>
                  </a:lnTo>
                  <a:lnTo>
                    <a:pt x="568755" y="66563"/>
                  </a:lnTo>
                  <a:lnTo>
                    <a:pt x="562684" y="66563"/>
                  </a:lnTo>
                  <a:lnTo>
                    <a:pt x="564578" y="64690"/>
                  </a:lnTo>
                  <a:lnTo>
                    <a:pt x="564578" y="60075"/>
                  </a:lnTo>
                  <a:lnTo>
                    <a:pt x="562684" y="58202"/>
                  </a:lnTo>
                  <a:lnTo>
                    <a:pt x="568755" y="58202"/>
                  </a:lnTo>
                  <a:lnTo>
                    <a:pt x="568755" y="57767"/>
                  </a:lnTo>
                  <a:lnTo>
                    <a:pt x="565023" y="54022"/>
                  </a:lnTo>
                  <a:close/>
                </a:path>
                <a:path w="661034" h="125095">
                  <a:moveTo>
                    <a:pt x="482205" y="58202"/>
                  </a:moveTo>
                  <a:lnTo>
                    <a:pt x="479921" y="58202"/>
                  </a:lnTo>
                  <a:lnTo>
                    <a:pt x="478028" y="60075"/>
                  </a:lnTo>
                  <a:lnTo>
                    <a:pt x="478028" y="64690"/>
                  </a:lnTo>
                  <a:lnTo>
                    <a:pt x="479921" y="66563"/>
                  </a:lnTo>
                  <a:lnTo>
                    <a:pt x="482205" y="66563"/>
                  </a:lnTo>
                  <a:lnTo>
                    <a:pt x="482205" y="58202"/>
                  </a:lnTo>
                  <a:close/>
                </a:path>
                <a:path w="661034" h="125095">
                  <a:moveTo>
                    <a:pt x="568755" y="58202"/>
                  </a:moveTo>
                  <a:lnTo>
                    <a:pt x="562684" y="58202"/>
                  </a:lnTo>
                  <a:lnTo>
                    <a:pt x="564578" y="60075"/>
                  </a:lnTo>
                  <a:lnTo>
                    <a:pt x="564578" y="64690"/>
                  </a:lnTo>
                  <a:lnTo>
                    <a:pt x="562684" y="66563"/>
                  </a:lnTo>
                  <a:lnTo>
                    <a:pt x="568755" y="66563"/>
                  </a:lnTo>
                  <a:lnTo>
                    <a:pt x="568755" y="58202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38922" y="3992054"/>
              <a:ext cx="5928995" cy="124460"/>
            </a:xfrm>
            <a:custGeom>
              <a:avLst/>
              <a:gdLst/>
              <a:ahLst/>
              <a:cxnLst/>
              <a:rect l="l" t="t" r="r" b="b"/>
              <a:pathLst>
                <a:path w="5928995" h="124460">
                  <a:moveTo>
                    <a:pt x="97409" y="86791"/>
                  </a:moveTo>
                  <a:lnTo>
                    <a:pt x="71145" y="55943"/>
                  </a:lnTo>
                  <a:lnTo>
                    <a:pt x="52882" y="50812"/>
                  </a:lnTo>
                  <a:lnTo>
                    <a:pt x="50965" y="50342"/>
                  </a:lnTo>
                  <a:lnTo>
                    <a:pt x="48285" y="49504"/>
                  </a:lnTo>
                  <a:lnTo>
                    <a:pt x="38100" y="46990"/>
                  </a:lnTo>
                  <a:lnTo>
                    <a:pt x="31584" y="44818"/>
                  </a:lnTo>
                  <a:lnTo>
                    <a:pt x="28575" y="42976"/>
                  </a:lnTo>
                  <a:lnTo>
                    <a:pt x="25565" y="41313"/>
                  </a:lnTo>
                  <a:lnTo>
                    <a:pt x="24231" y="37960"/>
                  </a:lnTo>
                  <a:lnTo>
                    <a:pt x="24231" y="28092"/>
                  </a:lnTo>
                  <a:lnTo>
                    <a:pt x="26238" y="24079"/>
                  </a:lnTo>
                  <a:lnTo>
                    <a:pt x="34251" y="18059"/>
                  </a:lnTo>
                  <a:lnTo>
                    <a:pt x="39763" y="16560"/>
                  </a:lnTo>
                  <a:lnTo>
                    <a:pt x="46951" y="16560"/>
                  </a:lnTo>
                  <a:lnTo>
                    <a:pt x="57581" y="17868"/>
                  </a:lnTo>
                  <a:lnTo>
                    <a:pt x="65417" y="21805"/>
                  </a:lnTo>
                  <a:lnTo>
                    <a:pt x="70497" y="28346"/>
                  </a:lnTo>
                  <a:lnTo>
                    <a:pt x="72847" y="37465"/>
                  </a:lnTo>
                  <a:lnTo>
                    <a:pt x="92735" y="37465"/>
                  </a:lnTo>
                  <a:lnTo>
                    <a:pt x="65836" y="2349"/>
                  </a:lnTo>
                  <a:lnTo>
                    <a:pt x="48285" y="0"/>
                  </a:lnTo>
                  <a:lnTo>
                    <a:pt x="38760" y="596"/>
                  </a:lnTo>
                  <a:lnTo>
                    <a:pt x="5067" y="27292"/>
                  </a:lnTo>
                  <a:lnTo>
                    <a:pt x="4343" y="34785"/>
                  </a:lnTo>
                  <a:lnTo>
                    <a:pt x="4406" y="37465"/>
                  </a:lnTo>
                  <a:lnTo>
                    <a:pt x="38938" y="67068"/>
                  </a:lnTo>
                  <a:lnTo>
                    <a:pt x="49123" y="69735"/>
                  </a:lnTo>
                  <a:lnTo>
                    <a:pt x="49453" y="69900"/>
                  </a:lnTo>
                  <a:lnTo>
                    <a:pt x="50126" y="70065"/>
                  </a:lnTo>
                  <a:lnTo>
                    <a:pt x="50965" y="70231"/>
                  </a:lnTo>
                  <a:lnTo>
                    <a:pt x="62661" y="73418"/>
                  </a:lnTo>
                  <a:lnTo>
                    <a:pt x="76860" y="85115"/>
                  </a:lnTo>
                  <a:lnTo>
                    <a:pt x="76860" y="94818"/>
                  </a:lnTo>
                  <a:lnTo>
                    <a:pt x="74523" y="99326"/>
                  </a:lnTo>
                  <a:lnTo>
                    <a:pt x="65493" y="106019"/>
                  </a:lnTo>
                  <a:lnTo>
                    <a:pt x="59321" y="107530"/>
                  </a:lnTo>
                  <a:lnTo>
                    <a:pt x="42113" y="107530"/>
                  </a:lnTo>
                  <a:lnTo>
                    <a:pt x="34759" y="105524"/>
                  </a:lnTo>
                  <a:lnTo>
                    <a:pt x="23393" y="97155"/>
                  </a:lnTo>
                  <a:lnTo>
                    <a:pt x="20548" y="90639"/>
                  </a:lnTo>
                  <a:lnTo>
                    <a:pt x="20548" y="81940"/>
                  </a:lnTo>
                  <a:lnTo>
                    <a:pt x="0" y="81940"/>
                  </a:lnTo>
                  <a:lnTo>
                    <a:pt x="21297" y="118084"/>
                  </a:lnTo>
                  <a:lnTo>
                    <a:pt x="50126" y="124079"/>
                  </a:lnTo>
                  <a:lnTo>
                    <a:pt x="54800" y="124079"/>
                  </a:lnTo>
                  <a:lnTo>
                    <a:pt x="59486" y="123748"/>
                  </a:lnTo>
                  <a:lnTo>
                    <a:pt x="68338" y="122072"/>
                  </a:lnTo>
                  <a:lnTo>
                    <a:pt x="72682" y="120738"/>
                  </a:lnTo>
                  <a:lnTo>
                    <a:pt x="76860" y="118732"/>
                  </a:lnTo>
                  <a:lnTo>
                    <a:pt x="80873" y="116890"/>
                  </a:lnTo>
                  <a:lnTo>
                    <a:pt x="97409" y="92138"/>
                  </a:lnTo>
                  <a:lnTo>
                    <a:pt x="97409" y="86791"/>
                  </a:lnTo>
                  <a:close/>
                </a:path>
                <a:path w="5928995" h="124460">
                  <a:moveTo>
                    <a:pt x="191389" y="82943"/>
                  </a:moveTo>
                  <a:lnTo>
                    <a:pt x="191274" y="79260"/>
                  </a:lnTo>
                  <a:lnTo>
                    <a:pt x="190703" y="70370"/>
                  </a:lnTo>
                  <a:lnTo>
                    <a:pt x="190665" y="70231"/>
                  </a:lnTo>
                  <a:lnTo>
                    <a:pt x="188633" y="60972"/>
                  </a:lnTo>
                  <a:lnTo>
                    <a:pt x="185178" y="52743"/>
                  </a:lnTo>
                  <a:lnTo>
                    <a:pt x="181152" y="46824"/>
                  </a:lnTo>
                  <a:lnTo>
                    <a:pt x="180365" y="45656"/>
                  </a:lnTo>
                  <a:lnTo>
                    <a:pt x="174345" y="39954"/>
                  </a:lnTo>
                  <a:lnTo>
                    <a:pt x="172339" y="38785"/>
                  </a:lnTo>
                  <a:lnTo>
                    <a:pt x="172339" y="70231"/>
                  </a:lnTo>
                  <a:lnTo>
                    <a:pt x="128066" y="70231"/>
                  </a:lnTo>
                  <a:lnTo>
                    <a:pt x="128892" y="62712"/>
                  </a:lnTo>
                  <a:lnTo>
                    <a:pt x="131241" y="56857"/>
                  </a:lnTo>
                  <a:lnTo>
                    <a:pt x="138925" y="48831"/>
                  </a:lnTo>
                  <a:lnTo>
                    <a:pt x="143929" y="46824"/>
                  </a:lnTo>
                  <a:lnTo>
                    <a:pt x="156464" y="46824"/>
                  </a:lnTo>
                  <a:lnTo>
                    <a:pt x="161480" y="48996"/>
                  </a:lnTo>
                  <a:lnTo>
                    <a:pt x="169494" y="57365"/>
                  </a:lnTo>
                  <a:lnTo>
                    <a:pt x="171665" y="63042"/>
                  </a:lnTo>
                  <a:lnTo>
                    <a:pt x="172339" y="70231"/>
                  </a:lnTo>
                  <a:lnTo>
                    <a:pt x="172339" y="38785"/>
                  </a:lnTo>
                  <a:lnTo>
                    <a:pt x="167347" y="35877"/>
                  </a:lnTo>
                  <a:lnTo>
                    <a:pt x="159372" y="33426"/>
                  </a:lnTo>
                  <a:lnTo>
                    <a:pt x="150456" y="32613"/>
                  </a:lnTo>
                  <a:lnTo>
                    <a:pt x="141706" y="33451"/>
                  </a:lnTo>
                  <a:lnTo>
                    <a:pt x="111582" y="60845"/>
                  </a:lnTo>
                  <a:lnTo>
                    <a:pt x="108673" y="79260"/>
                  </a:lnTo>
                  <a:lnTo>
                    <a:pt x="109372" y="88734"/>
                  </a:lnTo>
                  <a:lnTo>
                    <a:pt x="133578" y="121107"/>
                  </a:lnTo>
                  <a:lnTo>
                    <a:pt x="151117" y="124244"/>
                  </a:lnTo>
                  <a:lnTo>
                    <a:pt x="158165" y="123774"/>
                  </a:lnTo>
                  <a:lnTo>
                    <a:pt x="190220" y="94488"/>
                  </a:lnTo>
                  <a:lnTo>
                    <a:pt x="172008" y="94488"/>
                  </a:lnTo>
                  <a:lnTo>
                    <a:pt x="170002" y="99999"/>
                  </a:lnTo>
                  <a:lnTo>
                    <a:pt x="167487" y="104013"/>
                  </a:lnTo>
                  <a:lnTo>
                    <a:pt x="160807" y="109029"/>
                  </a:lnTo>
                  <a:lnTo>
                    <a:pt x="156629" y="110197"/>
                  </a:lnTo>
                  <a:lnTo>
                    <a:pt x="144106" y="110197"/>
                  </a:lnTo>
                  <a:lnTo>
                    <a:pt x="138252" y="107861"/>
                  </a:lnTo>
                  <a:lnTo>
                    <a:pt x="134239" y="103174"/>
                  </a:lnTo>
                  <a:lnTo>
                    <a:pt x="130060" y="98501"/>
                  </a:lnTo>
                  <a:lnTo>
                    <a:pt x="127889" y="91643"/>
                  </a:lnTo>
                  <a:lnTo>
                    <a:pt x="127723" y="82943"/>
                  </a:lnTo>
                  <a:lnTo>
                    <a:pt x="191389" y="82943"/>
                  </a:lnTo>
                  <a:close/>
                </a:path>
                <a:path w="5928995" h="124460">
                  <a:moveTo>
                    <a:pt x="284226" y="82943"/>
                  </a:moveTo>
                  <a:lnTo>
                    <a:pt x="273202" y="45656"/>
                  </a:lnTo>
                  <a:lnTo>
                    <a:pt x="265188" y="38798"/>
                  </a:lnTo>
                  <a:lnTo>
                    <a:pt x="265188" y="70231"/>
                  </a:lnTo>
                  <a:lnTo>
                    <a:pt x="220903" y="70231"/>
                  </a:lnTo>
                  <a:lnTo>
                    <a:pt x="221742" y="62712"/>
                  </a:lnTo>
                  <a:lnTo>
                    <a:pt x="224078" y="56857"/>
                  </a:lnTo>
                  <a:lnTo>
                    <a:pt x="231762" y="48831"/>
                  </a:lnTo>
                  <a:lnTo>
                    <a:pt x="236778" y="46824"/>
                  </a:lnTo>
                  <a:lnTo>
                    <a:pt x="249313" y="46824"/>
                  </a:lnTo>
                  <a:lnTo>
                    <a:pt x="254317" y="48996"/>
                  </a:lnTo>
                  <a:lnTo>
                    <a:pt x="262343" y="57365"/>
                  </a:lnTo>
                  <a:lnTo>
                    <a:pt x="264515" y="63042"/>
                  </a:lnTo>
                  <a:lnTo>
                    <a:pt x="265188" y="70231"/>
                  </a:lnTo>
                  <a:lnTo>
                    <a:pt x="265188" y="38798"/>
                  </a:lnTo>
                  <a:lnTo>
                    <a:pt x="260184" y="35877"/>
                  </a:lnTo>
                  <a:lnTo>
                    <a:pt x="252222" y="33426"/>
                  </a:lnTo>
                  <a:lnTo>
                    <a:pt x="243293" y="32613"/>
                  </a:lnTo>
                  <a:lnTo>
                    <a:pt x="234556" y="33451"/>
                  </a:lnTo>
                  <a:lnTo>
                    <a:pt x="204431" y="60845"/>
                  </a:lnTo>
                  <a:lnTo>
                    <a:pt x="201523" y="79260"/>
                  </a:lnTo>
                  <a:lnTo>
                    <a:pt x="202222" y="88734"/>
                  </a:lnTo>
                  <a:lnTo>
                    <a:pt x="226415" y="121107"/>
                  </a:lnTo>
                  <a:lnTo>
                    <a:pt x="243967" y="124244"/>
                  </a:lnTo>
                  <a:lnTo>
                    <a:pt x="251002" y="123774"/>
                  </a:lnTo>
                  <a:lnTo>
                    <a:pt x="283057" y="94488"/>
                  </a:lnTo>
                  <a:lnTo>
                    <a:pt x="264845" y="94488"/>
                  </a:lnTo>
                  <a:lnTo>
                    <a:pt x="262839" y="99999"/>
                  </a:lnTo>
                  <a:lnTo>
                    <a:pt x="260337" y="104013"/>
                  </a:lnTo>
                  <a:lnTo>
                    <a:pt x="253657" y="109029"/>
                  </a:lnTo>
                  <a:lnTo>
                    <a:pt x="249478" y="110197"/>
                  </a:lnTo>
                  <a:lnTo>
                    <a:pt x="236943" y="110197"/>
                  </a:lnTo>
                  <a:lnTo>
                    <a:pt x="231101" y="107861"/>
                  </a:lnTo>
                  <a:lnTo>
                    <a:pt x="227088" y="103174"/>
                  </a:lnTo>
                  <a:lnTo>
                    <a:pt x="222910" y="98501"/>
                  </a:lnTo>
                  <a:lnTo>
                    <a:pt x="220738" y="91643"/>
                  </a:lnTo>
                  <a:lnTo>
                    <a:pt x="220573" y="82943"/>
                  </a:lnTo>
                  <a:lnTo>
                    <a:pt x="284226" y="82943"/>
                  </a:lnTo>
                  <a:close/>
                </a:path>
                <a:path w="5928995" h="124460">
                  <a:moveTo>
                    <a:pt x="380415" y="2349"/>
                  </a:moveTo>
                  <a:lnTo>
                    <a:pt x="362204" y="2349"/>
                  </a:lnTo>
                  <a:lnTo>
                    <a:pt x="362204" y="87630"/>
                  </a:lnTo>
                  <a:lnTo>
                    <a:pt x="360032" y="94983"/>
                  </a:lnTo>
                  <a:lnTo>
                    <a:pt x="351675" y="105689"/>
                  </a:lnTo>
                  <a:lnTo>
                    <a:pt x="345833" y="108356"/>
                  </a:lnTo>
                  <a:lnTo>
                    <a:pt x="330962" y="108356"/>
                  </a:lnTo>
                  <a:lnTo>
                    <a:pt x="325107" y="105689"/>
                  </a:lnTo>
                  <a:lnTo>
                    <a:pt x="320763" y="100164"/>
                  </a:lnTo>
                  <a:lnTo>
                    <a:pt x="316420" y="94818"/>
                  </a:lnTo>
                  <a:lnTo>
                    <a:pt x="314502" y="87630"/>
                  </a:lnTo>
                  <a:lnTo>
                    <a:pt x="314528" y="68313"/>
                  </a:lnTo>
                  <a:lnTo>
                    <a:pt x="316420" y="61544"/>
                  </a:lnTo>
                  <a:lnTo>
                    <a:pt x="324777" y="50838"/>
                  </a:lnTo>
                  <a:lnTo>
                    <a:pt x="330454" y="48158"/>
                  </a:lnTo>
                  <a:lnTo>
                    <a:pt x="345490" y="48158"/>
                  </a:lnTo>
                  <a:lnTo>
                    <a:pt x="362204" y="87630"/>
                  </a:lnTo>
                  <a:lnTo>
                    <a:pt x="362204" y="2349"/>
                  </a:lnTo>
                  <a:lnTo>
                    <a:pt x="361696" y="2349"/>
                  </a:lnTo>
                  <a:lnTo>
                    <a:pt x="361696" y="46329"/>
                  </a:lnTo>
                  <a:lnTo>
                    <a:pt x="356501" y="40398"/>
                  </a:lnTo>
                  <a:lnTo>
                    <a:pt x="350189" y="36169"/>
                  </a:lnTo>
                  <a:lnTo>
                    <a:pt x="342785" y="33629"/>
                  </a:lnTo>
                  <a:lnTo>
                    <a:pt x="334302" y="32778"/>
                  </a:lnTo>
                  <a:lnTo>
                    <a:pt x="325742" y="33566"/>
                  </a:lnTo>
                  <a:lnTo>
                    <a:pt x="297827" y="59550"/>
                  </a:lnTo>
                  <a:lnTo>
                    <a:pt x="295198" y="78092"/>
                  </a:lnTo>
                  <a:lnTo>
                    <a:pt x="295859" y="88074"/>
                  </a:lnTo>
                  <a:lnTo>
                    <a:pt x="318554" y="120700"/>
                  </a:lnTo>
                  <a:lnTo>
                    <a:pt x="334962" y="123748"/>
                  </a:lnTo>
                  <a:lnTo>
                    <a:pt x="343928" y="122859"/>
                  </a:lnTo>
                  <a:lnTo>
                    <a:pt x="351510" y="120218"/>
                  </a:lnTo>
                  <a:lnTo>
                    <a:pt x="357708" y="115773"/>
                  </a:lnTo>
                  <a:lnTo>
                    <a:pt x="362534" y="109537"/>
                  </a:lnTo>
                  <a:lnTo>
                    <a:pt x="362534" y="121399"/>
                  </a:lnTo>
                  <a:lnTo>
                    <a:pt x="380415" y="121399"/>
                  </a:lnTo>
                  <a:lnTo>
                    <a:pt x="380415" y="109537"/>
                  </a:lnTo>
                  <a:lnTo>
                    <a:pt x="380415" y="108356"/>
                  </a:lnTo>
                  <a:lnTo>
                    <a:pt x="380415" y="48158"/>
                  </a:lnTo>
                  <a:lnTo>
                    <a:pt x="380415" y="46329"/>
                  </a:lnTo>
                  <a:lnTo>
                    <a:pt x="380415" y="2349"/>
                  </a:lnTo>
                  <a:close/>
                </a:path>
                <a:path w="5928995" h="124460">
                  <a:moveTo>
                    <a:pt x="479221" y="82943"/>
                  </a:moveTo>
                  <a:lnTo>
                    <a:pt x="468185" y="45656"/>
                  </a:lnTo>
                  <a:lnTo>
                    <a:pt x="460171" y="38785"/>
                  </a:lnTo>
                  <a:lnTo>
                    <a:pt x="460171" y="70231"/>
                  </a:lnTo>
                  <a:lnTo>
                    <a:pt x="415886" y="70231"/>
                  </a:lnTo>
                  <a:lnTo>
                    <a:pt x="416725" y="62712"/>
                  </a:lnTo>
                  <a:lnTo>
                    <a:pt x="419061" y="56857"/>
                  </a:lnTo>
                  <a:lnTo>
                    <a:pt x="426758" y="48831"/>
                  </a:lnTo>
                  <a:lnTo>
                    <a:pt x="431761" y="46824"/>
                  </a:lnTo>
                  <a:lnTo>
                    <a:pt x="444296" y="46824"/>
                  </a:lnTo>
                  <a:lnTo>
                    <a:pt x="449313" y="48996"/>
                  </a:lnTo>
                  <a:lnTo>
                    <a:pt x="457327" y="57365"/>
                  </a:lnTo>
                  <a:lnTo>
                    <a:pt x="459498" y="63042"/>
                  </a:lnTo>
                  <a:lnTo>
                    <a:pt x="460171" y="70231"/>
                  </a:lnTo>
                  <a:lnTo>
                    <a:pt x="460171" y="38785"/>
                  </a:lnTo>
                  <a:lnTo>
                    <a:pt x="455180" y="35877"/>
                  </a:lnTo>
                  <a:lnTo>
                    <a:pt x="447205" y="33426"/>
                  </a:lnTo>
                  <a:lnTo>
                    <a:pt x="438277" y="32613"/>
                  </a:lnTo>
                  <a:lnTo>
                    <a:pt x="429539" y="33451"/>
                  </a:lnTo>
                  <a:lnTo>
                    <a:pt x="399415" y="60845"/>
                  </a:lnTo>
                  <a:lnTo>
                    <a:pt x="396506" y="79260"/>
                  </a:lnTo>
                  <a:lnTo>
                    <a:pt x="397205" y="88734"/>
                  </a:lnTo>
                  <a:lnTo>
                    <a:pt x="421411" y="121107"/>
                  </a:lnTo>
                  <a:lnTo>
                    <a:pt x="438950" y="124244"/>
                  </a:lnTo>
                  <a:lnTo>
                    <a:pt x="445998" y="123774"/>
                  </a:lnTo>
                  <a:lnTo>
                    <a:pt x="470458" y="110197"/>
                  </a:lnTo>
                  <a:lnTo>
                    <a:pt x="472935" y="106997"/>
                  </a:lnTo>
                  <a:lnTo>
                    <a:pt x="475957" y="101130"/>
                  </a:lnTo>
                  <a:lnTo>
                    <a:pt x="478053" y="94488"/>
                  </a:lnTo>
                  <a:lnTo>
                    <a:pt x="459841" y="94488"/>
                  </a:lnTo>
                  <a:lnTo>
                    <a:pt x="457835" y="99999"/>
                  </a:lnTo>
                  <a:lnTo>
                    <a:pt x="455320" y="104013"/>
                  </a:lnTo>
                  <a:lnTo>
                    <a:pt x="448640" y="109029"/>
                  </a:lnTo>
                  <a:lnTo>
                    <a:pt x="444461" y="110197"/>
                  </a:lnTo>
                  <a:lnTo>
                    <a:pt x="431927" y="110197"/>
                  </a:lnTo>
                  <a:lnTo>
                    <a:pt x="426085" y="107861"/>
                  </a:lnTo>
                  <a:lnTo>
                    <a:pt x="422071" y="103174"/>
                  </a:lnTo>
                  <a:lnTo>
                    <a:pt x="417893" y="98501"/>
                  </a:lnTo>
                  <a:lnTo>
                    <a:pt x="415721" y="91643"/>
                  </a:lnTo>
                  <a:lnTo>
                    <a:pt x="415556" y="82943"/>
                  </a:lnTo>
                  <a:lnTo>
                    <a:pt x="479221" y="82943"/>
                  </a:lnTo>
                  <a:close/>
                </a:path>
                <a:path w="5928995" h="124460">
                  <a:moveTo>
                    <a:pt x="542493" y="33451"/>
                  </a:moveTo>
                  <a:lnTo>
                    <a:pt x="509905" y="52349"/>
                  </a:lnTo>
                  <a:lnTo>
                    <a:pt x="509905" y="35115"/>
                  </a:lnTo>
                  <a:lnTo>
                    <a:pt x="492023" y="35115"/>
                  </a:lnTo>
                  <a:lnTo>
                    <a:pt x="492023" y="121399"/>
                  </a:lnTo>
                  <a:lnTo>
                    <a:pt x="510908" y="121399"/>
                  </a:lnTo>
                  <a:lnTo>
                    <a:pt x="510908" y="83451"/>
                  </a:lnTo>
                  <a:lnTo>
                    <a:pt x="512445" y="69380"/>
                  </a:lnTo>
                  <a:lnTo>
                    <a:pt x="517093" y="59283"/>
                  </a:lnTo>
                  <a:lnTo>
                    <a:pt x="524865" y="53213"/>
                  </a:lnTo>
                  <a:lnTo>
                    <a:pt x="529501" y="52349"/>
                  </a:lnTo>
                  <a:lnTo>
                    <a:pt x="535800" y="51168"/>
                  </a:lnTo>
                  <a:lnTo>
                    <a:pt x="536803" y="51168"/>
                  </a:lnTo>
                  <a:lnTo>
                    <a:pt x="539140" y="51346"/>
                  </a:lnTo>
                  <a:lnTo>
                    <a:pt x="542493" y="51676"/>
                  </a:lnTo>
                  <a:lnTo>
                    <a:pt x="542493" y="51168"/>
                  </a:lnTo>
                  <a:lnTo>
                    <a:pt x="542493" y="33451"/>
                  </a:lnTo>
                  <a:close/>
                </a:path>
                <a:path w="5928995" h="124460">
                  <a:moveTo>
                    <a:pt x="5431675" y="121412"/>
                  </a:moveTo>
                  <a:lnTo>
                    <a:pt x="5419496" y="89814"/>
                  </a:lnTo>
                  <a:lnTo>
                    <a:pt x="5413438" y="74091"/>
                  </a:lnTo>
                  <a:lnTo>
                    <a:pt x="5394109" y="23926"/>
                  </a:lnTo>
                  <a:lnTo>
                    <a:pt x="5392407" y="19519"/>
                  </a:lnTo>
                  <a:lnTo>
                    <a:pt x="5392407" y="74091"/>
                  </a:lnTo>
                  <a:lnTo>
                    <a:pt x="5356149" y="74091"/>
                  </a:lnTo>
                  <a:lnTo>
                    <a:pt x="5374703" y="23926"/>
                  </a:lnTo>
                  <a:lnTo>
                    <a:pt x="5392407" y="74091"/>
                  </a:lnTo>
                  <a:lnTo>
                    <a:pt x="5392407" y="19519"/>
                  </a:lnTo>
                  <a:lnTo>
                    <a:pt x="5385727" y="2184"/>
                  </a:lnTo>
                  <a:lnTo>
                    <a:pt x="5363502" y="2184"/>
                  </a:lnTo>
                  <a:lnTo>
                    <a:pt x="5317553" y="121412"/>
                  </a:lnTo>
                  <a:lnTo>
                    <a:pt x="5339105" y="121412"/>
                  </a:lnTo>
                  <a:lnTo>
                    <a:pt x="5350802" y="89814"/>
                  </a:lnTo>
                  <a:lnTo>
                    <a:pt x="5397919" y="89814"/>
                  </a:lnTo>
                  <a:lnTo>
                    <a:pt x="5409285" y="121412"/>
                  </a:lnTo>
                  <a:lnTo>
                    <a:pt x="5431675" y="121412"/>
                  </a:lnTo>
                  <a:close/>
                </a:path>
                <a:path w="5928995" h="124460">
                  <a:moveTo>
                    <a:pt x="5482475" y="35128"/>
                  </a:moveTo>
                  <a:lnTo>
                    <a:pt x="5465089" y="35128"/>
                  </a:lnTo>
                  <a:lnTo>
                    <a:pt x="5465089" y="9207"/>
                  </a:lnTo>
                  <a:lnTo>
                    <a:pt x="5446039" y="9207"/>
                  </a:lnTo>
                  <a:lnTo>
                    <a:pt x="5446039" y="35128"/>
                  </a:lnTo>
                  <a:lnTo>
                    <a:pt x="5431675" y="35128"/>
                  </a:lnTo>
                  <a:lnTo>
                    <a:pt x="5431675" y="49009"/>
                  </a:lnTo>
                  <a:lnTo>
                    <a:pt x="5446039" y="49009"/>
                  </a:lnTo>
                  <a:lnTo>
                    <a:pt x="5446166" y="105029"/>
                  </a:lnTo>
                  <a:lnTo>
                    <a:pt x="5446712" y="109372"/>
                  </a:lnTo>
                  <a:lnTo>
                    <a:pt x="5447042" y="111379"/>
                  </a:lnTo>
                  <a:lnTo>
                    <a:pt x="5448389" y="113385"/>
                  </a:lnTo>
                  <a:lnTo>
                    <a:pt x="5449214" y="114719"/>
                  </a:lnTo>
                  <a:lnTo>
                    <a:pt x="5450395" y="116395"/>
                  </a:lnTo>
                  <a:lnTo>
                    <a:pt x="5451386" y="118071"/>
                  </a:lnTo>
                  <a:lnTo>
                    <a:pt x="5452897" y="119075"/>
                  </a:lnTo>
                  <a:lnTo>
                    <a:pt x="5456237" y="120408"/>
                  </a:lnTo>
                  <a:lnTo>
                    <a:pt x="5458244" y="121081"/>
                  </a:lnTo>
                  <a:lnTo>
                    <a:pt x="5463260" y="122085"/>
                  </a:lnTo>
                  <a:lnTo>
                    <a:pt x="5466258" y="122250"/>
                  </a:lnTo>
                  <a:lnTo>
                    <a:pt x="5474284" y="122250"/>
                  </a:lnTo>
                  <a:lnTo>
                    <a:pt x="5478627" y="122085"/>
                  </a:lnTo>
                  <a:lnTo>
                    <a:pt x="5482475" y="121577"/>
                  </a:lnTo>
                  <a:lnTo>
                    <a:pt x="5482475" y="106870"/>
                  </a:lnTo>
                  <a:lnTo>
                    <a:pt x="5482475" y="106527"/>
                  </a:lnTo>
                  <a:lnTo>
                    <a:pt x="5480469" y="106870"/>
                  </a:lnTo>
                  <a:lnTo>
                    <a:pt x="5472442" y="106870"/>
                  </a:lnTo>
                  <a:lnTo>
                    <a:pt x="5470436" y="106705"/>
                  </a:lnTo>
                  <a:lnTo>
                    <a:pt x="5469102" y="106197"/>
                  </a:lnTo>
                  <a:lnTo>
                    <a:pt x="5467769" y="105867"/>
                  </a:lnTo>
                  <a:lnTo>
                    <a:pt x="5466766" y="105029"/>
                  </a:lnTo>
                  <a:lnTo>
                    <a:pt x="5466258" y="103695"/>
                  </a:lnTo>
                  <a:lnTo>
                    <a:pt x="5465597" y="102349"/>
                  </a:lnTo>
                  <a:lnTo>
                    <a:pt x="5465254" y="101180"/>
                  </a:lnTo>
                  <a:lnTo>
                    <a:pt x="5465254" y="100177"/>
                  </a:lnTo>
                  <a:lnTo>
                    <a:pt x="5465089" y="99174"/>
                  </a:lnTo>
                  <a:lnTo>
                    <a:pt x="5465089" y="49009"/>
                  </a:lnTo>
                  <a:lnTo>
                    <a:pt x="5482475" y="49009"/>
                  </a:lnTo>
                  <a:lnTo>
                    <a:pt x="5482475" y="35128"/>
                  </a:lnTo>
                  <a:close/>
                </a:path>
                <a:path w="5928995" h="124460">
                  <a:moveTo>
                    <a:pt x="5538114" y="35128"/>
                  </a:moveTo>
                  <a:lnTo>
                    <a:pt x="5520728" y="35128"/>
                  </a:lnTo>
                  <a:lnTo>
                    <a:pt x="5520728" y="9207"/>
                  </a:lnTo>
                  <a:lnTo>
                    <a:pt x="5501678" y="9207"/>
                  </a:lnTo>
                  <a:lnTo>
                    <a:pt x="5501678" y="35128"/>
                  </a:lnTo>
                  <a:lnTo>
                    <a:pt x="5487314" y="35128"/>
                  </a:lnTo>
                  <a:lnTo>
                    <a:pt x="5487314" y="49009"/>
                  </a:lnTo>
                  <a:lnTo>
                    <a:pt x="5501678" y="49009"/>
                  </a:lnTo>
                  <a:lnTo>
                    <a:pt x="5501805" y="105029"/>
                  </a:lnTo>
                  <a:lnTo>
                    <a:pt x="5502351" y="109372"/>
                  </a:lnTo>
                  <a:lnTo>
                    <a:pt x="5502681" y="111379"/>
                  </a:lnTo>
                  <a:lnTo>
                    <a:pt x="5504027" y="113385"/>
                  </a:lnTo>
                  <a:lnTo>
                    <a:pt x="5504853" y="114719"/>
                  </a:lnTo>
                  <a:lnTo>
                    <a:pt x="5506034" y="116395"/>
                  </a:lnTo>
                  <a:lnTo>
                    <a:pt x="5507025" y="118071"/>
                  </a:lnTo>
                  <a:lnTo>
                    <a:pt x="5508536" y="119075"/>
                  </a:lnTo>
                  <a:lnTo>
                    <a:pt x="5511876" y="120408"/>
                  </a:lnTo>
                  <a:lnTo>
                    <a:pt x="5513883" y="121081"/>
                  </a:lnTo>
                  <a:lnTo>
                    <a:pt x="5518899" y="122085"/>
                  </a:lnTo>
                  <a:lnTo>
                    <a:pt x="5521896" y="122250"/>
                  </a:lnTo>
                  <a:lnTo>
                    <a:pt x="5529923" y="122250"/>
                  </a:lnTo>
                  <a:lnTo>
                    <a:pt x="5534266" y="122085"/>
                  </a:lnTo>
                  <a:lnTo>
                    <a:pt x="5538114" y="121577"/>
                  </a:lnTo>
                  <a:lnTo>
                    <a:pt x="5538114" y="106870"/>
                  </a:lnTo>
                  <a:lnTo>
                    <a:pt x="5538114" y="106527"/>
                  </a:lnTo>
                  <a:lnTo>
                    <a:pt x="5536108" y="106870"/>
                  </a:lnTo>
                  <a:lnTo>
                    <a:pt x="5528081" y="106870"/>
                  </a:lnTo>
                  <a:lnTo>
                    <a:pt x="5526075" y="106705"/>
                  </a:lnTo>
                  <a:lnTo>
                    <a:pt x="5524741" y="106197"/>
                  </a:lnTo>
                  <a:lnTo>
                    <a:pt x="5523408" y="105867"/>
                  </a:lnTo>
                  <a:lnTo>
                    <a:pt x="5522404" y="105029"/>
                  </a:lnTo>
                  <a:lnTo>
                    <a:pt x="5521896" y="103695"/>
                  </a:lnTo>
                  <a:lnTo>
                    <a:pt x="5521236" y="102349"/>
                  </a:lnTo>
                  <a:lnTo>
                    <a:pt x="5520893" y="101180"/>
                  </a:lnTo>
                  <a:lnTo>
                    <a:pt x="5520893" y="100177"/>
                  </a:lnTo>
                  <a:lnTo>
                    <a:pt x="5520728" y="99174"/>
                  </a:lnTo>
                  <a:lnTo>
                    <a:pt x="5520728" y="49009"/>
                  </a:lnTo>
                  <a:lnTo>
                    <a:pt x="5538114" y="49009"/>
                  </a:lnTo>
                  <a:lnTo>
                    <a:pt x="5538114" y="35128"/>
                  </a:lnTo>
                  <a:close/>
                </a:path>
                <a:path w="5928995" h="124460">
                  <a:moveTo>
                    <a:pt x="5629999" y="82956"/>
                  </a:moveTo>
                  <a:lnTo>
                    <a:pt x="5618975" y="45669"/>
                  </a:lnTo>
                  <a:lnTo>
                    <a:pt x="5610961" y="38785"/>
                  </a:lnTo>
                  <a:lnTo>
                    <a:pt x="5610961" y="70243"/>
                  </a:lnTo>
                  <a:lnTo>
                    <a:pt x="5566676" y="70243"/>
                  </a:lnTo>
                  <a:lnTo>
                    <a:pt x="5567515" y="62725"/>
                  </a:lnTo>
                  <a:lnTo>
                    <a:pt x="5569851" y="56870"/>
                  </a:lnTo>
                  <a:lnTo>
                    <a:pt x="5577535" y="48844"/>
                  </a:lnTo>
                  <a:lnTo>
                    <a:pt x="5582551" y="46837"/>
                  </a:lnTo>
                  <a:lnTo>
                    <a:pt x="5595086" y="46837"/>
                  </a:lnTo>
                  <a:lnTo>
                    <a:pt x="5600103" y="49009"/>
                  </a:lnTo>
                  <a:lnTo>
                    <a:pt x="5608117" y="57365"/>
                  </a:lnTo>
                  <a:lnTo>
                    <a:pt x="5610288" y="63055"/>
                  </a:lnTo>
                  <a:lnTo>
                    <a:pt x="5610961" y="70243"/>
                  </a:lnTo>
                  <a:lnTo>
                    <a:pt x="5610961" y="38785"/>
                  </a:lnTo>
                  <a:lnTo>
                    <a:pt x="5605970" y="35877"/>
                  </a:lnTo>
                  <a:lnTo>
                    <a:pt x="5597995" y="33439"/>
                  </a:lnTo>
                  <a:lnTo>
                    <a:pt x="5589067" y="32626"/>
                  </a:lnTo>
                  <a:lnTo>
                    <a:pt x="5580329" y="33464"/>
                  </a:lnTo>
                  <a:lnTo>
                    <a:pt x="5550205" y="60858"/>
                  </a:lnTo>
                  <a:lnTo>
                    <a:pt x="5547296" y="79273"/>
                  </a:lnTo>
                  <a:lnTo>
                    <a:pt x="5547995" y="88747"/>
                  </a:lnTo>
                  <a:lnTo>
                    <a:pt x="5572188" y="121119"/>
                  </a:lnTo>
                  <a:lnTo>
                    <a:pt x="5589740" y="124256"/>
                  </a:lnTo>
                  <a:lnTo>
                    <a:pt x="5596775" y="123786"/>
                  </a:lnTo>
                  <a:lnTo>
                    <a:pt x="5628830" y="94488"/>
                  </a:lnTo>
                  <a:lnTo>
                    <a:pt x="5610618" y="94488"/>
                  </a:lnTo>
                  <a:lnTo>
                    <a:pt x="5608612" y="100012"/>
                  </a:lnTo>
                  <a:lnTo>
                    <a:pt x="5606110" y="104025"/>
                  </a:lnTo>
                  <a:lnTo>
                    <a:pt x="5599430" y="109042"/>
                  </a:lnTo>
                  <a:lnTo>
                    <a:pt x="5595251" y="110210"/>
                  </a:lnTo>
                  <a:lnTo>
                    <a:pt x="5582717" y="110210"/>
                  </a:lnTo>
                  <a:lnTo>
                    <a:pt x="5576875" y="107873"/>
                  </a:lnTo>
                  <a:lnTo>
                    <a:pt x="5572861" y="103187"/>
                  </a:lnTo>
                  <a:lnTo>
                    <a:pt x="5568683" y="98501"/>
                  </a:lnTo>
                  <a:lnTo>
                    <a:pt x="5566511" y="91643"/>
                  </a:lnTo>
                  <a:lnTo>
                    <a:pt x="5566346" y="82956"/>
                  </a:lnTo>
                  <a:lnTo>
                    <a:pt x="5629999" y="82956"/>
                  </a:lnTo>
                  <a:close/>
                </a:path>
                <a:path w="5928995" h="124460">
                  <a:moveTo>
                    <a:pt x="5716003" y="91821"/>
                  </a:moveTo>
                  <a:lnTo>
                    <a:pt x="5689930" y="70916"/>
                  </a:lnTo>
                  <a:lnTo>
                    <a:pt x="5686920" y="70078"/>
                  </a:lnTo>
                  <a:lnTo>
                    <a:pt x="5682577" y="69075"/>
                  </a:lnTo>
                  <a:lnTo>
                    <a:pt x="5681573" y="68910"/>
                  </a:lnTo>
                  <a:lnTo>
                    <a:pt x="5680075" y="68580"/>
                  </a:lnTo>
                  <a:lnTo>
                    <a:pt x="5678233" y="68237"/>
                  </a:lnTo>
                  <a:lnTo>
                    <a:pt x="5676227" y="67906"/>
                  </a:lnTo>
                  <a:lnTo>
                    <a:pt x="5674893" y="67576"/>
                  </a:lnTo>
                  <a:lnTo>
                    <a:pt x="5674055" y="67233"/>
                  </a:lnTo>
                  <a:lnTo>
                    <a:pt x="5673229" y="67068"/>
                  </a:lnTo>
                  <a:lnTo>
                    <a:pt x="5672048" y="66738"/>
                  </a:lnTo>
                  <a:lnTo>
                    <a:pt x="5670715" y="66395"/>
                  </a:lnTo>
                  <a:lnTo>
                    <a:pt x="5669216" y="66065"/>
                  </a:lnTo>
                  <a:lnTo>
                    <a:pt x="5668213" y="65735"/>
                  </a:lnTo>
                  <a:lnTo>
                    <a:pt x="5665203" y="64223"/>
                  </a:lnTo>
                  <a:lnTo>
                    <a:pt x="5664200" y="63893"/>
                  </a:lnTo>
                  <a:lnTo>
                    <a:pt x="5663362" y="63385"/>
                  </a:lnTo>
                  <a:lnTo>
                    <a:pt x="5663031" y="62890"/>
                  </a:lnTo>
                  <a:lnTo>
                    <a:pt x="5662193" y="62052"/>
                  </a:lnTo>
                  <a:lnTo>
                    <a:pt x="5661190" y="60718"/>
                  </a:lnTo>
                  <a:lnTo>
                    <a:pt x="5660860" y="60045"/>
                  </a:lnTo>
                  <a:lnTo>
                    <a:pt x="5660695" y="59207"/>
                  </a:lnTo>
                  <a:lnTo>
                    <a:pt x="5660529" y="58547"/>
                  </a:lnTo>
                  <a:lnTo>
                    <a:pt x="5660529" y="53530"/>
                  </a:lnTo>
                  <a:lnTo>
                    <a:pt x="5661863" y="51015"/>
                  </a:lnTo>
                  <a:lnTo>
                    <a:pt x="5664530" y="49174"/>
                  </a:lnTo>
                  <a:lnTo>
                    <a:pt x="5667210" y="47498"/>
                  </a:lnTo>
                  <a:lnTo>
                    <a:pt x="5670880" y="46507"/>
                  </a:lnTo>
                  <a:lnTo>
                    <a:pt x="5687263" y="46507"/>
                  </a:lnTo>
                  <a:lnTo>
                    <a:pt x="5693435" y="51181"/>
                  </a:lnTo>
                  <a:lnTo>
                    <a:pt x="5694616" y="60210"/>
                  </a:lnTo>
                  <a:lnTo>
                    <a:pt x="5712828" y="60210"/>
                  </a:lnTo>
                  <a:lnTo>
                    <a:pt x="5712828" y="51015"/>
                  </a:lnTo>
                  <a:lnTo>
                    <a:pt x="5710517" y="46507"/>
                  </a:lnTo>
                  <a:lnTo>
                    <a:pt x="5676735" y="32626"/>
                  </a:lnTo>
                  <a:lnTo>
                    <a:pt x="5668899" y="33058"/>
                  </a:lnTo>
                  <a:lnTo>
                    <a:pt x="5641479" y="50685"/>
                  </a:lnTo>
                  <a:lnTo>
                    <a:pt x="5641479" y="67576"/>
                  </a:lnTo>
                  <a:lnTo>
                    <a:pt x="5645315" y="73926"/>
                  </a:lnTo>
                  <a:lnTo>
                    <a:pt x="5653341" y="77609"/>
                  </a:lnTo>
                  <a:lnTo>
                    <a:pt x="5656681" y="79273"/>
                  </a:lnTo>
                  <a:lnTo>
                    <a:pt x="5664365" y="81622"/>
                  </a:lnTo>
                  <a:lnTo>
                    <a:pt x="5676735" y="84632"/>
                  </a:lnTo>
                  <a:lnTo>
                    <a:pt x="5677395" y="84963"/>
                  </a:lnTo>
                  <a:lnTo>
                    <a:pt x="5678068" y="84963"/>
                  </a:lnTo>
                  <a:lnTo>
                    <a:pt x="5678233" y="85128"/>
                  </a:lnTo>
                  <a:lnTo>
                    <a:pt x="5678576" y="85128"/>
                  </a:lnTo>
                  <a:lnTo>
                    <a:pt x="5697283" y="95669"/>
                  </a:lnTo>
                  <a:lnTo>
                    <a:pt x="5697283" y="101346"/>
                  </a:lnTo>
                  <a:lnTo>
                    <a:pt x="5695442" y="104355"/>
                  </a:lnTo>
                  <a:lnTo>
                    <a:pt x="5688762" y="109042"/>
                  </a:lnTo>
                  <a:lnTo>
                    <a:pt x="5684253" y="110045"/>
                  </a:lnTo>
                  <a:lnTo>
                    <a:pt x="5678741" y="110045"/>
                  </a:lnTo>
                  <a:lnTo>
                    <a:pt x="5670118" y="109042"/>
                  </a:lnTo>
                  <a:lnTo>
                    <a:pt x="5663781" y="106006"/>
                  </a:lnTo>
                  <a:lnTo>
                    <a:pt x="5659704" y="100939"/>
                  </a:lnTo>
                  <a:lnTo>
                    <a:pt x="5657850" y="93827"/>
                  </a:lnTo>
                  <a:lnTo>
                    <a:pt x="5639638" y="93827"/>
                  </a:lnTo>
                  <a:lnTo>
                    <a:pt x="5669686" y="123444"/>
                  </a:lnTo>
                  <a:lnTo>
                    <a:pt x="5678398" y="123926"/>
                  </a:lnTo>
                  <a:lnTo>
                    <a:pt x="5686514" y="123444"/>
                  </a:lnTo>
                  <a:lnTo>
                    <a:pt x="5713069" y="110045"/>
                  </a:lnTo>
                  <a:lnTo>
                    <a:pt x="5715914" y="104355"/>
                  </a:lnTo>
                  <a:lnTo>
                    <a:pt x="5716003" y="91821"/>
                  </a:lnTo>
                  <a:close/>
                </a:path>
                <a:path w="5928995" h="124460">
                  <a:moveTo>
                    <a:pt x="5773191" y="35128"/>
                  </a:moveTo>
                  <a:lnTo>
                    <a:pt x="5755818" y="35128"/>
                  </a:lnTo>
                  <a:lnTo>
                    <a:pt x="5755818" y="9207"/>
                  </a:lnTo>
                  <a:lnTo>
                    <a:pt x="5736768" y="9207"/>
                  </a:lnTo>
                  <a:lnTo>
                    <a:pt x="5736768" y="35128"/>
                  </a:lnTo>
                  <a:lnTo>
                    <a:pt x="5722404" y="35128"/>
                  </a:lnTo>
                  <a:lnTo>
                    <a:pt x="5722404" y="49009"/>
                  </a:lnTo>
                  <a:lnTo>
                    <a:pt x="5736768" y="49009"/>
                  </a:lnTo>
                  <a:lnTo>
                    <a:pt x="5736895" y="105029"/>
                  </a:lnTo>
                  <a:lnTo>
                    <a:pt x="5737441" y="109372"/>
                  </a:lnTo>
                  <a:lnTo>
                    <a:pt x="5737771" y="111379"/>
                  </a:lnTo>
                  <a:lnTo>
                    <a:pt x="5739117" y="113385"/>
                  </a:lnTo>
                  <a:lnTo>
                    <a:pt x="5739943" y="114719"/>
                  </a:lnTo>
                  <a:lnTo>
                    <a:pt x="5741111" y="116395"/>
                  </a:lnTo>
                  <a:lnTo>
                    <a:pt x="5742114" y="118071"/>
                  </a:lnTo>
                  <a:lnTo>
                    <a:pt x="5743626" y="119075"/>
                  </a:lnTo>
                  <a:lnTo>
                    <a:pt x="5746966" y="120408"/>
                  </a:lnTo>
                  <a:lnTo>
                    <a:pt x="5748972" y="121081"/>
                  </a:lnTo>
                  <a:lnTo>
                    <a:pt x="5753976" y="122085"/>
                  </a:lnTo>
                  <a:lnTo>
                    <a:pt x="5756986" y="122250"/>
                  </a:lnTo>
                  <a:lnTo>
                    <a:pt x="5765012" y="122250"/>
                  </a:lnTo>
                  <a:lnTo>
                    <a:pt x="5769356" y="122085"/>
                  </a:lnTo>
                  <a:lnTo>
                    <a:pt x="5773191" y="121577"/>
                  </a:lnTo>
                  <a:lnTo>
                    <a:pt x="5773191" y="106870"/>
                  </a:lnTo>
                  <a:lnTo>
                    <a:pt x="5773191" y="106527"/>
                  </a:lnTo>
                  <a:lnTo>
                    <a:pt x="5771197" y="106870"/>
                  </a:lnTo>
                  <a:lnTo>
                    <a:pt x="5763171" y="106870"/>
                  </a:lnTo>
                  <a:lnTo>
                    <a:pt x="5761164" y="106705"/>
                  </a:lnTo>
                  <a:lnTo>
                    <a:pt x="5759831" y="106197"/>
                  </a:lnTo>
                  <a:lnTo>
                    <a:pt x="5758497" y="105867"/>
                  </a:lnTo>
                  <a:lnTo>
                    <a:pt x="5757494" y="105029"/>
                  </a:lnTo>
                  <a:lnTo>
                    <a:pt x="5756986" y="103695"/>
                  </a:lnTo>
                  <a:lnTo>
                    <a:pt x="5756326" y="102349"/>
                  </a:lnTo>
                  <a:lnTo>
                    <a:pt x="5755983" y="101180"/>
                  </a:lnTo>
                  <a:lnTo>
                    <a:pt x="5755983" y="100177"/>
                  </a:lnTo>
                  <a:lnTo>
                    <a:pt x="5755818" y="99174"/>
                  </a:lnTo>
                  <a:lnTo>
                    <a:pt x="5755818" y="49009"/>
                  </a:lnTo>
                  <a:lnTo>
                    <a:pt x="5773191" y="49009"/>
                  </a:lnTo>
                  <a:lnTo>
                    <a:pt x="5773191" y="35128"/>
                  </a:lnTo>
                  <a:close/>
                </a:path>
                <a:path w="5928995" h="124460">
                  <a:moveTo>
                    <a:pt x="5865152" y="82956"/>
                  </a:moveTo>
                  <a:lnTo>
                    <a:pt x="5854116" y="45669"/>
                  </a:lnTo>
                  <a:lnTo>
                    <a:pt x="5846102" y="38785"/>
                  </a:lnTo>
                  <a:lnTo>
                    <a:pt x="5846102" y="70243"/>
                  </a:lnTo>
                  <a:lnTo>
                    <a:pt x="5801817" y="70243"/>
                  </a:lnTo>
                  <a:lnTo>
                    <a:pt x="5802655" y="62725"/>
                  </a:lnTo>
                  <a:lnTo>
                    <a:pt x="5804992" y="56870"/>
                  </a:lnTo>
                  <a:lnTo>
                    <a:pt x="5812688" y="48844"/>
                  </a:lnTo>
                  <a:lnTo>
                    <a:pt x="5817692" y="46837"/>
                  </a:lnTo>
                  <a:lnTo>
                    <a:pt x="5830227" y="46837"/>
                  </a:lnTo>
                  <a:lnTo>
                    <a:pt x="5835243" y="49009"/>
                  </a:lnTo>
                  <a:lnTo>
                    <a:pt x="5843257" y="57365"/>
                  </a:lnTo>
                  <a:lnTo>
                    <a:pt x="5845429" y="63055"/>
                  </a:lnTo>
                  <a:lnTo>
                    <a:pt x="5846102" y="70243"/>
                  </a:lnTo>
                  <a:lnTo>
                    <a:pt x="5846102" y="38785"/>
                  </a:lnTo>
                  <a:lnTo>
                    <a:pt x="5841111" y="35877"/>
                  </a:lnTo>
                  <a:lnTo>
                    <a:pt x="5833135" y="33439"/>
                  </a:lnTo>
                  <a:lnTo>
                    <a:pt x="5824207" y="32626"/>
                  </a:lnTo>
                  <a:lnTo>
                    <a:pt x="5815469" y="33464"/>
                  </a:lnTo>
                  <a:lnTo>
                    <a:pt x="5785345" y="60858"/>
                  </a:lnTo>
                  <a:lnTo>
                    <a:pt x="5782437" y="79273"/>
                  </a:lnTo>
                  <a:lnTo>
                    <a:pt x="5783135" y="88747"/>
                  </a:lnTo>
                  <a:lnTo>
                    <a:pt x="5807341" y="121119"/>
                  </a:lnTo>
                  <a:lnTo>
                    <a:pt x="5824880" y="124256"/>
                  </a:lnTo>
                  <a:lnTo>
                    <a:pt x="5831929" y="123786"/>
                  </a:lnTo>
                  <a:lnTo>
                    <a:pt x="5856389" y="110210"/>
                  </a:lnTo>
                  <a:lnTo>
                    <a:pt x="5858865" y="107010"/>
                  </a:lnTo>
                  <a:lnTo>
                    <a:pt x="5861888" y="101142"/>
                  </a:lnTo>
                  <a:lnTo>
                    <a:pt x="5863983" y="94488"/>
                  </a:lnTo>
                  <a:lnTo>
                    <a:pt x="5845772" y="94488"/>
                  </a:lnTo>
                  <a:lnTo>
                    <a:pt x="5843765" y="100012"/>
                  </a:lnTo>
                  <a:lnTo>
                    <a:pt x="5841250" y="104025"/>
                  </a:lnTo>
                  <a:lnTo>
                    <a:pt x="5834570" y="109042"/>
                  </a:lnTo>
                  <a:lnTo>
                    <a:pt x="5830392" y="110210"/>
                  </a:lnTo>
                  <a:lnTo>
                    <a:pt x="5817857" y="110210"/>
                  </a:lnTo>
                  <a:lnTo>
                    <a:pt x="5812015" y="107873"/>
                  </a:lnTo>
                  <a:lnTo>
                    <a:pt x="5808002" y="103187"/>
                  </a:lnTo>
                  <a:lnTo>
                    <a:pt x="5803824" y="98501"/>
                  </a:lnTo>
                  <a:lnTo>
                    <a:pt x="5801652" y="91643"/>
                  </a:lnTo>
                  <a:lnTo>
                    <a:pt x="5801487" y="82956"/>
                  </a:lnTo>
                  <a:lnTo>
                    <a:pt x="5865152" y="82956"/>
                  </a:lnTo>
                  <a:close/>
                </a:path>
                <a:path w="5928995" h="124460">
                  <a:moveTo>
                    <a:pt x="5928423" y="33451"/>
                  </a:moveTo>
                  <a:lnTo>
                    <a:pt x="5895835" y="52349"/>
                  </a:lnTo>
                  <a:lnTo>
                    <a:pt x="5895835" y="35128"/>
                  </a:lnTo>
                  <a:lnTo>
                    <a:pt x="5877953" y="35128"/>
                  </a:lnTo>
                  <a:lnTo>
                    <a:pt x="5877953" y="121412"/>
                  </a:lnTo>
                  <a:lnTo>
                    <a:pt x="5896838" y="121412"/>
                  </a:lnTo>
                  <a:lnTo>
                    <a:pt x="5896838" y="83451"/>
                  </a:lnTo>
                  <a:lnTo>
                    <a:pt x="5898375" y="69380"/>
                  </a:lnTo>
                  <a:lnTo>
                    <a:pt x="5903023" y="59296"/>
                  </a:lnTo>
                  <a:lnTo>
                    <a:pt x="5910796" y="53213"/>
                  </a:lnTo>
                  <a:lnTo>
                    <a:pt x="5915431" y="52349"/>
                  </a:lnTo>
                  <a:lnTo>
                    <a:pt x="5921730" y="51181"/>
                  </a:lnTo>
                  <a:lnTo>
                    <a:pt x="5922734" y="51181"/>
                  </a:lnTo>
                  <a:lnTo>
                    <a:pt x="5925070" y="51346"/>
                  </a:lnTo>
                  <a:lnTo>
                    <a:pt x="5928423" y="51689"/>
                  </a:lnTo>
                  <a:lnTo>
                    <a:pt x="5928423" y="51181"/>
                  </a:lnTo>
                  <a:lnTo>
                    <a:pt x="5928423" y="33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402" y="2667458"/>
              <a:ext cx="1630387" cy="171111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70260" y="2811109"/>
              <a:ext cx="857885" cy="916305"/>
            </a:xfrm>
            <a:custGeom>
              <a:avLst/>
              <a:gdLst/>
              <a:ahLst/>
              <a:cxnLst/>
              <a:rect l="l" t="t" r="r" b="b"/>
              <a:pathLst>
                <a:path w="857885" h="916304">
                  <a:moveTo>
                    <a:pt x="451809" y="0"/>
                  </a:moveTo>
                  <a:lnTo>
                    <a:pt x="405890" y="0"/>
                  </a:lnTo>
                  <a:lnTo>
                    <a:pt x="360731" y="9488"/>
                  </a:lnTo>
                  <a:lnTo>
                    <a:pt x="317850" y="28462"/>
                  </a:lnTo>
                  <a:lnTo>
                    <a:pt x="111779" y="146974"/>
                  </a:lnTo>
                  <a:lnTo>
                    <a:pt x="73600" y="174688"/>
                  </a:lnTo>
                  <a:lnTo>
                    <a:pt x="42560" y="209214"/>
                  </a:lnTo>
                  <a:lnTo>
                    <a:pt x="19430" y="249214"/>
                  </a:lnTo>
                  <a:lnTo>
                    <a:pt x="4986" y="293351"/>
                  </a:lnTo>
                  <a:lnTo>
                    <a:pt x="0" y="340288"/>
                  </a:lnTo>
                  <a:lnTo>
                    <a:pt x="0" y="575528"/>
                  </a:lnTo>
                  <a:lnTo>
                    <a:pt x="4986" y="622465"/>
                  </a:lnTo>
                  <a:lnTo>
                    <a:pt x="19430" y="666602"/>
                  </a:lnTo>
                  <a:lnTo>
                    <a:pt x="42560" y="706603"/>
                  </a:lnTo>
                  <a:lnTo>
                    <a:pt x="73600" y="741128"/>
                  </a:lnTo>
                  <a:lnTo>
                    <a:pt x="111779" y="768842"/>
                  </a:lnTo>
                  <a:lnTo>
                    <a:pt x="317850" y="887360"/>
                  </a:lnTo>
                  <a:lnTo>
                    <a:pt x="360731" y="906331"/>
                  </a:lnTo>
                  <a:lnTo>
                    <a:pt x="405890" y="915817"/>
                  </a:lnTo>
                  <a:lnTo>
                    <a:pt x="451809" y="915816"/>
                  </a:lnTo>
                  <a:lnTo>
                    <a:pt x="496968" y="906328"/>
                  </a:lnTo>
                  <a:lnTo>
                    <a:pt x="539849" y="887354"/>
                  </a:lnTo>
                  <a:lnTo>
                    <a:pt x="745920" y="768842"/>
                  </a:lnTo>
                  <a:lnTo>
                    <a:pt x="784099" y="741128"/>
                  </a:lnTo>
                  <a:lnTo>
                    <a:pt x="815139" y="706603"/>
                  </a:lnTo>
                  <a:lnTo>
                    <a:pt x="838268" y="666602"/>
                  </a:lnTo>
                  <a:lnTo>
                    <a:pt x="852713" y="622465"/>
                  </a:lnTo>
                  <a:lnTo>
                    <a:pt x="857699" y="575528"/>
                  </a:lnTo>
                  <a:lnTo>
                    <a:pt x="857699" y="340288"/>
                  </a:lnTo>
                  <a:lnTo>
                    <a:pt x="852713" y="293351"/>
                  </a:lnTo>
                  <a:lnTo>
                    <a:pt x="838268" y="249214"/>
                  </a:lnTo>
                  <a:lnTo>
                    <a:pt x="815139" y="209214"/>
                  </a:lnTo>
                  <a:lnTo>
                    <a:pt x="784099" y="174688"/>
                  </a:lnTo>
                  <a:lnTo>
                    <a:pt x="745920" y="146974"/>
                  </a:lnTo>
                  <a:lnTo>
                    <a:pt x="539849" y="28457"/>
                  </a:lnTo>
                  <a:lnTo>
                    <a:pt x="496968" y="9485"/>
                  </a:lnTo>
                  <a:lnTo>
                    <a:pt x="45180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4902" y="2805793"/>
              <a:ext cx="868680" cy="926465"/>
            </a:xfrm>
            <a:custGeom>
              <a:avLst/>
              <a:gdLst/>
              <a:ahLst/>
              <a:cxnLst/>
              <a:rect l="l" t="t" r="r" b="b"/>
              <a:pathLst>
                <a:path w="868680" h="926464">
                  <a:moveTo>
                    <a:pt x="350083" y="889047"/>
                  </a:moveTo>
                  <a:lnTo>
                    <a:pt x="325275" y="889047"/>
                  </a:lnTo>
                  <a:lnTo>
                    <a:pt x="320526" y="897304"/>
                  </a:lnTo>
                  <a:lnTo>
                    <a:pt x="364441" y="916734"/>
                  </a:lnTo>
                  <a:lnTo>
                    <a:pt x="410686" y="926449"/>
                  </a:lnTo>
                  <a:lnTo>
                    <a:pt x="457708" y="926449"/>
                  </a:lnTo>
                  <a:lnTo>
                    <a:pt x="503953" y="916734"/>
                  </a:lnTo>
                  <a:lnTo>
                    <a:pt x="522307" y="908614"/>
                  </a:lnTo>
                  <a:lnTo>
                    <a:pt x="434197" y="908614"/>
                  </a:lnTo>
                  <a:lnTo>
                    <a:pt x="380720" y="901658"/>
                  </a:lnTo>
                  <a:lnTo>
                    <a:pt x="350083" y="889047"/>
                  </a:lnTo>
                  <a:close/>
                </a:path>
                <a:path w="868680" h="926464">
                  <a:moveTo>
                    <a:pt x="538371" y="880790"/>
                  </a:moveTo>
                  <a:lnTo>
                    <a:pt x="487674" y="901658"/>
                  </a:lnTo>
                  <a:lnTo>
                    <a:pt x="434197" y="908614"/>
                  </a:lnTo>
                  <a:lnTo>
                    <a:pt x="522307" y="908614"/>
                  </a:lnTo>
                  <a:lnTo>
                    <a:pt x="547868" y="897304"/>
                  </a:lnTo>
                  <a:lnTo>
                    <a:pt x="543120" y="889047"/>
                  </a:lnTo>
                  <a:lnTo>
                    <a:pt x="538371" y="880790"/>
                  </a:lnTo>
                  <a:close/>
                </a:path>
                <a:path w="868680" h="926464">
                  <a:moveTo>
                    <a:pt x="543120" y="889047"/>
                  </a:moveTo>
                  <a:lnTo>
                    <a:pt x="547868" y="897304"/>
                  </a:lnTo>
                  <a:lnTo>
                    <a:pt x="543120" y="889047"/>
                  </a:lnTo>
                  <a:close/>
                </a:path>
                <a:path w="868680" h="926464">
                  <a:moveTo>
                    <a:pt x="138309" y="770530"/>
                  </a:moveTo>
                  <a:lnTo>
                    <a:pt x="119204" y="770530"/>
                  </a:lnTo>
                  <a:lnTo>
                    <a:pt x="114455" y="778786"/>
                  </a:lnTo>
                  <a:lnTo>
                    <a:pt x="320526" y="897304"/>
                  </a:lnTo>
                  <a:lnTo>
                    <a:pt x="330024" y="880790"/>
                  </a:lnTo>
                  <a:lnTo>
                    <a:pt x="138309" y="770530"/>
                  </a:lnTo>
                  <a:close/>
                </a:path>
                <a:path w="868680" h="926464">
                  <a:moveTo>
                    <a:pt x="576581" y="880790"/>
                  </a:moveTo>
                  <a:lnTo>
                    <a:pt x="538371" y="880790"/>
                  </a:lnTo>
                  <a:lnTo>
                    <a:pt x="547868" y="897304"/>
                  </a:lnTo>
                  <a:lnTo>
                    <a:pt x="576581" y="880790"/>
                  </a:lnTo>
                  <a:close/>
                </a:path>
                <a:path w="868680" h="926464">
                  <a:moveTo>
                    <a:pt x="538371" y="880790"/>
                  </a:moveTo>
                  <a:lnTo>
                    <a:pt x="543659" y="889985"/>
                  </a:lnTo>
                  <a:lnTo>
                    <a:pt x="538371" y="880790"/>
                  </a:lnTo>
                  <a:close/>
                </a:path>
                <a:path w="868680" h="926464">
                  <a:moveTo>
                    <a:pt x="330024" y="880790"/>
                  </a:moveTo>
                  <a:lnTo>
                    <a:pt x="325030" y="889474"/>
                  </a:lnTo>
                  <a:lnTo>
                    <a:pt x="325275" y="889047"/>
                  </a:lnTo>
                  <a:lnTo>
                    <a:pt x="350083" y="889047"/>
                  </a:lnTo>
                  <a:lnTo>
                    <a:pt x="330024" y="880790"/>
                  </a:lnTo>
                  <a:close/>
                </a:path>
                <a:path w="868680" h="926464">
                  <a:moveTo>
                    <a:pt x="744442" y="762273"/>
                  </a:moveTo>
                  <a:lnTo>
                    <a:pt x="538371" y="880790"/>
                  </a:lnTo>
                  <a:lnTo>
                    <a:pt x="576581" y="880790"/>
                  </a:lnTo>
                  <a:lnTo>
                    <a:pt x="753939" y="778786"/>
                  </a:lnTo>
                  <a:lnTo>
                    <a:pt x="744442" y="762273"/>
                  </a:lnTo>
                  <a:close/>
                </a:path>
                <a:path w="868680" h="926464">
                  <a:moveTo>
                    <a:pt x="123953" y="762273"/>
                  </a:moveTo>
                  <a:lnTo>
                    <a:pt x="114455" y="778786"/>
                  </a:lnTo>
                  <a:lnTo>
                    <a:pt x="119204" y="770530"/>
                  </a:lnTo>
                  <a:lnTo>
                    <a:pt x="138309" y="770530"/>
                  </a:lnTo>
                  <a:lnTo>
                    <a:pt x="123953" y="762273"/>
                  </a:lnTo>
                  <a:close/>
                </a:path>
                <a:path w="868680" h="926464">
                  <a:moveTo>
                    <a:pt x="114455" y="147662"/>
                  </a:moveTo>
                  <a:lnTo>
                    <a:pt x="75363" y="176041"/>
                  </a:lnTo>
                  <a:lnTo>
                    <a:pt x="43579" y="211394"/>
                  </a:lnTo>
                  <a:lnTo>
                    <a:pt x="19896" y="252352"/>
                  </a:lnTo>
                  <a:lnTo>
                    <a:pt x="5106" y="297545"/>
                  </a:lnTo>
                  <a:lnTo>
                    <a:pt x="0" y="345604"/>
                  </a:lnTo>
                  <a:lnTo>
                    <a:pt x="0" y="580845"/>
                  </a:lnTo>
                  <a:lnTo>
                    <a:pt x="5106" y="628903"/>
                  </a:lnTo>
                  <a:lnTo>
                    <a:pt x="19896" y="674097"/>
                  </a:lnTo>
                  <a:lnTo>
                    <a:pt x="43579" y="715055"/>
                  </a:lnTo>
                  <a:lnTo>
                    <a:pt x="75363" y="750408"/>
                  </a:lnTo>
                  <a:lnTo>
                    <a:pt x="114455" y="778786"/>
                  </a:lnTo>
                  <a:lnTo>
                    <a:pt x="123953" y="762273"/>
                  </a:lnTo>
                  <a:lnTo>
                    <a:pt x="88125" y="736264"/>
                  </a:lnTo>
                  <a:lnTo>
                    <a:pt x="58994" y="703862"/>
                  </a:lnTo>
                  <a:lnTo>
                    <a:pt x="37287" y="666321"/>
                  </a:lnTo>
                  <a:lnTo>
                    <a:pt x="23730" y="624897"/>
                  </a:lnTo>
                  <a:lnTo>
                    <a:pt x="19050" y="580845"/>
                  </a:lnTo>
                  <a:lnTo>
                    <a:pt x="19050" y="345604"/>
                  </a:lnTo>
                  <a:lnTo>
                    <a:pt x="23730" y="301552"/>
                  </a:lnTo>
                  <a:lnTo>
                    <a:pt x="37287" y="260128"/>
                  </a:lnTo>
                  <a:lnTo>
                    <a:pt x="58994" y="222587"/>
                  </a:lnTo>
                  <a:lnTo>
                    <a:pt x="88125" y="190185"/>
                  </a:lnTo>
                  <a:lnTo>
                    <a:pt x="123953" y="164176"/>
                  </a:lnTo>
                  <a:lnTo>
                    <a:pt x="114455" y="147662"/>
                  </a:lnTo>
                  <a:close/>
                </a:path>
                <a:path w="868680" h="926464">
                  <a:moveTo>
                    <a:pt x="765313" y="770530"/>
                  </a:moveTo>
                  <a:lnTo>
                    <a:pt x="749190" y="770530"/>
                  </a:lnTo>
                  <a:lnTo>
                    <a:pt x="753939" y="778786"/>
                  </a:lnTo>
                  <a:lnTo>
                    <a:pt x="765313" y="770530"/>
                  </a:lnTo>
                  <a:close/>
                </a:path>
                <a:path w="868680" h="926464">
                  <a:moveTo>
                    <a:pt x="753939" y="147662"/>
                  </a:moveTo>
                  <a:lnTo>
                    <a:pt x="744442" y="164176"/>
                  </a:lnTo>
                  <a:lnTo>
                    <a:pt x="780269" y="190185"/>
                  </a:lnTo>
                  <a:lnTo>
                    <a:pt x="809400" y="222587"/>
                  </a:lnTo>
                  <a:lnTo>
                    <a:pt x="831107" y="260128"/>
                  </a:lnTo>
                  <a:lnTo>
                    <a:pt x="844665" y="301552"/>
                  </a:lnTo>
                  <a:lnTo>
                    <a:pt x="849345" y="345604"/>
                  </a:lnTo>
                  <a:lnTo>
                    <a:pt x="849345" y="580845"/>
                  </a:lnTo>
                  <a:lnTo>
                    <a:pt x="844665" y="624897"/>
                  </a:lnTo>
                  <a:lnTo>
                    <a:pt x="831107" y="666321"/>
                  </a:lnTo>
                  <a:lnTo>
                    <a:pt x="809400" y="703862"/>
                  </a:lnTo>
                  <a:lnTo>
                    <a:pt x="780269" y="736264"/>
                  </a:lnTo>
                  <a:lnTo>
                    <a:pt x="744442" y="762273"/>
                  </a:lnTo>
                  <a:lnTo>
                    <a:pt x="749460" y="770999"/>
                  </a:lnTo>
                  <a:lnTo>
                    <a:pt x="749190" y="770530"/>
                  </a:lnTo>
                  <a:lnTo>
                    <a:pt x="765313" y="770530"/>
                  </a:lnTo>
                  <a:lnTo>
                    <a:pt x="793031" y="750408"/>
                  </a:lnTo>
                  <a:lnTo>
                    <a:pt x="824815" y="715055"/>
                  </a:lnTo>
                  <a:lnTo>
                    <a:pt x="848498" y="674097"/>
                  </a:lnTo>
                  <a:lnTo>
                    <a:pt x="863289" y="628903"/>
                  </a:lnTo>
                  <a:lnTo>
                    <a:pt x="868395" y="580845"/>
                  </a:lnTo>
                  <a:lnTo>
                    <a:pt x="868395" y="345604"/>
                  </a:lnTo>
                  <a:lnTo>
                    <a:pt x="863289" y="297545"/>
                  </a:lnTo>
                  <a:lnTo>
                    <a:pt x="848498" y="252352"/>
                  </a:lnTo>
                  <a:lnTo>
                    <a:pt x="824815" y="211394"/>
                  </a:lnTo>
                  <a:lnTo>
                    <a:pt x="793031" y="176041"/>
                  </a:lnTo>
                  <a:lnTo>
                    <a:pt x="753939" y="147662"/>
                  </a:lnTo>
                  <a:close/>
                </a:path>
                <a:path w="868680" h="926464">
                  <a:moveTo>
                    <a:pt x="123953" y="762273"/>
                  </a:moveTo>
                  <a:close/>
                </a:path>
                <a:path w="868680" h="926464">
                  <a:moveTo>
                    <a:pt x="744441" y="164176"/>
                  </a:moveTo>
                  <a:close/>
                </a:path>
                <a:path w="868680" h="926464">
                  <a:moveTo>
                    <a:pt x="547868" y="29145"/>
                  </a:moveTo>
                  <a:lnTo>
                    <a:pt x="538371" y="45658"/>
                  </a:lnTo>
                  <a:lnTo>
                    <a:pt x="744441" y="164176"/>
                  </a:lnTo>
                  <a:lnTo>
                    <a:pt x="753939" y="147662"/>
                  </a:lnTo>
                  <a:lnTo>
                    <a:pt x="547868" y="29145"/>
                  </a:lnTo>
                  <a:close/>
                </a:path>
                <a:path w="868680" h="926464">
                  <a:moveTo>
                    <a:pt x="320526" y="29145"/>
                  </a:moveTo>
                  <a:lnTo>
                    <a:pt x="114455" y="147662"/>
                  </a:lnTo>
                  <a:lnTo>
                    <a:pt x="119204" y="155919"/>
                  </a:lnTo>
                  <a:lnTo>
                    <a:pt x="123953" y="164176"/>
                  </a:lnTo>
                  <a:lnTo>
                    <a:pt x="330024" y="45658"/>
                  </a:lnTo>
                  <a:lnTo>
                    <a:pt x="320526" y="29145"/>
                  </a:lnTo>
                  <a:close/>
                </a:path>
                <a:path w="868680" h="926464">
                  <a:moveTo>
                    <a:pt x="114455" y="147662"/>
                  </a:moveTo>
                  <a:lnTo>
                    <a:pt x="119204" y="155919"/>
                  </a:lnTo>
                  <a:lnTo>
                    <a:pt x="114455" y="147662"/>
                  </a:lnTo>
                  <a:close/>
                </a:path>
                <a:path w="868680" h="926464">
                  <a:moveTo>
                    <a:pt x="538371" y="45658"/>
                  </a:moveTo>
                  <a:close/>
                </a:path>
                <a:path w="868680" h="926464">
                  <a:moveTo>
                    <a:pt x="457708" y="0"/>
                  </a:moveTo>
                  <a:lnTo>
                    <a:pt x="410686" y="0"/>
                  </a:lnTo>
                  <a:lnTo>
                    <a:pt x="364441" y="9715"/>
                  </a:lnTo>
                  <a:lnTo>
                    <a:pt x="320526" y="29145"/>
                  </a:lnTo>
                  <a:lnTo>
                    <a:pt x="330024" y="45658"/>
                  </a:lnTo>
                  <a:lnTo>
                    <a:pt x="380720" y="24791"/>
                  </a:lnTo>
                  <a:lnTo>
                    <a:pt x="434197" y="17835"/>
                  </a:lnTo>
                  <a:lnTo>
                    <a:pt x="522307" y="17835"/>
                  </a:lnTo>
                  <a:lnTo>
                    <a:pt x="503953" y="9715"/>
                  </a:lnTo>
                  <a:lnTo>
                    <a:pt x="457708" y="0"/>
                  </a:lnTo>
                  <a:close/>
                </a:path>
                <a:path w="868680" h="926464">
                  <a:moveTo>
                    <a:pt x="522307" y="17835"/>
                  </a:moveTo>
                  <a:lnTo>
                    <a:pt x="434197" y="17835"/>
                  </a:lnTo>
                  <a:lnTo>
                    <a:pt x="487674" y="24791"/>
                  </a:lnTo>
                  <a:lnTo>
                    <a:pt x="538371" y="45658"/>
                  </a:lnTo>
                  <a:lnTo>
                    <a:pt x="547868" y="29145"/>
                  </a:lnTo>
                  <a:lnTo>
                    <a:pt x="522307" y="17835"/>
                  </a:lnTo>
                  <a:close/>
                </a:path>
                <a:path w="868680" h="926464">
                  <a:moveTo>
                    <a:pt x="320526" y="29145"/>
                  </a:moveTo>
                  <a:lnTo>
                    <a:pt x="325275" y="37402"/>
                  </a:lnTo>
                  <a:lnTo>
                    <a:pt x="320526" y="29145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88430" y="3144291"/>
              <a:ext cx="221615" cy="255270"/>
            </a:xfrm>
            <a:custGeom>
              <a:avLst/>
              <a:gdLst/>
              <a:ahLst/>
              <a:cxnLst/>
              <a:rect l="l" t="t" r="r" b="b"/>
              <a:pathLst>
                <a:path w="221614" h="255270">
                  <a:moveTo>
                    <a:pt x="72308" y="144224"/>
                  </a:moveTo>
                  <a:lnTo>
                    <a:pt x="66137" y="144224"/>
                  </a:lnTo>
                  <a:lnTo>
                    <a:pt x="40401" y="149460"/>
                  </a:lnTo>
                  <a:lnTo>
                    <a:pt x="19378" y="163737"/>
                  </a:lnTo>
                  <a:lnTo>
                    <a:pt x="5200" y="184909"/>
                  </a:lnTo>
                  <a:lnTo>
                    <a:pt x="0" y="210832"/>
                  </a:lnTo>
                  <a:lnTo>
                    <a:pt x="0" y="231667"/>
                  </a:lnTo>
                  <a:lnTo>
                    <a:pt x="1822" y="240750"/>
                  </a:lnTo>
                  <a:lnTo>
                    <a:pt x="6789" y="248169"/>
                  </a:lnTo>
                  <a:lnTo>
                    <a:pt x="14156" y="253171"/>
                  </a:lnTo>
                  <a:lnTo>
                    <a:pt x="23174" y="255005"/>
                  </a:lnTo>
                  <a:lnTo>
                    <a:pt x="198212" y="255005"/>
                  </a:lnTo>
                  <a:lnTo>
                    <a:pt x="207230" y="253171"/>
                  </a:lnTo>
                  <a:lnTo>
                    <a:pt x="214596" y="248169"/>
                  </a:lnTo>
                  <a:lnTo>
                    <a:pt x="219564" y="240750"/>
                  </a:lnTo>
                  <a:lnTo>
                    <a:pt x="219640" y="240373"/>
                  </a:lnTo>
                  <a:lnTo>
                    <a:pt x="18407" y="240373"/>
                  </a:lnTo>
                  <a:lnTo>
                    <a:pt x="14519" y="236449"/>
                  </a:lnTo>
                  <a:lnTo>
                    <a:pt x="14519" y="210832"/>
                  </a:lnTo>
                  <a:lnTo>
                    <a:pt x="18579" y="190615"/>
                  </a:lnTo>
                  <a:lnTo>
                    <a:pt x="29647" y="174092"/>
                  </a:lnTo>
                  <a:lnTo>
                    <a:pt x="46056" y="162945"/>
                  </a:lnTo>
                  <a:lnTo>
                    <a:pt x="66137" y="158855"/>
                  </a:lnTo>
                  <a:lnTo>
                    <a:pt x="194820" y="158855"/>
                  </a:lnTo>
                  <a:lnTo>
                    <a:pt x="185077" y="152239"/>
                  </a:lnTo>
                  <a:lnTo>
                    <a:pt x="110693" y="152239"/>
                  </a:lnTo>
                  <a:lnTo>
                    <a:pt x="102574" y="151891"/>
                  </a:lnTo>
                  <a:lnTo>
                    <a:pt x="95739" y="150975"/>
                  </a:lnTo>
                  <a:lnTo>
                    <a:pt x="89907" y="149681"/>
                  </a:lnTo>
                  <a:lnTo>
                    <a:pt x="84795" y="148198"/>
                  </a:lnTo>
                  <a:lnTo>
                    <a:pt x="72308" y="144224"/>
                  </a:lnTo>
                  <a:close/>
                </a:path>
                <a:path w="221614" h="255270">
                  <a:moveTo>
                    <a:pt x="194820" y="158855"/>
                  </a:moveTo>
                  <a:lnTo>
                    <a:pt x="155249" y="158855"/>
                  </a:lnTo>
                  <a:lnTo>
                    <a:pt x="175330" y="162945"/>
                  </a:lnTo>
                  <a:lnTo>
                    <a:pt x="191739" y="174092"/>
                  </a:lnTo>
                  <a:lnTo>
                    <a:pt x="202807" y="190615"/>
                  </a:lnTo>
                  <a:lnTo>
                    <a:pt x="206867" y="210832"/>
                  </a:lnTo>
                  <a:lnTo>
                    <a:pt x="206867" y="236449"/>
                  </a:lnTo>
                  <a:lnTo>
                    <a:pt x="202979" y="240373"/>
                  </a:lnTo>
                  <a:lnTo>
                    <a:pt x="219640" y="240373"/>
                  </a:lnTo>
                  <a:lnTo>
                    <a:pt x="221386" y="231667"/>
                  </a:lnTo>
                  <a:lnTo>
                    <a:pt x="221386" y="210832"/>
                  </a:lnTo>
                  <a:lnTo>
                    <a:pt x="216186" y="184909"/>
                  </a:lnTo>
                  <a:lnTo>
                    <a:pt x="202008" y="163737"/>
                  </a:lnTo>
                  <a:lnTo>
                    <a:pt x="194820" y="158855"/>
                  </a:lnTo>
                  <a:close/>
                </a:path>
                <a:path w="221614" h="255270">
                  <a:moveTo>
                    <a:pt x="152720" y="158855"/>
                  </a:moveTo>
                  <a:lnTo>
                    <a:pt x="68666" y="158855"/>
                  </a:lnTo>
                  <a:lnTo>
                    <a:pt x="71172" y="159374"/>
                  </a:lnTo>
                  <a:lnTo>
                    <a:pt x="75293" y="160533"/>
                  </a:lnTo>
                  <a:lnTo>
                    <a:pt x="110693" y="166865"/>
                  </a:lnTo>
                  <a:lnTo>
                    <a:pt x="119344" y="166524"/>
                  </a:lnTo>
                  <a:lnTo>
                    <a:pt x="146081" y="160533"/>
                  </a:lnTo>
                  <a:lnTo>
                    <a:pt x="150208" y="159374"/>
                  </a:lnTo>
                  <a:lnTo>
                    <a:pt x="152720" y="158855"/>
                  </a:lnTo>
                  <a:close/>
                </a:path>
                <a:path w="221614" h="255270">
                  <a:moveTo>
                    <a:pt x="155249" y="144224"/>
                  </a:moveTo>
                  <a:lnTo>
                    <a:pt x="149106" y="144224"/>
                  </a:lnTo>
                  <a:lnTo>
                    <a:pt x="137404" y="147953"/>
                  </a:lnTo>
                  <a:lnTo>
                    <a:pt x="131491" y="149681"/>
                  </a:lnTo>
                  <a:lnTo>
                    <a:pt x="125653" y="150975"/>
                  </a:lnTo>
                  <a:lnTo>
                    <a:pt x="118814" y="151891"/>
                  </a:lnTo>
                  <a:lnTo>
                    <a:pt x="110693" y="152239"/>
                  </a:lnTo>
                  <a:lnTo>
                    <a:pt x="185077" y="152239"/>
                  </a:lnTo>
                  <a:lnTo>
                    <a:pt x="180985" y="149460"/>
                  </a:lnTo>
                  <a:lnTo>
                    <a:pt x="155249" y="144224"/>
                  </a:lnTo>
                  <a:close/>
                </a:path>
                <a:path w="221614" h="255270">
                  <a:moveTo>
                    <a:pt x="110693" y="0"/>
                  </a:moveTo>
                  <a:lnTo>
                    <a:pt x="86187" y="4981"/>
                  </a:lnTo>
                  <a:lnTo>
                    <a:pt x="66175" y="18566"/>
                  </a:lnTo>
                  <a:lnTo>
                    <a:pt x="52683" y="38719"/>
                  </a:lnTo>
                  <a:lnTo>
                    <a:pt x="47736" y="63402"/>
                  </a:lnTo>
                  <a:lnTo>
                    <a:pt x="52683" y="88086"/>
                  </a:lnTo>
                  <a:lnTo>
                    <a:pt x="66175" y="108239"/>
                  </a:lnTo>
                  <a:lnTo>
                    <a:pt x="86187" y="121824"/>
                  </a:lnTo>
                  <a:lnTo>
                    <a:pt x="110693" y="126805"/>
                  </a:lnTo>
                  <a:lnTo>
                    <a:pt x="135199" y="121824"/>
                  </a:lnTo>
                  <a:lnTo>
                    <a:pt x="149414" y="112174"/>
                  </a:lnTo>
                  <a:lnTo>
                    <a:pt x="110693" y="112174"/>
                  </a:lnTo>
                  <a:lnTo>
                    <a:pt x="91864" y="108332"/>
                  </a:lnTo>
                  <a:lnTo>
                    <a:pt x="76466" y="97865"/>
                  </a:lnTo>
                  <a:lnTo>
                    <a:pt x="66074" y="82360"/>
                  </a:lnTo>
                  <a:lnTo>
                    <a:pt x="62261" y="63402"/>
                  </a:lnTo>
                  <a:lnTo>
                    <a:pt x="66074" y="44445"/>
                  </a:lnTo>
                  <a:lnTo>
                    <a:pt x="76466" y="28940"/>
                  </a:lnTo>
                  <a:lnTo>
                    <a:pt x="91864" y="18473"/>
                  </a:lnTo>
                  <a:lnTo>
                    <a:pt x="110693" y="14631"/>
                  </a:lnTo>
                  <a:lnTo>
                    <a:pt x="149414" y="14631"/>
                  </a:lnTo>
                  <a:lnTo>
                    <a:pt x="135199" y="4981"/>
                  </a:lnTo>
                  <a:lnTo>
                    <a:pt x="110693" y="0"/>
                  </a:lnTo>
                  <a:close/>
                </a:path>
                <a:path w="221614" h="255270">
                  <a:moveTo>
                    <a:pt x="149414" y="14631"/>
                  </a:moveTo>
                  <a:lnTo>
                    <a:pt x="110693" y="14631"/>
                  </a:lnTo>
                  <a:lnTo>
                    <a:pt x="129522" y="18473"/>
                  </a:lnTo>
                  <a:lnTo>
                    <a:pt x="144919" y="28940"/>
                  </a:lnTo>
                  <a:lnTo>
                    <a:pt x="155312" y="44445"/>
                  </a:lnTo>
                  <a:lnTo>
                    <a:pt x="159125" y="63402"/>
                  </a:lnTo>
                  <a:lnTo>
                    <a:pt x="155312" y="82360"/>
                  </a:lnTo>
                  <a:lnTo>
                    <a:pt x="144919" y="97865"/>
                  </a:lnTo>
                  <a:lnTo>
                    <a:pt x="129522" y="108332"/>
                  </a:lnTo>
                  <a:lnTo>
                    <a:pt x="110693" y="112174"/>
                  </a:lnTo>
                  <a:lnTo>
                    <a:pt x="149414" y="112174"/>
                  </a:lnTo>
                  <a:lnTo>
                    <a:pt x="155210" y="108239"/>
                  </a:lnTo>
                  <a:lnTo>
                    <a:pt x="168703" y="88086"/>
                  </a:lnTo>
                  <a:lnTo>
                    <a:pt x="173650" y="63402"/>
                  </a:lnTo>
                  <a:lnTo>
                    <a:pt x="168703" y="38719"/>
                  </a:lnTo>
                  <a:lnTo>
                    <a:pt x="155210" y="18566"/>
                  </a:lnTo>
                  <a:lnTo>
                    <a:pt x="149414" y="14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86842" y="3142704"/>
              <a:ext cx="224790" cy="258445"/>
            </a:xfrm>
            <a:custGeom>
              <a:avLst/>
              <a:gdLst/>
              <a:ahLst/>
              <a:cxnLst/>
              <a:rect l="l" t="t" r="r" b="b"/>
              <a:pathLst>
                <a:path w="224789" h="258445">
                  <a:moveTo>
                    <a:pt x="67725" y="144261"/>
                  </a:moveTo>
                  <a:lnTo>
                    <a:pt x="41366" y="149595"/>
                  </a:lnTo>
                  <a:lnTo>
                    <a:pt x="19839" y="164327"/>
                  </a:lnTo>
                  <a:lnTo>
                    <a:pt x="5323" y="185917"/>
                  </a:lnTo>
                  <a:lnTo>
                    <a:pt x="0" y="212460"/>
                  </a:lnTo>
                  <a:lnTo>
                    <a:pt x="0" y="233288"/>
                  </a:lnTo>
                  <a:lnTo>
                    <a:pt x="1945" y="243067"/>
                  </a:lnTo>
                  <a:lnTo>
                    <a:pt x="7251" y="250941"/>
                  </a:lnTo>
                  <a:lnTo>
                    <a:pt x="15121" y="256275"/>
                  </a:lnTo>
                  <a:lnTo>
                    <a:pt x="24762" y="258180"/>
                  </a:lnTo>
                  <a:lnTo>
                    <a:pt x="24762" y="255005"/>
                  </a:lnTo>
                  <a:lnTo>
                    <a:pt x="16366" y="253354"/>
                  </a:lnTo>
                  <a:lnTo>
                    <a:pt x="9503" y="248655"/>
                  </a:lnTo>
                  <a:lnTo>
                    <a:pt x="4873" y="241797"/>
                  </a:lnTo>
                  <a:lnTo>
                    <a:pt x="3175" y="233288"/>
                  </a:lnTo>
                  <a:lnTo>
                    <a:pt x="3175" y="212460"/>
                  </a:lnTo>
                  <a:lnTo>
                    <a:pt x="8251" y="187187"/>
                  </a:lnTo>
                  <a:lnTo>
                    <a:pt x="22092" y="166486"/>
                  </a:lnTo>
                  <a:lnTo>
                    <a:pt x="42611" y="152516"/>
                  </a:lnTo>
                  <a:lnTo>
                    <a:pt x="67725" y="147436"/>
                  </a:lnTo>
                  <a:lnTo>
                    <a:pt x="67725" y="144261"/>
                  </a:lnTo>
                  <a:close/>
                </a:path>
                <a:path w="224789" h="258445">
                  <a:moveTo>
                    <a:pt x="199799" y="255005"/>
                  </a:moveTo>
                  <a:lnTo>
                    <a:pt x="24762" y="255005"/>
                  </a:lnTo>
                  <a:lnTo>
                    <a:pt x="24762" y="258180"/>
                  </a:lnTo>
                  <a:lnTo>
                    <a:pt x="199799" y="258180"/>
                  </a:lnTo>
                  <a:lnTo>
                    <a:pt x="199799" y="255005"/>
                  </a:lnTo>
                  <a:close/>
                </a:path>
                <a:path w="224789" h="258445">
                  <a:moveTo>
                    <a:pt x="156836" y="144261"/>
                  </a:moveTo>
                  <a:lnTo>
                    <a:pt x="156836" y="147436"/>
                  </a:lnTo>
                  <a:lnTo>
                    <a:pt x="181950" y="152516"/>
                  </a:lnTo>
                  <a:lnTo>
                    <a:pt x="202469" y="166486"/>
                  </a:lnTo>
                  <a:lnTo>
                    <a:pt x="216310" y="187187"/>
                  </a:lnTo>
                  <a:lnTo>
                    <a:pt x="221386" y="212460"/>
                  </a:lnTo>
                  <a:lnTo>
                    <a:pt x="221386" y="233288"/>
                  </a:lnTo>
                  <a:lnTo>
                    <a:pt x="219688" y="241797"/>
                  </a:lnTo>
                  <a:lnTo>
                    <a:pt x="215057" y="248655"/>
                  </a:lnTo>
                  <a:lnTo>
                    <a:pt x="208195" y="253354"/>
                  </a:lnTo>
                  <a:lnTo>
                    <a:pt x="199799" y="255005"/>
                  </a:lnTo>
                  <a:lnTo>
                    <a:pt x="199799" y="258180"/>
                  </a:lnTo>
                  <a:lnTo>
                    <a:pt x="209440" y="256275"/>
                  </a:lnTo>
                  <a:lnTo>
                    <a:pt x="217310" y="250941"/>
                  </a:lnTo>
                  <a:lnTo>
                    <a:pt x="222616" y="243067"/>
                  </a:lnTo>
                  <a:lnTo>
                    <a:pt x="224561" y="233288"/>
                  </a:lnTo>
                  <a:lnTo>
                    <a:pt x="224561" y="212460"/>
                  </a:lnTo>
                  <a:lnTo>
                    <a:pt x="219238" y="185917"/>
                  </a:lnTo>
                  <a:lnTo>
                    <a:pt x="204722" y="164327"/>
                  </a:lnTo>
                  <a:lnTo>
                    <a:pt x="183194" y="149595"/>
                  </a:lnTo>
                  <a:lnTo>
                    <a:pt x="156836" y="144261"/>
                  </a:lnTo>
                  <a:close/>
                </a:path>
                <a:path w="224789" h="258445">
                  <a:moveTo>
                    <a:pt x="67725" y="158866"/>
                  </a:moveTo>
                  <a:lnTo>
                    <a:pt x="47021" y="163184"/>
                  </a:lnTo>
                  <a:lnTo>
                    <a:pt x="30108" y="174614"/>
                  </a:lnTo>
                  <a:lnTo>
                    <a:pt x="18702" y="191632"/>
                  </a:lnTo>
                  <a:lnTo>
                    <a:pt x="14519" y="212460"/>
                  </a:lnTo>
                  <a:lnTo>
                    <a:pt x="14519" y="239003"/>
                  </a:lnTo>
                  <a:lnTo>
                    <a:pt x="19107" y="243575"/>
                  </a:lnTo>
                  <a:lnTo>
                    <a:pt x="24762" y="243575"/>
                  </a:lnTo>
                  <a:lnTo>
                    <a:pt x="24762" y="240400"/>
                  </a:lnTo>
                  <a:lnTo>
                    <a:pt x="20881" y="240400"/>
                  </a:lnTo>
                  <a:lnTo>
                    <a:pt x="17694" y="237225"/>
                  </a:lnTo>
                  <a:lnTo>
                    <a:pt x="17694" y="212460"/>
                  </a:lnTo>
                  <a:lnTo>
                    <a:pt x="21631" y="192902"/>
                  </a:lnTo>
                  <a:lnTo>
                    <a:pt x="32361" y="176900"/>
                  </a:lnTo>
                  <a:lnTo>
                    <a:pt x="48266" y="166105"/>
                  </a:lnTo>
                  <a:lnTo>
                    <a:pt x="67725" y="162041"/>
                  </a:lnTo>
                  <a:lnTo>
                    <a:pt x="67725" y="158866"/>
                  </a:lnTo>
                  <a:close/>
                </a:path>
                <a:path w="224789" h="258445">
                  <a:moveTo>
                    <a:pt x="199799" y="240400"/>
                  </a:moveTo>
                  <a:lnTo>
                    <a:pt x="24762" y="240400"/>
                  </a:lnTo>
                  <a:lnTo>
                    <a:pt x="24762" y="243575"/>
                  </a:lnTo>
                  <a:lnTo>
                    <a:pt x="199799" y="243575"/>
                  </a:lnTo>
                  <a:lnTo>
                    <a:pt x="199799" y="240400"/>
                  </a:lnTo>
                  <a:close/>
                </a:path>
                <a:path w="224789" h="258445">
                  <a:moveTo>
                    <a:pt x="156836" y="158866"/>
                  </a:moveTo>
                  <a:lnTo>
                    <a:pt x="156836" y="162041"/>
                  </a:lnTo>
                  <a:lnTo>
                    <a:pt x="176295" y="166105"/>
                  </a:lnTo>
                  <a:lnTo>
                    <a:pt x="192200" y="176900"/>
                  </a:lnTo>
                  <a:lnTo>
                    <a:pt x="202930" y="192902"/>
                  </a:lnTo>
                  <a:lnTo>
                    <a:pt x="206867" y="212460"/>
                  </a:lnTo>
                  <a:lnTo>
                    <a:pt x="206867" y="237225"/>
                  </a:lnTo>
                  <a:lnTo>
                    <a:pt x="203679" y="240400"/>
                  </a:lnTo>
                  <a:lnTo>
                    <a:pt x="199799" y="240400"/>
                  </a:lnTo>
                  <a:lnTo>
                    <a:pt x="199799" y="243575"/>
                  </a:lnTo>
                  <a:lnTo>
                    <a:pt x="205454" y="243575"/>
                  </a:lnTo>
                  <a:lnTo>
                    <a:pt x="210042" y="239003"/>
                  </a:lnTo>
                  <a:lnTo>
                    <a:pt x="210042" y="212460"/>
                  </a:lnTo>
                  <a:lnTo>
                    <a:pt x="205858" y="191632"/>
                  </a:lnTo>
                  <a:lnTo>
                    <a:pt x="194453" y="174614"/>
                  </a:lnTo>
                  <a:lnTo>
                    <a:pt x="177523" y="163180"/>
                  </a:lnTo>
                  <a:lnTo>
                    <a:pt x="156836" y="158866"/>
                  </a:lnTo>
                  <a:close/>
                </a:path>
                <a:path w="224789" h="258445">
                  <a:moveTo>
                    <a:pt x="84889" y="163057"/>
                  </a:moveTo>
                  <a:lnTo>
                    <a:pt x="112280" y="170042"/>
                  </a:lnTo>
                  <a:lnTo>
                    <a:pt x="112280" y="166867"/>
                  </a:lnTo>
                  <a:lnTo>
                    <a:pt x="103749" y="166613"/>
                  </a:lnTo>
                  <a:lnTo>
                    <a:pt x="96462" y="165724"/>
                  </a:lnTo>
                  <a:lnTo>
                    <a:pt x="90237" y="164454"/>
                  </a:lnTo>
                  <a:lnTo>
                    <a:pt x="84889" y="163057"/>
                  </a:lnTo>
                  <a:close/>
                </a:path>
                <a:path w="224789" h="258445">
                  <a:moveTo>
                    <a:pt x="139653" y="163058"/>
                  </a:moveTo>
                  <a:lnTo>
                    <a:pt x="134302" y="164454"/>
                  </a:lnTo>
                  <a:lnTo>
                    <a:pt x="128076" y="165724"/>
                  </a:lnTo>
                  <a:lnTo>
                    <a:pt x="120796" y="166613"/>
                  </a:lnTo>
                  <a:lnTo>
                    <a:pt x="112280" y="166867"/>
                  </a:lnTo>
                  <a:lnTo>
                    <a:pt x="112280" y="170042"/>
                  </a:lnTo>
                  <a:lnTo>
                    <a:pt x="121066" y="169788"/>
                  </a:lnTo>
                  <a:lnTo>
                    <a:pt x="128588" y="168899"/>
                  </a:lnTo>
                  <a:lnTo>
                    <a:pt x="135024" y="167502"/>
                  </a:lnTo>
                  <a:lnTo>
                    <a:pt x="140555" y="166105"/>
                  </a:lnTo>
                  <a:lnTo>
                    <a:pt x="139653" y="163058"/>
                  </a:lnTo>
                  <a:close/>
                </a:path>
                <a:path w="224789" h="258445">
                  <a:moveTo>
                    <a:pt x="80510" y="161660"/>
                  </a:moveTo>
                  <a:lnTo>
                    <a:pt x="79556" y="164708"/>
                  </a:lnTo>
                  <a:lnTo>
                    <a:pt x="82430" y="165597"/>
                  </a:lnTo>
                  <a:lnTo>
                    <a:pt x="83988" y="166105"/>
                  </a:lnTo>
                  <a:lnTo>
                    <a:pt x="84890" y="163057"/>
                  </a:lnTo>
                  <a:lnTo>
                    <a:pt x="83362" y="162549"/>
                  </a:lnTo>
                  <a:lnTo>
                    <a:pt x="80510" y="161660"/>
                  </a:lnTo>
                  <a:close/>
                </a:path>
                <a:path w="224789" h="258445">
                  <a:moveTo>
                    <a:pt x="144466" y="163057"/>
                  </a:moveTo>
                  <a:lnTo>
                    <a:pt x="139656" y="163057"/>
                  </a:lnTo>
                  <a:lnTo>
                    <a:pt x="140558" y="166105"/>
                  </a:lnTo>
                  <a:lnTo>
                    <a:pt x="144984" y="164708"/>
                  </a:lnTo>
                  <a:lnTo>
                    <a:pt x="144466" y="163057"/>
                  </a:lnTo>
                  <a:close/>
                </a:path>
                <a:path w="224789" h="258445">
                  <a:moveTo>
                    <a:pt x="75885" y="160263"/>
                  </a:moveTo>
                  <a:lnTo>
                    <a:pt x="75025" y="163311"/>
                  </a:lnTo>
                  <a:lnTo>
                    <a:pt x="76421" y="163692"/>
                  </a:lnTo>
                  <a:lnTo>
                    <a:pt x="79556" y="164708"/>
                  </a:lnTo>
                  <a:lnTo>
                    <a:pt x="80510" y="161660"/>
                  </a:lnTo>
                  <a:lnTo>
                    <a:pt x="77340" y="160644"/>
                  </a:lnTo>
                  <a:lnTo>
                    <a:pt x="75885" y="160263"/>
                  </a:lnTo>
                  <a:close/>
                </a:path>
                <a:path w="224789" h="258445">
                  <a:moveTo>
                    <a:pt x="148671" y="160263"/>
                  </a:moveTo>
                  <a:lnTo>
                    <a:pt x="147211" y="160644"/>
                  </a:lnTo>
                  <a:lnTo>
                    <a:pt x="144030" y="161660"/>
                  </a:lnTo>
                  <a:lnTo>
                    <a:pt x="144984" y="164707"/>
                  </a:lnTo>
                  <a:lnTo>
                    <a:pt x="148127" y="163692"/>
                  </a:lnTo>
                  <a:lnTo>
                    <a:pt x="149529" y="163311"/>
                  </a:lnTo>
                  <a:lnTo>
                    <a:pt x="148671" y="160263"/>
                  </a:lnTo>
                  <a:close/>
                </a:path>
                <a:path w="224789" h="258445">
                  <a:moveTo>
                    <a:pt x="149100" y="161787"/>
                  </a:moveTo>
                  <a:lnTo>
                    <a:pt x="149529" y="163311"/>
                  </a:lnTo>
                  <a:lnTo>
                    <a:pt x="149100" y="161787"/>
                  </a:lnTo>
                  <a:close/>
                </a:path>
                <a:path w="224789" h="258445">
                  <a:moveTo>
                    <a:pt x="156836" y="160263"/>
                  </a:moveTo>
                  <a:lnTo>
                    <a:pt x="148672" y="160263"/>
                  </a:lnTo>
                  <a:lnTo>
                    <a:pt x="149530" y="163311"/>
                  </a:lnTo>
                  <a:lnTo>
                    <a:pt x="152170" y="162549"/>
                  </a:lnTo>
                  <a:lnTo>
                    <a:pt x="154520" y="162041"/>
                  </a:lnTo>
                  <a:lnTo>
                    <a:pt x="156836" y="162041"/>
                  </a:lnTo>
                  <a:lnTo>
                    <a:pt x="156836" y="160263"/>
                  </a:lnTo>
                  <a:close/>
                </a:path>
                <a:path w="224789" h="258445">
                  <a:moveTo>
                    <a:pt x="70466" y="158866"/>
                  </a:moveTo>
                  <a:lnTo>
                    <a:pt x="67725" y="158866"/>
                  </a:lnTo>
                  <a:lnTo>
                    <a:pt x="67725" y="162041"/>
                  </a:lnTo>
                  <a:lnTo>
                    <a:pt x="70040" y="162041"/>
                  </a:lnTo>
                  <a:lnTo>
                    <a:pt x="72384" y="162549"/>
                  </a:lnTo>
                  <a:lnTo>
                    <a:pt x="75025" y="163311"/>
                  </a:lnTo>
                  <a:lnTo>
                    <a:pt x="75885" y="160263"/>
                  </a:lnTo>
                  <a:lnTo>
                    <a:pt x="73134" y="159501"/>
                  </a:lnTo>
                  <a:lnTo>
                    <a:pt x="70466" y="158866"/>
                  </a:lnTo>
                  <a:close/>
                </a:path>
                <a:path w="224789" h="258445">
                  <a:moveTo>
                    <a:pt x="144027" y="161660"/>
                  </a:moveTo>
                  <a:lnTo>
                    <a:pt x="141176" y="162549"/>
                  </a:lnTo>
                  <a:lnTo>
                    <a:pt x="139653" y="163058"/>
                  </a:lnTo>
                  <a:lnTo>
                    <a:pt x="144466" y="163057"/>
                  </a:lnTo>
                  <a:lnTo>
                    <a:pt x="144027" y="161660"/>
                  </a:lnTo>
                  <a:close/>
                </a:path>
                <a:path w="224789" h="258445">
                  <a:moveTo>
                    <a:pt x="156836" y="158866"/>
                  </a:moveTo>
                  <a:lnTo>
                    <a:pt x="154095" y="158866"/>
                  </a:lnTo>
                  <a:lnTo>
                    <a:pt x="151421" y="159501"/>
                  </a:lnTo>
                  <a:lnTo>
                    <a:pt x="148670" y="160263"/>
                  </a:lnTo>
                  <a:lnTo>
                    <a:pt x="156836" y="160263"/>
                  </a:lnTo>
                  <a:lnTo>
                    <a:pt x="156836" y="158866"/>
                  </a:lnTo>
                  <a:close/>
                </a:path>
                <a:path w="224789" h="258445">
                  <a:moveTo>
                    <a:pt x="86856" y="148325"/>
                  </a:moveTo>
                  <a:lnTo>
                    <a:pt x="85912" y="151373"/>
                  </a:lnTo>
                  <a:lnTo>
                    <a:pt x="91103" y="152897"/>
                  </a:lnTo>
                  <a:lnTo>
                    <a:pt x="97044" y="154167"/>
                  </a:lnTo>
                  <a:lnTo>
                    <a:pt x="104010" y="155183"/>
                  </a:lnTo>
                  <a:lnTo>
                    <a:pt x="112280" y="155437"/>
                  </a:lnTo>
                  <a:lnTo>
                    <a:pt x="112280" y="152262"/>
                  </a:lnTo>
                  <a:lnTo>
                    <a:pt x="104313" y="152008"/>
                  </a:lnTo>
                  <a:lnTo>
                    <a:pt x="97609" y="151119"/>
                  </a:lnTo>
                  <a:lnTo>
                    <a:pt x="91879" y="149847"/>
                  </a:lnTo>
                  <a:lnTo>
                    <a:pt x="86856" y="148325"/>
                  </a:lnTo>
                  <a:close/>
                </a:path>
                <a:path w="224789" h="258445">
                  <a:moveTo>
                    <a:pt x="137722" y="148325"/>
                  </a:moveTo>
                  <a:lnTo>
                    <a:pt x="132688" y="149849"/>
                  </a:lnTo>
                  <a:lnTo>
                    <a:pt x="126958" y="151119"/>
                  </a:lnTo>
                  <a:lnTo>
                    <a:pt x="120250" y="152008"/>
                  </a:lnTo>
                  <a:lnTo>
                    <a:pt x="112280" y="152262"/>
                  </a:lnTo>
                  <a:lnTo>
                    <a:pt x="112280" y="155437"/>
                  </a:lnTo>
                  <a:lnTo>
                    <a:pt x="120553" y="155183"/>
                  </a:lnTo>
                  <a:lnTo>
                    <a:pt x="127523" y="154167"/>
                  </a:lnTo>
                  <a:lnTo>
                    <a:pt x="133469" y="152897"/>
                  </a:lnTo>
                  <a:lnTo>
                    <a:pt x="138668" y="151373"/>
                  </a:lnTo>
                  <a:lnTo>
                    <a:pt x="137722" y="148325"/>
                  </a:lnTo>
                  <a:close/>
                </a:path>
                <a:path w="224789" h="258445">
                  <a:moveTo>
                    <a:pt x="84554" y="147563"/>
                  </a:moveTo>
                  <a:lnTo>
                    <a:pt x="83584" y="150611"/>
                  </a:lnTo>
                  <a:lnTo>
                    <a:pt x="85909" y="151372"/>
                  </a:lnTo>
                  <a:lnTo>
                    <a:pt x="86853" y="148325"/>
                  </a:lnTo>
                  <a:lnTo>
                    <a:pt x="84554" y="147563"/>
                  </a:lnTo>
                  <a:close/>
                </a:path>
                <a:path w="224789" h="258445">
                  <a:moveTo>
                    <a:pt x="140049" y="147563"/>
                  </a:moveTo>
                  <a:lnTo>
                    <a:pt x="137728" y="148325"/>
                  </a:lnTo>
                  <a:lnTo>
                    <a:pt x="138668" y="151371"/>
                  </a:lnTo>
                  <a:lnTo>
                    <a:pt x="141020" y="150611"/>
                  </a:lnTo>
                  <a:lnTo>
                    <a:pt x="140049" y="147563"/>
                  </a:lnTo>
                  <a:close/>
                </a:path>
                <a:path w="224789" h="258445">
                  <a:moveTo>
                    <a:pt x="83577" y="150609"/>
                  </a:moveTo>
                  <a:close/>
                </a:path>
                <a:path w="224789" h="258445">
                  <a:moveTo>
                    <a:pt x="156836" y="144261"/>
                  </a:moveTo>
                  <a:lnTo>
                    <a:pt x="150417" y="144261"/>
                  </a:lnTo>
                  <a:lnTo>
                    <a:pt x="140053" y="147563"/>
                  </a:lnTo>
                  <a:lnTo>
                    <a:pt x="141020" y="150610"/>
                  </a:lnTo>
                  <a:lnTo>
                    <a:pt x="150970" y="147436"/>
                  </a:lnTo>
                  <a:lnTo>
                    <a:pt x="156836" y="147436"/>
                  </a:lnTo>
                  <a:lnTo>
                    <a:pt x="156836" y="144261"/>
                  </a:lnTo>
                  <a:close/>
                </a:path>
                <a:path w="224789" h="258445">
                  <a:moveTo>
                    <a:pt x="74172" y="144261"/>
                  </a:moveTo>
                  <a:lnTo>
                    <a:pt x="67725" y="144261"/>
                  </a:lnTo>
                  <a:lnTo>
                    <a:pt x="67725" y="147436"/>
                  </a:lnTo>
                  <a:lnTo>
                    <a:pt x="73619" y="147436"/>
                  </a:lnTo>
                  <a:lnTo>
                    <a:pt x="83577" y="150609"/>
                  </a:lnTo>
                  <a:lnTo>
                    <a:pt x="84065" y="149087"/>
                  </a:lnTo>
                  <a:lnTo>
                    <a:pt x="84546" y="147563"/>
                  </a:lnTo>
                  <a:lnTo>
                    <a:pt x="74172" y="144261"/>
                  </a:lnTo>
                  <a:close/>
                </a:path>
                <a:path w="224789" h="258445">
                  <a:moveTo>
                    <a:pt x="140534" y="149085"/>
                  </a:moveTo>
                  <a:close/>
                </a:path>
                <a:path w="224789" h="258445">
                  <a:moveTo>
                    <a:pt x="112280" y="0"/>
                  </a:moveTo>
                  <a:lnTo>
                    <a:pt x="87152" y="5107"/>
                  </a:lnTo>
                  <a:lnTo>
                    <a:pt x="66636" y="19035"/>
                  </a:lnTo>
                  <a:lnTo>
                    <a:pt x="52806" y="39693"/>
                  </a:lnTo>
                  <a:lnTo>
                    <a:pt x="47736" y="64990"/>
                  </a:lnTo>
                  <a:lnTo>
                    <a:pt x="52806" y="90287"/>
                  </a:lnTo>
                  <a:lnTo>
                    <a:pt x="66636" y="110945"/>
                  </a:lnTo>
                  <a:lnTo>
                    <a:pt x="87152" y="124873"/>
                  </a:lnTo>
                  <a:lnTo>
                    <a:pt x="112280" y="129980"/>
                  </a:lnTo>
                  <a:lnTo>
                    <a:pt x="112280" y="126805"/>
                  </a:lnTo>
                  <a:lnTo>
                    <a:pt x="88397" y="121951"/>
                  </a:lnTo>
                  <a:lnTo>
                    <a:pt x="68889" y="108708"/>
                  </a:lnTo>
                  <a:lnTo>
                    <a:pt x="55735" y="89060"/>
                  </a:lnTo>
                  <a:lnTo>
                    <a:pt x="50911" y="64990"/>
                  </a:lnTo>
                  <a:lnTo>
                    <a:pt x="55735" y="40920"/>
                  </a:lnTo>
                  <a:lnTo>
                    <a:pt x="68889" y="21272"/>
                  </a:lnTo>
                  <a:lnTo>
                    <a:pt x="88397" y="8029"/>
                  </a:lnTo>
                  <a:lnTo>
                    <a:pt x="112280" y="3174"/>
                  </a:lnTo>
                  <a:lnTo>
                    <a:pt x="112280" y="0"/>
                  </a:lnTo>
                  <a:close/>
                </a:path>
                <a:path w="224789" h="258445">
                  <a:moveTo>
                    <a:pt x="112280" y="0"/>
                  </a:moveTo>
                  <a:lnTo>
                    <a:pt x="112280" y="3174"/>
                  </a:lnTo>
                  <a:lnTo>
                    <a:pt x="136164" y="8029"/>
                  </a:lnTo>
                  <a:lnTo>
                    <a:pt x="155671" y="21272"/>
                  </a:lnTo>
                  <a:lnTo>
                    <a:pt x="168826" y="40920"/>
                  </a:lnTo>
                  <a:lnTo>
                    <a:pt x="173650" y="64990"/>
                  </a:lnTo>
                  <a:lnTo>
                    <a:pt x="168826" y="89060"/>
                  </a:lnTo>
                  <a:lnTo>
                    <a:pt x="155671" y="108708"/>
                  </a:lnTo>
                  <a:lnTo>
                    <a:pt x="136164" y="121951"/>
                  </a:lnTo>
                  <a:lnTo>
                    <a:pt x="112280" y="126805"/>
                  </a:lnTo>
                  <a:lnTo>
                    <a:pt x="112280" y="129980"/>
                  </a:lnTo>
                  <a:lnTo>
                    <a:pt x="137408" y="124873"/>
                  </a:lnTo>
                  <a:lnTo>
                    <a:pt x="157924" y="110945"/>
                  </a:lnTo>
                  <a:lnTo>
                    <a:pt x="171754" y="90287"/>
                  </a:lnTo>
                  <a:lnTo>
                    <a:pt x="176825" y="64990"/>
                  </a:lnTo>
                  <a:lnTo>
                    <a:pt x="171754" y="39693"/>
                  </a:lnTo>
                  <a:lnTo>
                    <a:pt x="157924" y="19035"/>
                  </a:lnTo>
                  <a:lnTo>
                    <a:pt x="137408" y="5107"/>
                  </a:lnTo>
                  <a:lnTo>
                    <a:pt x="112280" y="0"/>
                  </a:lnTo>
                  <a:close/>
                </a:path>
                <a:path w="224789" h="258445">
                  <a:moveTo>
                    <a:pt x="112280" y="14631"/>
                  </a:moveTo>
                  <a:lnTo>
                    <a:pt x="92829" y="18599"/>
                  </a:lnTo>
                  <a:lnTo>
                    <a:pt x="76927" y="29409"/>
                  </a:lnTo>
                  <a:lnTo>
                    <a:pt x="66198" y="45420"/>
                  </a:lnTo>
                  <a:lnTo>
                    <a:pt x="62261" y="64990"/>
                  </a:lnTo>
                  <a:lnTo>
                    <a:pt x="66198" y="84560"/>
                  </a:lnTo>
                  <a:lnTo>
                    <a:pt x="76927" y="100571"/>
                  </a:lnTo>
                  <a:lnTo>
                    <a:pt x="92829" y="111381"/>
                  </a:lnTo>
                  <a:lnTo>
                    <a:pt x="112280" y="115349"/>
                  </a:lnTo>
                  <a:lnTo>
                    <a:pt x="112280" y="112174"/>
                  </a:lnTo>
                  <a:lnTo>
                    <a:pt x="94074" y="108459"/>
                  </a:lnTo>
                  <a:lnTo>
                    <a:pt x="79180" y="98334"/>
                  </a:lnTo>
                  <a:lnTo>
                    <a:pt x="69126" y="83334"/>
                  </a:lnTo>
                  <a:lnTo>
                    <a:pt x="65436" y="64990"/>
                  </a:lnTo>
                  <a:lnTo>
                    <a:pt x="69126" y="46646"/>
                  </a:lnTo>
                  <a:lnTo>
                    <a:pt x="79180" y="31646"/>
                  </a:lnTo>
                  <a:lnTo>
                    <a:pt x="94074" y="21521"/>
                  </a:lnTo>
                  <a:lnTo>
                    <a:pt x="112280" y="17806"/>
                  </a:lnTo>
                  <a:lnTo>
                    <a:pt x="112280" y="14631"/>
                  </a:lnTo>
                  <a:close/>
                </a:path>
                <a:path w="224789" h="258445">
                  <a:moveTo>
                    <a:pt x="112280" y="14631"/>
                  </a:moveTo>
                  <a:lnTo>
                    <a:pt x="112280" y="17806"/>
                  </a:lnTo>
                  <a:lnTo>
                    <a:pt x="130487" y="21521"/>
                  </a:lnTo>
                  <a:lnTo>
                    <a:pt x="145380" y="31646"/>
                  </a:lnTo>
                  <a:lnTo>
                    <a:pt x="155435" y="46646"/>
                  </a:lnTo>
                  <a:lnTo>
                    <a:pt x="159125" y="64990"/>
                  </a:lnTo>
                  <a:lnTo>
                    <a:pt x="155435" y="83334"/>
                  </a:lnTo>
                  <a:lnTo>
                    <a:pt x="145380" y="98334"/>
                  </a:lnTo>
                  <a:lnTo>
                    <a:pt x="130487" y="108459"/>
                  </a:lnTo>
                  <a:lnTo>
                    <a:pt x="112280" y="112174"/>
                  </a:lnTo>
                  <a:lnTo>
                    <a:pt x="112280" y="115349"/>
                  </a:lnTo>
                  <a:lnTo>
                    <a:pt x="131732" y="111381"/>
                  </a:lnTo>
                  <a:lnTo>
                    <a:pt x="147634" y="100571"/>
                  </a:lnTo>
                  <a:lnTo>
                    <a:pt x="158363" y="84560"/>
                  </a:lnTo>
                  <a:lnTo>
                    <a:pt x="162300" y="64990"/>
                  </a:lnTo>
                  <a:lnTo>
                    <a:pt x="158363" y="45420"/>
                  </a:lnTo>
                  <a:lnTo>
                    <a:pt x="147634" y="29409"/>
                  </a:lnTo>
                  <a:lnTo>
                    <a:pt x="131732" y="18599"/>
                  </a:lnTo>
                  <a:lnTo>
                    <a:pt x="112280" y="146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3820" y="2667458"/>
              <a:ext cx="1630387" cy="17111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33678" y="2811109"/>
              <a:ext cx="857885" cy="916305"/>
            </a:xfrm>
            <a:custGeom>
              <a:avLst/>
              <a:gdLst/>
              <a:ahLst/>
              <a:cxnLst/>
              <a:rect l="l" t="t" r="r" b="b"/>
              <a:pathLst>
                <a:path w="857884" h="916304">
                  <a:moveTo>
                    <a:pt x="451809" y="0"/>
                  </a:moveTo>
                  <a:lnTo>
                    <a:pt x="405890" y="0"/>
                  </a:lnTo>
                  <a:lnTo>
                    <a:pt x="360731" y="9488"/>
                  </a:lnTo>
                  <a:lnTo>
                    <a:pt x="317849" y="28462"/>
                  </a:lnTo>
                  <a:lnTo>
                    <a:pt x="111779" y="146974"/>
                  </a:lnTo>
                  <a:lnTo>
                    <a:pt x="73591" y="174688"/>
                  </a:lnTo>
                  <a:lnTo>
                    <a:pt x="42550" y="209214"/>
                  </a:lnTo>
                  <a:lnTo>
                    <a:pt x="19424" y="249214"/>
                  </a:lnTo>
                  <a:lnTo>
                    <a:pt x="4984" y="293351"/>
                  </a:lnTo>
                  <a:lnTo>
                    <a:pt x="0" y="340288"/>
                  </a:lnTo>
                  <a:lnTo>
                    <a:pt x="0" y="575528"/>
                  </a:lnTo>
                  <a:lnTo>
                    <a:pt x="4984" y="622465"/>
                  </a:lnTo>
                  <a:lnTo>
                    <a:pt x="19424" y="666602"/>
                  </a:lnTo>
                  <a:lnTo>
                    <a:pt x="42550" y="706603"/>
                  </a:lnTo>
                  <a:lnTo>
                    <a:pt x="73591" y="741128"/>
                  </a:lnTo>
                  <a:lnTo>
                    <a:pt x="111779" y="768842"/>
                  </a:lnTo>
                  <a:lnTo>
                    <a:pt x="317849" y="887360"/>
                  </a:lnTo>
                  <a:lnTo>
                    <a:pt x="360731" y="906331"/>
                  </a:lnTo>
                  <a:lnTo>
                    <a:pt x="405890" y="915817"/>
                  </a:lnTo>
                  <a:lnTo>
                    <a:pt x="451809" y="915816"/>
                  </a:lnTo>
                  <a:lnTo>
                    <a:pt x="496968" y="906328"/>
                  </a:lnTo>
                  <a:lnTo>
                    <a:pt x="539849" y="887354"/>
                  </a:lnTo>
                  <a:lnTo>
                    <a:pt x="745920" y="768842"/>
                  </a:lnTo>
                  <a:lnTo>
                    <a:pt x="784108" y="741128"/>
                  </a:lnTo>
                  <a:lnTo>
                    <a:pt x="815149" y="706603"/>
                  </a:lnTo>
                  <a:lnTo>
                    <a:pt x="838275" y="666602"/>
                  </a:lnTo>
                  <a:lnTo>
                    <a:pt x="852715" y="622465"/>
                  </a:lnTo>
                  <a:lnTo>
                    <a:pt x="857699" y="575528"/>
                  </a:lnTo>
                  <a:lnTo>
                    <a:pt x="857699" y="340288"/>
                  </a:lnTo>
                  <a:lnTo>
                    <a:pt x="852715" y="293351"/>
                  </a:lnTo>
                  <a:lnTo>
                    <a:pt x="838275" y="249214"/>
                  </a:lnTo>
                  <a:lnTo>
                    <a:pt x="815149" y="209214"/>
                  </a:lnTo>
                  <a:lnTo>
                    <a:pt x="784108" y="174688"/>
                  </a:lnTo>
                  <a:lnTo>
                    <a:pt x="745920" y="146974"/>
                  </a:lnTo>
                  <a:lnTo>
                    <a:pt x="539849" y="28457"/>
                  </a:lnTo>
                  <a:lnTo>
                    <a:pt x="496968" y="9485"/>
                  </a:lnTo>
                  <a:lnTo>
                    <a:pt x="45180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28320" y="2805793"/>
              <a:ext cx="868680" cy="926465"/>
            </a:xfrm>
            <a:custGeom>
              <a:avLst/>
              <a:gdLst/>
              <a:ahLst/>
              <a:cxnLst/>
              <a:rect l="l" t="t" r="r" b="b"/>
              <a:pathLst>
                <a:path w="868679" h="926464">
                  <a:moveTo>
                    <a:pt x="350068" y="889047"/>
                  </a:moveTo>
                  <a:lnTo>
                    <a:pt x="325258" y="889047"/>
                  </a:lnTo>
                  <a:lnTo>
                    <a:pt x="320509" y="897304"/>
                  </a:lnTo>
                  <a:lnTo>
                    <a:pt x="364428" y="916734"/>
                  </a:lnTo>
                  <a:lnTo>
                    <a:pt x="410681" y="926449"/>
                  </a:lnTo>
                  <a:lnTo>
                    <a:pt x="457713" y="926449"/>
                  </a:lnTo>
                  <a:lnTo>
                    <a:pt x="503967" y="916734"/>
                  </a:lnTo>
                  <a:lnTo>
                    <a:pt x="522322" y="908614"/>
                  </a:lnTo>
                  <a:lnTo>
                    <a:pt x="434197" y="908614"/>
                  </a:lnTo>
                  <a:lnTo>
                    <a:pt x="380709" y="901658"/>
                  </a:lnTo>
                  <a:lnTo>
                    <a:pt x="350068" y="889047"/>
                  </a:lnTo>
                  <a:close/>
                </a:path>
                <a:path w="868679" h="926464">
                  <a:moveTo>
                    <a:pt x="538388" y="880790"/>
                  </a:moveTo>
                  <a:lnTo>
                    <a:pt x="487686" y="901658"/>
                  </a:lnTo>
                  <a:lnTo>
                    <a:pt x="434197" y="908614"/>
                  </a:lnTo>
                  <a:lnTo>
                    <a:pt x="522322" y="908614"/>
                  </a:lnTo>
                  <a:lnTo>
                    <a:pt x="547885" y="897304"/>
                  </a:lnTo>
                  <a:lnTo>
                    <a:pt x="543137" y="889047"/>
                  </a:lnTo>
                  <a:lnTo>
                    <a:pt x="538388" y="880790"/>
                  </a:lnTo>
                  <a:close/>
                </a:path>
                <a:path w="868679" h="926464">
                  <a:moveTo>
                    <a:pt x="543137" y="889047"/>
                  </a:moveTo>
                  <a:lnTo>
                    <a:pt x="547885" y="897304"/>
                  </a:lnTo>
                  <a:lnTo>
                    <a:pt x="543137" y="889047"/>
                  </a:lnTo>
                  <a:close/>
                </a:path>
                <a:path w="868679" h="926464">
                  <a:moveTo>
                    <a:pt x="123937" y="762273"/>
                  </a:moveTo>
                  <a:lnTo>
                    <a:pt x="114438" y="778786"/>
                  </a:lnTo>
                  <a:lnTo>
                    <a:pt x="320509" y="897304"/>
                  </a:lnTo>
                  <a:lnTo>
                    <a:pt x="330007" y="880790"/>
                  </a:lnTo>
                  <a:lnTo>
                    <a:pt x="123937" y="762273"/>
                  </a:lnTo>
                  <a:close/>
                </a:path>
                <a:path w="868679" h="926464">
                  <a:moveTo>
                    <a:pt x="744458" y="762273"/>
                  </a:moveTo>
                  <a:lnTo>
                    <a:pt x="538388" y="880790"/>
                  </a:lnTo>
                  <a:lnTo>
                    <a:pt x="547885" y="897304"/>
                  </a:lnTo>
                  <a:lnTo>
                    <a:pt x="753956" y="778786"/>
                  </a:lnTo>
                  <a:lnTo>
                    <a:pt x="744458" y="762273"/>
                  </a:lnTo>
                  <a:close/>
                </a:path>
                <a:path w="868679" h="926464">
                  <a:moveTo>
                    <a:pt x="330007" y="880790"/>
                  </a:moveTo>
                  <a:lnTo>
                    <a:pt x="324596" y="890198"/>
                  </a:lnTo>
                  <a:lnTo>
                    <a:pt x="325258" y="889047"/>
                  </a:lnTo>
                  <a:lnTo>
                    <a:pt x="350068" y="889047"/>
                  </a:lnTo>
                  <a:lnTo>
                    <a:pt x="330007" y="880790"/>
                  </a:lnTo>
                  <a:close/>
                </a:path>
                <a:path w="868679" h="926464">
                  <a:moveTo>
                    <a:pt x="330007" y="880790"/>
                  </a:moveTo>
                  <a:lnTo>
                    <a:pt x="325258" y="889047"/>
                  </a:lnTo>
                  <a:lnTo>
                    <a:pt x="330007" y="880790"/>
                  </a:lnTo>
                  <a:close/>
                </a:path>
                <a:path w="868679" h="926464">
                  <a:moveTo>
                    <a:pt x="330007" y="880790"/>
                  </a:moveTo>
                  <a:close/>
                </a:path>
                <a:path w="868679" h="926464">
                  <a:moveTo>
                    <a:pt x="749207" y="770530"/>
                  </a:moveTo>
                  <a:lnTo>
                    <a:pt x="753956" y="778786"/>
                  </a:lnTo>
                  <a:lnTo>
                    <a:pt x="749207" y="770530"/>
                  </a:lnTo>
                  <a:close/>
                </a:path>
                <a:path w="868679" h="926464">
                  <a:moveTo>
                    <a:pt x="114438" y="147663"/>
                  </a:moveTo>
                  <a:lnTo>
                    <a:pt x="75352" y="176041"/>
                  </a:lnTo>
                  <a:lnTo>
                    <a:pt x="43573" y="211394"/>
                  </a:lnTo>
                  <a:lnTo>
                    <a:pt x="19893" y="252352"/>
                  </a:lnTo>
                  <a:lnTo>
                    <a:pt x="5105" y="297546"/>
                  </a:lnTo>
                  <a:lnTo>
                    <a:pt x="0" y="345604"/>
                  </a:lnTo>
                  <a:lnTo>
                    <a:pt x="0" y="580845"/>
                  </a:lnTo>
                  <a:lnTo>
                    <a:pt x="5105" y="628903"/>
                  </a:lnTo>
                  <a:lnTo>
                    <a:pt x="19893" y="674096"/>
                  </a:lnTo>
                  <a:lnTo>
                    <a:pt x="43573" y="715055"/>
                  </a:lnTo>
                  <a:lnTo>
                    <a:pt x="75352" y="750408"/>
                  </a:lnTo>
                  <a:lnTo>
                    <a:pt x="114438" y="778786"/>
                  </a:lnTo>
                  <a:lnTo>
                    <a:pt x="123936" y="762273"/>
                  </a:lnTo>
                  <a:lnTo>
                    <a:pt x="88115" y="736265"/>
                  </a:lnTo>
                  <a:lnTo>
                    <a:pt x="58989" y="703862"/>
                  </a:lnTo>
                  <a:lnTo>
                    <a:pt x="37285" y="666321"/>
                  </a:lnTo>
                  <a:lnTo>
                    <a:pt x="23729" y="624897"/>
                  </a:lnTo>
                  <a:lnTo>
                    <a:pt x="19050" y="580845"/>
                  </a:lnTo>
                  <a:lnTo>
                    <a:pt x="19050" y="345604"/>
                  </a:lnTo>
                  <a:lnTo>
                    <a:pt x="23729" y="301552"/>
                  </a:lnTo>
                  <a:lnTo>
                    <a:pt x="37285" y="260128"/>
                  </a:lnTo>
                  <a:lnTo>
                    <a:pt x="58989" y="222586"/>
                  </a:lnTo>
                  <a:lnTo>
                    <a:pt x="88115" y="190184"/>
                  </a:lnTo>
                  <a:lnTo>
                    <a:pt x="123936" y="164176"/>
                  </a:lnTo>
                  <a:lnTo>
                    <a:pt x="114438" y="147663"/>
                  </a:lnTo>
                  <a:close/>
                </a:path>
                <a:path w="868679" h="926464">
                  <a:moveTo>
                    <a:pt x="776701" y="762273"/>
                  </a:moveTo>
                  <a:lnTo>
                    <a:pt x="744459" y="762273"/>
                  </a:lnTo>
                  <a:lnTo>
                    <a:pt x="753957" y="778786"/>
                  </a:lnTo>
                  <a:lnTo>
                    <a:pt x="776701" y="762273"/>
                  </a:lnTo>
                  <a:close/>
                </a:path>
                <a:path w="868679" h="926464">
                  <a:moveTo>
                    <a:pt x="123936" y="762273"/>
                  </a:moveTo>
                  <a:close/>
                </a:path>
                <a:path w="868679" h="926464">
                  <a:moveTo>
                    <a:pt x="753957" y="147663"/>
                  </a:moveTo>
                  <a:lnTo>
                    <a:pt x="744459" y="164176"/>
                  </a:lnTo>
                  <a:lnTo>
                    <a:pt x="780280" y="190184"/>
                  </a:lnTo>
                  <a:lnTo>
                    <a:pt x="809406" y="222586"/>
                  </a:lnTo>
                  <a:lnTo>
                    <a:pt x="831110" y="260128"/>
                  </a:lnTo>
                  <a:lnTo>
                    <a:pt x="844665" y="301552"/>
                  </a:lnTo>
                  <a:lnTo>
                    <a:pt x="849345" y="345604"/>
                  </a:lnTo>
                  <a:lnTo>
                    <a:pt x="849345" y="580845"/>
                  </a:lnTo>
                  <a:lnTo>
                    <a:pt x="844665" y="624897"/>
                  </a:lnTo>
                  <a:lnTo>
                    <a:pt x="831110" y="666321"/>
                  </a:lnTo>
                  <a:lnTo>
                    <a:pt x="809406" y="703862"/>
                  </a:lnTo>
                  <a:lnTo>
                    <a:pt x="780280" y="736265"/>
                  </a:lnTo>
                  <a:lnTo>
                    <a:pt x="744458" y="762273"/>
                  </a:lnTo>
                  <a:lnTo>
                    <a:pt x="776701" y="762273"/>
                  </a:lnTo>
                  <a:lnTo>
                    <a:pt x="793043" y="750408"/>
                  </a:lnTo>
                  <a:lnTo>
                    <a:pt x="824822" y="715055"/>
                  </a:lnTo>
                  <a:lnTo>
                    <a:pt x="848501" y="674096"/>
                  </a:lnTo>
                  <a:lnTo>
                    <a:pt x="863290" y="628903"/>
                  </a:lnTo>
                  <a:lnTo>
                    <a:pt x="868395" y="580845"/>
                  </a:lnTo>
                  <a:lnTo>
                    <a:pt x="868395" y="345604"/>
                  </a:lnTo>
                  <a:lnTo>
                    <a:pt x="863290" y="297546"/>
                  </a:lnTo>
                  <a:lnTo>
                    <a:pt x="848501" y="252352"/>
                  </a:lnTo>
                  <a:lnTo>
                    <a:pt x="824822" y="211394"/>
                  </a:lnTo>
                  <a:lnTo>
                    <a:pt x="793043" y="176041"/>
                  </a:lnTo>
                  <a:lnTo>
                    <a:pt x="753957" y="147663"/>
                  </a:lnTo>
                  <a:close/>
                </a:path>
                <a:path w="868679" h="926464">
                  <a:moveTo>
                    <a:pt x="744458" y="164176"/>
                  </a:moveTo>
                  <a:close/>
                </a:path>
                <a:path w="868679" h="926464">
                  <a:moveTo>
                    <a:pt x="547885" y="29145"/>
                  </a:moveTo>
                  <a:lnTo>
                    <a:pt x="538388" y="45658"/>
                  </a:lnTo>
                  <a:lnTo>
                    <a:pt x="744458" y="164176"/>
                  </a:lnTo>
                  <a:lnTo>
                    <a:pt x="749207" y="155919"/>
                  </a:lnTo>
                  <a:lnTo>
                    <a:pt x="753956" y="147662"/>
                  </a:lnTo>
                  <a:lnTo>
                    <a:pt x="547885" y="29145"/>
                  </a:lnTo>
                  <a:close/>
                </a:path>
                <a:path w="868679" h="926464">
                  <a:moveTo>
                    <a:pt x="320509" y="29145"/>
                  </a:moveTo>
                  <a:lnTo>
                    <a:pt x="114439" y="147663"/>
                  </a:lnTo>
                  <a:lnTo>
                    <a:pt x="123937" y="164176"/>
                  </a:lnTo>
                  <a:lnTo>
                    <a:pt x="330007" y="45658"/>
                  </a:lnTo>
                  <a:lnTo>
                    <a:pt x="320509" y="29145"/>
                  </a:lnTo>
                  <a:close/>
                </a:path>
                <a:path w="868679" h="926464">
                  <a:moveTo>
                    <a:pt x="119157" y="155867"/>
                  </a:moveTo>
                  <a:close/>
                </a:path>
                <a:path w="868679" h="926464">
                  <a:moveTo>
                    <a:pt x="522322" y="17835"/>
                  </a:moveTo>
                  <a:lnTo>
                    <a:pt x="434197" y="17835"/>
                  </a:lnTo>
                  <a:lnTo>
                    <a:pt x="487686" y="24791"/>
                  </a:lnTo>
                  <a:lnTo>
                    <a:pt x="538388" y="45658"/>
                  </a:lnTo>
                  <a:lnTo>
                    <a:pt x="547885" y="29145"/>
                  </a:lnTo>
                  <a:lnTo>
                    <a:pt x="522322" y="17835"/>
                  </a:lnTo>
                  <a:close/>
                </a:path>
                <a:path w="868679" h="926464">
                  <a:moveTo>
                    <a:pt x="457713" y="0"/>
                  </a:moveTo>
                  <a:lnTo>
                    <a:pt x="410681" y="0"/>
                  </a:lnTo>
                  <a:lnTo>
                    <a:pt x="364428" y="9715"/>
                  </a:lnTo>
                  <a:lnTo>
                    <a:pt x="320509" y="29145"/>
                  </a:lnTo>
                  <a:lnTo>
                    <a:pt x="330007" y="45658"/>
                  </a:lnTo>
                  <a:lnTo>
                    <a:pt x="380709" y="24791"/>
                  </a:lnTo>
                  <a:lnTo>
                    <a:pt x="434197" y="17835"/>
                  </a:lnTo>
                  <a:lnTo>
                    <a:pt x="522322" y="17835"/>
                  </a:lnTo>
                  <a:lnTo>
                    <a:pt x="503967" y="9715"/>
                  </a:lnTo>
                  <a:lnTo>
                    <a:pt x="457713" y="0"/>
                  </a:lnTo>
                  <a:close/>
                </a:path>
                <a:path w="868679" h="926464">
                  <a:moveTo>
                    <a:pt x="320509" y="29145"/>
                  </a:moveTo>
                  <a:lnTo>
                    <a:pt x="325258" y="37402"/>
                  </a:lnTo>
                  <a:lnTo>
                    <a:pt x="320509" y="29145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51798" y="3144291"/>
              <a:ext cx="221615" cy="255270"/>
            </a:xfrm>
            <a:custGeom>
              <a:avLst/>
              <a:gdLst/>
              <a:ahLst/>
              <a:cxnLst/>
              <a:rect l="l" t="t" r="r" b="b"/>
              <a:pathLst>
                <a:path w="221615" h="255270">
                  <a:moveTo>
                    <a:pt x="72347" y="144224"/>
                  </a:moveTo>
                  <a:lnTo>
                    <a:pt x="66165" y="144224"/>
                  </a:lnTo>
                  <a:lnTo>
                    <a:pt x="40413" y="149460"/>
                  </a:lnTo>
                  <a:lnTo>
                    <a:pt x="19381" y="163737"/>
                  </a:lnTo>
                  <a:lnTo>
                    <a:pt x="5200" y="184909"/>
                  </a:lnTo>
                  <a:lnTo>
                    <a:pt x="0" y="210832"/>
                  </a:lnTo>
                  <a:lnTo>
                    <a:pt x="0" y="231667"/>
                  </a:lnTo>
                  <a:lnTo>
                    <a:pt x="1827" y="240750"/>
                  </a:lnTo>
                  <a:lnTo>
                    <a:pt x="6808" y="248169"/>
                  </a:lnTo>
                  <a:lnTo>
                    <a:pt x="14191" y="253171"/>
                  </a:lnTo>
                  <a:lnTo>
                    <a:pt x="23224" y="255005"/>
                  </a:lnTo>
                  <a:lnTo>
                    <a:pt x="198217" y="255005"/>
                  </a:lnTo>
                  <a:lnTo>
                    <a:pt x="207250" y="253171"/>
                  </a:lnTo>
                  <a:lnTo>
                    <a:pt x="214633" y="248169"/>
                  </a:lnTo>
                  <a:lnTo>
                    <a:pt x="219615" y="240750"/>
                  </a:lnTo>
                  <a:lnTo>
                    <a:pt x="219690" y="240373"/>
                  </a:lnTo>
                  <a:lnTo>
                    <a:pt x="18435" y="240373"/>
                  </a:lnTo>
                  <a:lnTo>
                    <a:pt x="14536" y="236449"/>
                  </a:lnTo>
                  <a:lnTo>
                    <a:pt x="14536" y="210832"/>
                  </a:lnTo>
                  <a:lnTo>
                    <a:pt x="18601" y="190615"/>
                  </a:lnTo>
                  <a:lnTo>
                    <a:pt x="29678" y="174092"/>
                  </a:lnTo>
                  <a:lnTo>
                    <a:pt x="46091" y="162945"/>
                  </a:lnTo>
                  <a:lnTo>
                    <a:pt x="66165" y="158855"/>
                  </a:lnTo>
                  <a:lnTo>
                    <a:pt x="194869" y="158855"/>
                  </a:lnTo>
                  <a:lnTo>
                    <a:pt x="185123" y="152239"/>
                  </a:lnTo>
                  <a:lnTo>
                    <a:pt x="110721" y="152239"/>
                  </a:lnTo>
                  <a:lnTo>
                    <a:pt x="102601" y="151891"/>
                  </a:lnTo>
                  <a:lnTo>
                    <a:pt x="95767" y="150975"/>
                  </a:lnTo>
                  <a:lnTo>
                    <a:pt x="89934" y="149681"/>
                  </a:lnTo>
                  <a:lnTo>
                    <a:pt x="84823" y="148198"/>
                  </a:lnTo>
                  <a:lnTo>
                    <a:pt x="72347" y="144224"/>
                  </a:lnTo>
                  <a:close/>
                </a:path>
                <a:path w="221615" h="255270">
                  <a:moveTo>
                    <a:pt x="194869" y="158855"/>
                  </a:moveTo>
                  <a:lnTo>
                    <a:pt x="155277" y="158855"/>
                  </a:lnTo>
                  <a:lnTo>
                    <a:pt x="175350" y="162945"/>
                  </a:lnTo>
                  <a:lnTo>
                    <a:pt x="191764" y="174092"/>
                  </a:lnTo>
                  <a:lnTo>
                    <a:pt x="202841" y="190615"/>
                  </a:lnTo>
                  <a:lnTo>
                    <a:pt x="206906" y="210832"/>
                  </a:lnTo>
                  <a:lnTo>
                    <a:pt x="206906" y="236449"/>
                  </a:lnTo>
                  <a:lnTo>
                    <a:pt x="203007" y="240373"/>
                  </a:lnTo>
                  <a:lnTo>
                    <a:pt x="219690" y="240373"/>
                  </a:lnTo>
                  <a:lnTo>
                    <a:pt x="221442" y="231667"/>
                  </a:lnTo>
                  <a:lnTo>
                    <a:pt x="221442" y="210832"/>
                  </a:lnTo>
                  <a:lnTo>
                    <a:pt x="216242" y="184909"/>
                  </a:lnTo>
                  <a:lnTo>
                    <a:pt x="202060" y="163737"/>
                  </a:lnTo>
                  <a:lnTo>
                    <a:pt x="194869" y="158855"/>
                  </a:lnTo>
                  <a:close/>
                </a:path>
                <a:path w="221615" h="255270">
                  <a:moveTo>
                    <a:pt x="152770" y="158855"/>
                  </a:moveTo>
                  <a:lnTo>
                    <a:pt x="68671" y="158855"/>
                  </a:lnTo>
                  <a:lnTo>
                    <a:pt x="71178" y="159374"/>
                  </a:lnTo>
                  <a:lnTo>
                    <a:pt x="75299" y="160533"/>
                  </a:lnTo>
                  <a:lnTo>
                    <a:pt x="110721" y="166865"/>
                  </a:lnTo>
                  <a:lnTo>
                    <a:pt x="119387" y="166524"/>
                  </a:lnTo>
                  <a:lnTo>
                    <a:pt x="146087" y="160533"/>
                  </a:lnTo>
                  <a:lnTo>
                    <a:pt x="150264" y="159374"/>
                  </a:lnTo>
                  <a:lnTo>
                    <a:pt x="152770" y="158855"/>
                  </a:lnTo>
                  <a:close/>
                </a:path>
                <a:path w="221615" h="255270">
                  <a:moveTo>
                    <a:pt x="155277" y="144224"/>
                  </a:moveTo>
                  <a:lnTo>
                    <a:pt x="149150" y="144224"/>
                  </a:lnTo>
                  <a:lnTo>
                    <a:pt x="138958" y="147457"/>
                  </a:lnTo>
                  <a:lnTo>
                    <a:pt x="137454" y="147953"/>
                  </a:lnTo>
                  <a:lnTo>
                    <a:pt x="131507" y="149681"/>
                  </a:lnTo>
                  <a:lnTo>
                    <a:pt x="125675" y="150975"/>
                  </a:lnTo>
                  <a:lnTo>
                    <a:pt x="118840" y="151891"/>
                  </a:lnTo>
                  <a:lnTo>
                    <a:pt x="110721" y="152239"/>
                  </a:lnTo>
                  <a:lnTo>
                    <a:pt x="185123" y="152239"/>
                  </a:lnTo>
                  <a:lnTo>
                    <a:pt x="181028" y="149460"/>
                  </a:lnTo>
                  <a:lnTo>
                    <a:pt x="155277" y="144224"/>
                  </a:lnTo>
                  <a:close/>
                </a:path>
                <a:path w="221615" h="255270">
                  <a:moveTo>
                    <a:pt x="110721" y="0"/>
                  </a:moveTo>
                  <a:lnTo>
                    <a:pt x="86225" y="4981"/>
                  </a:lnTo>
                  <a:lnTo>
                    <a:pt x="66220" y="18566"/>
                  </a:lnTo>
                  <a:lnTo>
                    <a:pt x="52732" y="38719"/>
                  </a:lnTo>
                  <a:lnTo>
                    <a:pt x="47785" y="63402"/>
                  </a:lnTo>
                  <a:lnTo>
                    <a:pt x="52732" y="88086"/>
                  </a:lnTo>
                  <a:lnTo>
                    <a:pt x="66220" y="108239"/>
                  </a:lnTo>
                  <a:lnTo>
                    <a:pt x="86225" y="121824"/>
                  </a:lnTo>
                  <a:lnTo>
                    <a:pt x="110721" y="126805"/>
                  </a:lnTo>
                  <a:lnTo>
                    <a:pt x="135216" y="121824"/>
                  </a:lnTo>
                  <a:lnTo>
                    <a:pt x="149426" y="112174"/>
                  </a:lnTo>
                  <a:lnTo>
                    <a:pt x="110721" y="112174"/>
                  </a:lnTo>
                  <a:lnTo>
                    <a:pt x="91895" y="108332"/>
                  </a:lnTo>
                  <a:lnTo>
                    <a:pt x="76489" y="97865"/>
                  </a:lnTo>
                  <a:lnTo>
                    <a:pt x="66086" y="82360"/>
                  </a:lnTo>
                  <a:lnTo>
                    <a:pt x="62267" y="63402"/>
                  </a:lnTo>
                  <a:lnTo>
                    <a:pt x="66086" y="44445"/>
                  </a:lnTo>
                  <a:lnTo>
                    <a:pt x="76489" y="28940"/>
                  </a:lnTo>
                  <a:lnTo>
                    <a:pt x="91895" y="18473"/>
                  </a:lnTo>
                  <a:lnTo>
                    <a:pt x="110721" y="14631"/>
                  </a:lnTo>
                  <a:lnTo>
                    <a:pt x="149426" y="14631"/>
                  </a:lnTo>
                  <a:lnTo>
                    <a:pt x="135216" y="4981"/>
                  </a:lnTo>
                  <a:lnTo>
                    <a:pt x="110721" y="0"/>
                  </a:lnTo>
                  <a:close/>
                </a:path>
                <a:path w="221615" h="255270">
                  <a:moveTo>
                    <a:pt x="149426" y="14631"/>
                  </a:moveTo>
                  <a:lnTo>
                    <a:pt x="110721" y="14631"/>
                  </a:lnTo>
                  <a:lnTo>
                    <a:pt x="129546" y="18473"/>
                  </a:lnTo>
                  <a:lnTo>
                    <a:pt x="144952" y="28940"/>
                  </a:lnTo>
                  <a:lnTo>
                    <a:pt x="155356" y="44445"/>
                  </a:lnTo>
                  <a:lnTo>
                    <a:pt x="159175" y="63402"/>
                  </a:lnTo>
                  <a:lnTo>
                    <a:pt x="155356" y="82360"/>
                  </a:lnTo>
                  <a:lnTo>
                    <a:pt x="144952" y="97865"/>
                  </a:lnTo>
                  <a:lnTo>
                    <a:pt x="129546" y="108332"/>
                  </a:lnTo>
                  <a:lnTo>
                    <a:pt x="110721" y="112174"/>
                  </a:lnTo>
                  <a:lnTo>
                    <a:pt x="149426" y="112174"/>
                  </a:lnTo>
                  <a:lnTo>
                    <a:pt x="155221" y="108239"/>
                  </a:lnTo>
                  <a:lnTo>
                    <a:pt x="168710" y="88086"/>
                  </a:lnTo>
                  <a:lnTo>
                    <a:pt x="173656" y="63402"/>
                  </a:lnTo>
                  <a:lnTo>
                    <a:pt x="168710" y="38719"/>
                  </a:lnTo>
                  <a:lnTo>
                    <a:pt x="155221" y="18566"/>
                  </a:lnTo>
                  <a:lnTo>
                    <a:pt x="149426" y="14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50211" y="3142704"/>
              <a:ext cx="224790" cy="258445"/>
            </a:xfrm>
            <a:custGeom>
              <a:avLst/>
              <a:gdLst/>
              <a:ahLst/>
              <a:cxnLst/>
              <a:rect l="l" t="t" r="r" b="b"/>
              <a:pathLst>
                <a:path w="224790" h="258445">
                  <a:moveTo>
                    <a:pt x="67752" y="144261"/>
                  </a:moveTo>
                  <a:lnTo>
                    <a:pt x="41378" y="149595"/>
                  </a:lnTo>
                  <a:lnTo>
                    <a:pt x="19843" y="164327"/>
                  </a:lnTo>
                  <a:lnTo>
                    <a:pt x="5323" y="185917"/>
                  </a:lnTo>
                  <a:lnTo>
                    <a:pt x="0" y="212460"/>
                  </a:lnTo>
                  <a:lnTo>
                    <a:pt x="0" y="233288"/>
                  </a:lnTo>
                  <a:lnTo>
                    <a:pt x="1951" y="243067"/>
                  </a:lnTo>
                  <a:lnTo>
                    <a:pt x="7271" y="250941"/>
                  </a:lnTo>
                  <a:lnTo>
                    <a:pt x="15158" y="256275"/>
                  </a:lnTo>
                  <a:lnTo>
                    <a:pt x="24812" y="258180"/>
                  </a:lnTo>
                  <a:lnTo>
                    <a:pt x="24812" y="255005"/>
                  </a:lnTo>
                  <a:lnTo>
                    <a:pt x="16400" y="253354"/>
                  </a:lnTo>
                  <a:lnTo>
                    <a:pt x="9521" y="248655"/>
                  </a:lnTo>
                  <a:lnTo>
                    <a:pt x="4878" y="241797"/>
                  </a:lnTo>
                  <a:lnTo>
                    <a:pt x="3175" y="233288"/>
                  </a:lnTo>
                  <a:lnTo>
                    <a:pt x="3175" y="212460"/>
                  </a:lnTo>
                  <a:lnTo>
                    <a:pt x="8252" y="187187"/>
                  </a:lnTo>
                  <a:lnTo>
                    <a:pt x="22095" y="166486"/>
                  </a:lnTo>
                  <a:lnTo>
                    <a:pt x="42623" y="152516"/>
                  </a:lnTo>
                  <a:lnTo>
                    <a:pt x="67752" y="147436"/>
                  </a:lnTo>
                  <a:lnTo>
                    <a:pt x="67752" y="144261"/>
                  </a:lnTo>
                  <a:close/>
                </a:path>
                <a:path w="224790" h="258445">
                  <a:moveTo>
                    <a:pt x="199805" y="255005"/>
                  </a:moveTo>
                  <a:lnTo>
                    <a:pt x="24812" y="255005"/>
                  </a:lnTo>
                  <a:lnTo>
                    <a:pt x="24812" y="258180"/>
                  </a:lnTo>
                  <a:lnTo>
                    <a:pt x="199805" y="258180"/>
                  </a:lnTo>
                  <a:lnTo>
                    <a:pt x="199805" y="255005"/>
                  </a:lnTo>
                  <a:close/>
                </a:path>
                <a:path w="224790" h="258445">
                  <a:moveTo>
                    <a:pt x="156864" y="144261"/>
                  </a:moveTo>
                  <a:lnTo>
                    <a:pt x="156864" y="147436"/>
                  </a:lnTo>
                  <a:lnTo>
                    <a:pt x="181994" y="152516"/>
                  </a:lnTo>
                  <a:lnTo>
                    <a:pt x="202521" y="166486"/>
                  </a:lnTo>
                  <a:lnTo>
                    <a:pt x="216365" y="187187"/>
                  </a:lnTo>
                  <a:lnTo>
                    <a:pt x="221442" y="212460"/>
                  </a:lnTo>
                  <a:lnTo>
                    <a:pt x="221442" y="233288"/>
                  </a:lnTo>
                  <a:lnTo>
                    <a:pt x="219738" y="241797"/>
                  </a:lnTo>
                  <a:lnTo>
                    <a:pt x="215096" y="248655"/>
                  </a:lnTo>
                  <a:lnTo>
                    <a:pt x="208217" y="253354"/>
                  </a:lnTo>
                  <a:lnTo>
                    <a:pt x="199805" y="255005"/>
                  </a:lnTo>
                  <a:lnTo>
                    <a:pt x="199805" y="258180"/>
                  </a:lnTo>
                  <a:lnTo>
                    <a:pt x="209458" y="256275"/>
                  </a:lnTo>
                  <a:lnTo>
                    <a:pt x="217346" y="250941"/>
                  </a:lnTo>
                  <a:lnTo>
                    <a:pt x="222666" y="243067"/>
                  </a:lnTo>
                  <a:lnTo>
                    <a:pt x="224617" y="233288"/>
                  </a:lnTo>
                  <a:lnTo>
                    <a:pt x="224617" y="212460"/>
                  </a:lnTo>
                  <a:lnTo>
                    <a:pt x="219293" y="185917"/>
                  </a:lnTo>
                  <a:lnTo>
                    <a:pt x="204774" y="164327"/>
                  </a:lnTo>
                  <a:lnTo>
                    <a:pt x="183238" y="149595"/>
                  </a:lnTo>
                  <a:lnTo>
                    <a:pt x="156864" y="144261"/>
                  </a:lnTo>
                  <a:close/>
                </a:path>
                <a:path w="224790" h="258445">
                  <a:moveTo>
                    <a:pt x="67752" y="158866"/>
                  </a:moveTo>
                  <a:lnTo>
                    <a:pt x="47057" y="163184"/>
                  </a:lnTo>
                  <a:lnTo>
                    <a:pt x="30139" y="174614"/>
                  </a:lnTo>
                  <a:lnTo>
                    <a:pt x="18724" y="191632"/>
                  </a:lnTo>
                  <a:lnTo>
                    <a:pt x="14536" y="212460"/>
                  </a:lnTo>
                  <a:lnTo>
                    <a:pt x="14536" y="239003"/>
                  </a:lnTo>
                  <a:lnTo>
                    <a:pt x="19140" y="243575"/>
                  </a:lnTo>
                  <a:lnTo>
                    <a:pt x="24812" y="243575"/>
                  </a:lnTo>
                  <a:lnTo>
                    <a:pt x="24812" y="240400"/>
                  </a:lnTo>
                  <a:lnTo>
                    <a:pt x="20904" y="240400"/>
                  </a:lnTo>
                  <a:lnTo>
                    <a:pt x="17711" y="237225"/>
                  </a:lnTo>
                  <a:lnTo>
                    <a:pt x="17711" y="212460"/>
                  </a:lnTo>
                  <a:lnTo>
                    <a:pt x="21652" y="192902"/>
                  </a:lnTo>
                  <a:lnTo>
                    <a:pt x="32391" y="176900"/>
                  </a:lnTo>
                  <a:lnTo>
                    <a:pt x="48305" y="166104"/>
                  </a:lnTo>
                  <a:lnTo>
                    <a:pt x="67752" y="162041"/>
                  </a:lnTo>
                  <a:lnTo>
                    <a:pt x="67752" y="158866"/>
                  </a:lnTo>
                  <a:close/>
                </a:path>
                <a:path w="224790" h="258445">
                  <a:moveTo>
                    <a:pt x="199805" y="240400"/>
                  </a:moveTo>
                  <a:lnTo>
                    <a:pt x="24812" y="240400"/>
                  </a:lnTo>
                  <a:lnTo>
                    <a:pt x="24812" y="243575"/>
                  </a:lnTo>
                  <a:lnTo>
                    <a:pt x="199805" y="243575"/>
                  </a:lnTo>
                  <a:lnTo>
                    <a:pt x="199805" y="240400"/>
                  </a:lnTo>
                  <a:close/>
                </a:path>
                <a:path w="224790" h="258445">
                  <a:moveTo>
                    <a:pt x="156864" y="158866"/>
                  </a:moveTo>
                  <a:lnTo>
                    <a:pt x="156864" y="162041"/>
                  </a:lnTo>
                  <a:lnTo>
                    <a:pt x="176316" y="166105"/>
                  </a:lnTo>
                  <a:lnTo>
                    <a:pt x="192225" y="176900"/>
                  </a:lnTo>
                  <a:lnTo>
                    <a:pt x="202964" y="192902"/>
                  </a:lnTo>
                  <a:lnTo>
                    <a:pt x="206906" y="212460"/>
                  </a:lnTo>
                  <a:lnTo>
                    <a:pt x="206906" y="237225"/>
                  </a:lnTo>
                  <a:lnTo>
                    <a:pt x="203712" y="240400"/>
                  </a:lnTo>
                  <a:lnTo>
                    <a:pt x="199805" y="240400"/>
                  </a:lnTo>
                  <a:lnTo>
                    <a:pt x="199805" y="243575"/>
                  </a:lnTo>
                  <a:lnTo>
                    <a:pt x="205476" y="243575"/>
                  </a:lnTo>
                  <a:lnTo>
                    <a:pt x="210081" y="239003"/>
                  </a:lnTo>
                  <a:lnTo>
                    <a:pt x="210081" y="212460"/>
                  </a:lnTo>
                  <a:lnTo>
                    <a:pt x="205893" y="191632"/>
                  </a:lnTo>
                  <a:lnTo>
                    <a:pt x="194477" y="174614"/>
                  </a:lnTo>
                  <a:lnTo>
                    <a:pt x="177533" y="163178"/>
                  </a:lnTo>
                  <a:lnTo>
                    <a:pt x="156864" y="158866"/>
                  </a:lnTo>
                  <a:close/>
                </a:path>
                <a:path w="224790" h="258445">
                  <a:moveTo>
                    <a:pt x="84910" y="163057"/>
                  </a:moveTo>
                  <a:lnTo>
                    <a:pt x="84014" y="166105"/>
                  </a:lnTo>
                  <a:lnTo>
                    <a:pt x="89539" y="167502"/>
                  </a:lnTo>
                  <a:lnTo>
                    <a:pt x="95977" y="168899"/>
                  </a:lnTo>
                  <a:lnTo>
                    <a:pt x="103507" y="169788"/>
                  </a:lnTo>
                  <a:lnTo>
                    <a:pt x="112308" y="170042"/>
                  </a:lnTo>
                  <a:lnTo>
                    <a:pt x="112308" y="166867"/>
                  </a:lnTo>
                  <a:lnTo>
                    <a:pt x="103777" y="166613"/>
                  </a:lnTo>
                  <a:lnTo>
                    <a:pt x="96489" y="165724"/>
                  </a:lnTo>
                  <a:lnTo>
                    <a:pt x="90262" y="164454"/>
                  </a:lnTo>
                  <a:lnTo>
                    <a:pt x="84910" y="163057"/>
                  </a:lnTo>
                  <a:close/>
                </a:path>
                <a:path w="224790" h="258445">
                  <a:moveTo>
                    <a:pt x="139695" y="163060"/>
                  </a:moveTo>
                  <a:lnTo>
                    <a:pt x="134355" y="164454"/>
                  </a:lnTo>
                  <a:lnTo>
                    <a:pt x="128127" y="165724"/>
                  </a:lnTo>
                  <a:lnTo>
                    <a:pt x="120840" y="166613"/>
                  </a:lnTo>
                  <a:lnTo>
                    <a:pt x="112308" y="166867"/>
                  </a:lnTo>
                  <a:lnTo>
                    <a:pt x="112308" y="170042"/>
                  </a:lnTo>
                  <a:lnTo>
                    <a:pt x="121110" y="169788"/>
                  </a:lnTo>
                  <a:lnTo>
                    <a:pt x="128639" y="168899"/>
                  </a:lnTo>
                  <a:lnTo>
                    <a:pt x="135077" y="167502"/>
                  </a:lnTo>
                  <a:lnTo>
                    <a:pt x="140605" y="166105"/>
                  </a:lnTo>
                  <a:lnTo>
                    <a:pt x="139695" y="163060"/>
                  </a:lnTo>
                  <a:close/>
                </a:path>
                <a:path w="224790" h="258445">
                  <a:moveTo>
                    <a:pt x="144516" y="163057"/>
                  </a:moveTo>
                  <a:lnTo>
                    <a:pt x="139706" y="163057"/>
                  </a:lnTo>
                  <a:lnTo>
                    <a:pt x="140617" y="166105"/>
                  </a:lnTo>
                  <a:lnTo>
                    <a:pt x="145034" y="164708"/>
                  </a:lnTo>
                  <a:lnTo>
                    <a:pt x="144516" y="163057"/>
                  </a:lnTo>
                  <a:close/>
                </a:path>
                <a:path w="224790" h="258445">
                  <a:moveTo>
                    <a:pt x="80541" y="161660"/>
                  </a:moveTo>
                  <a:lnTo>
                    <a:pt x="79582" y="164708"/>
                  </a:lnTo>
                  <a:lnTo>
                    <a:pt x="84012" y="166104"/>
                  </a:lnTo>
                  <a:lnTo>
                    <a:pt x="84907" y="163057"/>
                  </a:lnTo>
                  <a:lnTo>
                    <a:pt x="83368" y="162549"/>
                  </a:lnTo>
                  <a:lnTo>
                    <a:pt x="80541" y="161660"/>
                  </a:lnTo>
                  <a:close/>
                </a:path>
                <a:path w="224790" h="258445">
                  <a:moveTo>
                    <a:pt x="75934" y="160263"/>
                  </a:moveTo>
                  <a:lnTo>
                    <a:pt x="75069" y="163311"/>
                  </a:lnTo>
                  <a:lnTo>
                    <a:pt x="76426" y="163692"/>
                  </a:lnTo>
                  <a:lnTo>
                    <a:pt x="79580" y="164708"/>
                  </a:lnTo>
                  <a:lnTo>
                    <a:pt x="80541" y="161660"/>
                  </a:lnTo>
                  <a:lnTo>
                    <a:pt x="77347" y="160644"/>
                  </a:lnTo>
                  <a:lnTo>
                    <a:pt x="75934" y="160263"/>
                  </a:lnTo>
                  <a:close/>
                </a:path>
                <a:path w="224790" h="258445">
                  <a:moveTo>
                    <a:pt x="149087" y="161660"/>
                  </a:moveTo>
                  <a:lnTo>
                    <a:pt x="144077" y="161660"/>
                  </a:lnTo>
                  <a:lnTo>
                    <a:pt x="145036" y="164708"/>
                  </a:lnTo>
                  <a:lnTo>
                    <a:pt x="148134" y="163692"/>
                  </a:lnTo>
                  <a:lnTo>
                    <a:pt x="149546" y="163311"/>
                  </a:lnTo>
                  <a:lnTo>
                    <a:pt x="149087" y="161660"/>
                  </a:lnTo>
                  <a:close/>
                </a:path>
                <a:path w="224790" h="258445">
                  <a:moveTo>
                    <a:pt x="75056" y="163307"/>
                  </a:moveTo>
                  <a:close/>
                </a:path>
                <a:path w="224790" h="258445">
                  <a:moveTo>
                    <a:pt x="156864" y="160263"/>
                  </a:moveTo>
                  <a:lnTo>
                    <a:pt x="148698" y="160263"/>
                  </a:lnTo>
                  <a:lnTo>
                    <a:pt x="149547" y="163311"/>
                  </a:lnTo>
                  <a:lnTo>
                    <a:pt x="152227" y="162549"/>
                  </a:lnTo>
                  <a:lnTo>
                    <a:pt x="154571" y="162041"/>
                  </a:lnTo>
                  <a:lnTo>
                    <a:pt x="156864" y="162041"/>
                  </a:lnTo>
                  <a:lnTo>
                    <a:pt x="156864" y="160263"/>
                  </a:lnTo>
                  <a:close/>
                </a:path>
                <a:path w="224790" h="258445">
                  <a:moveTo>
                    <a:pt x="70472" y="158866"/>
                  </a:moveTo>
                  <a:lnTo>
                    <a:pt x="67752" y="158866"/>
                  </a:lnTo>
                  <a:lnTo>
                    <a:pt x="67752" y="162041"/>
                  </a:lnTo>
                  <a:lnTo>
                    <a:pt x="70045" y="162041"/>
                  </a:lnTo>
                  <a:lnTo>
                    <a:pt x="72390" y="162549"/>
                  </a:lnTo>
                  <a:lnTo>
                    <a:pt x="75056" y="163307"/>
                  </a:lnTo>
                  <a:lnTo>
                    <a:pt x="75919" y="160263"/>
                  </a:lnTo>
                  <a:lnTo>
                    <a:pt x="73140" y="159501"/>
                  </a:lnTo>
                  <a:lnTo>
                    <a:pt x="70472" y="158866"/>
                  </a:lnTo>
                  <a:close/>
                </a:path>
                <a:path w="224790" h="258445">
                  <a:moveTo>
                    <a:pt x="144076" y="161660"/>
                  </a:moveTo>
                  <a:lnTo>
                    <a:pt x="139695" y="163060"/>
                  </a:lnTo>
                  <a:lnTo>
                    <a:pt x="144516" y="163057"/>
                  </a:lnTo>
                  <a:lnTo>
                    <a:pt x="144076" y="161660"/>
                  </a:lnTo>
                  <a:close/>
                </a:path>
                <a:path w="224790" h="258445">
                  <a:moveTo>
                    <a:pt x="149122" y="161787"/>
                  </a:moveTo>
                  <a:close/>
                </a:path>
                <a:path w="224790" h="258445">
                  <a:moveTo>
                    <a:pt x="149122" y="161787"/>
                  </a:moveTo>
                  <a:close/>
                </a:path>
                <a:path w="224790" h="258445">
                  <a:moveTo>
                    <a:pt x="148698" y="160263"/>
                  </a:moveTo>
                  <a:lnTo>
                    <a:pt x="149122" y="161787"/>
                  </a:lnTo>
                  <a:lnTo>
                    <a:pt x="148698" y="160263"/>
                  </a:lnTo>
                  <a:close/>
                </a:path>
                <a:path w="224790" h="258445">
                  <a:moveTo>
                    <a:pt x="75934" y="160263"/>
                  </a:moveTo>
                  <a:lnTo>
                    <a:pt x="75494" y="161786"/>
                  </a:lnTo>
                  <a:lnTo>
                    <a:pt x="75934" y="160263"/>
                  </a:lnTo>
                  <a:close/>
                </a:path>
                <a:path w="224790" h="258445">
                  <a:moveTo>
                    <a:pt x="148698" y="160263"/>
                  </a:moveTo>
                  <a:lnTo>
                    <a:pt x="147215" y="160644"/>
                  </a:lnTo>
                  <a:lnTo>
                    <a:pt x="144076" y="161660"/>
                  </a:lnTo>
                  <a:lnTo>
                    <a:pt x="149087" y="161660"/>
                  </a:lnTo>
                  <a:lnTo>
                    <a:pt x="148698" y="160263"/>
                  </a:lnTo>
                  <a:close/>
                </a:path>
                <a:path w="224790" h="258445">
                  <a:moveTo>
                    <a:pt x="156864" y="158866"/>
                  </a:moveTo>
                  <a:lnTo>
                    <a:pt x="154145" y="158866"/>
                  </a:lnTo>
                  <a:lnTo>
                    <a:pt x="151476" y="159501"/>
                  </a:lnTo>
                  <a:lnTo>
                    <a:pt x="148698" y="160263"/>
                  </a:lnTo>
                  <a:lnTo>
                    <a:pt x="156864" y="160263"/>
                  </a:lnTo>
                  <a:lnTo>
                    <a:pt x="156864" y="158866"/>
                  </a:lnTo>
                  <a:close/>
                </a:path>
                <a:path w="224790" h="258445">
                  <a:moveTo>
                    <a:pt x="86886" y="148326"/>
                  </a:moveTo>
                  <a:lnTo>
                    <a:pt x="112308" y="155437"/>
                  </a:lnTo>
                  <a:lnTo>
                    <a:pt x="112308" y="152262"/>
                  </a:lnTo>
                  <a:lnTo>
                    <a:pt x="104340" y="152008"/>
                  </a:lnTo>
                  <a:lnTo>
                    <a:pt x="97637" y="151119"/>
                  </a:lnTo>
                  <a:lnTo>
                    <a:pt x="91911" y="149849"/>
                  </a:lnTo>
                  <a:lnTo>
                    <a:pt x="86886" y="148326"/>
                  </a:lnTo>
                  <a:close/>
                </a:path>
                <a:path w="224790" h="258445">
                  <a:moveTo>
                    <a:pt x="137733" y="148325"/>
                  </a:moveTo>
                  <a:lnTo>
                    <a:pt x="132690" y="149852"/>
                  </a:lnTo>
                  <a:lnTo>
                    <a:pt x="126980" y="151119"/>
                  </a:lnTo>
                  <a:lnTo>
                    <a:pt x="120276" y="152008"/>
                  </a:lnTo>
                  <a:lnTo>
                    <a:pt x="112308" y="152262"/>
                  </a:lnTo>
                  <a:lnTo>
                    <a:pt x="112308" y="155437"/>
                  </a:lnTo>
                  <a:lnTo>
                    <a:pt x="120579" y="155183"/>
                  </a:lnTo>
                  <a:lnTo>
                    <a:pt x="127545" y="154167"/>
                  </a:lnTo>
                  <a:lnTo>
                    <a:pt x="133485" y="152897"/>
                  </a:lnTo>
                  <a:lnTo>
                    <a:pt x="138680" y="151373"/>
                  </a:lnTo>
                  <a:lnTo>
                    <a:pt x="137733" y="148325"/>
                  </a:lnTo>
                  <a:close/>
                </a:path>
                <a:path w="224790" h="258445">
                  <a:moveTo>
                    <a:pt x="138677" y="151366"/>
                  </a:moveTo>
                  <a:close/>
                </a:path>
                <a:path w="224790" h="258445">
                  <a:moveTo>
                    <a:pt x="86647" y="149087"/>
                  </a:moveTo>
                  <a:lnTo>
                    <a:pt x="84071" y="149087"/>
                  </a:lnTo>
                  <a:lnTo>
                    <a:pt x="83595" y="150611"/>
                  </a:lnTo>
                  <a:lnTo>
                    <a:pt x="85934" y="151373"/>
                  </a:lnTo>
                  <a:lnTo>
                    <a:pt x="86647" y="149087"/>
                  </a:lnTo>
                  <a:close/>
                </a:path>
                <a:path w="224790" h="258445">
                  <a:moveTo>
                    <a:pt x="140036" y="147563"/>
                  </a:moveTo>
                  <a:lnTo>
                    <a:pt x="138570" y="148071"/>
                  </a:lnTo>
                  <a:lnTo>
                    <a:pt x="137760" y="148326"/>
                  </a:lnTo>
                  <a:lnTo>
                    <a:pt x="138677" y="151366"/>
                  </a:lnTo>
                  <a:lnTo>
                    <a:pt x="140314" y="150865"/>
                  </a:lnTo>
                  <a:lnTo>
                    <a:pt x="141055" y="150611"/>
                  </a:lnTo>
                  <a:lnTo>
                    <a:pt x="140036" y="147563"/>
                  </a:lnTo>
                  <a:close/>
                </a:path>
                <a:path w="224790" h="258445">
                  <a:moveTo>
                    <a:pt x="74211" y="144261"/>
                  </a:moveTo>
                  <a:lnTo>
                    <a:pt x="67752" y="144261"/>
                  </a:lnTo>
                  <a:lnTo>
                    <a:pt x="67752" y="147436"/>
                  </a:lnTo>
                  <a:lnTo>
                    <a:pt x="73658" y="147436"/>
                  </a:lnTo>
                  <a:lnTo>
                    <a:pt x="83588" y="150611"/>
                  </a:lnTo>
                  <a:lnTo>
                    <a:pt x="84555" y="147563"/>
                  </a:lnTo>
                  <a:lnTo>
                    <a:pt x="74211" y="144261"/>
                  </a:lnTo>
                  <a:close/>
                </a:path>
                <a:path w="224790" h="258445">
                  <a:moveTo>
                    <a:pt x="84554" y="147565"/>
                  </a:moveTo>
                  <a:lnTo>
                    <a:pt x="83595" y="150611"/>
                  </a:lnTo>
                  <a:lnTo>
                    <a:pt x="84071" y="149087"/>
                  </a:lnTo>
                  <a:lnTo>
                    <a:pt x="86647" y="149087"/>
                  </a:lnTo>
                  <a:lnTo>
                    <a:pt x="86886" y="148325"/>
                  </a:lnTo>
                  <a:lnTo>
                    <a:pt x="84554" y="147565"/>
                  </a:lnTo>
                  <a:close/>
                </a:path>
                <a:path w="224790" h="258445">
                  <a:moveTo>
                    <a:pt x="140545" y="149087"/>
                  </a:moveTo>
                  <a:lnTo>
                    <a:pt x="141024" y="150611"/>
                  </a:lnTo>
                  <a:lnTo>
                    <a:pt x="140545" y="149087"/>
                  </a:lnTo>
                  <a:close/>
                </a:path>
                <a:path w="224790" h="258445">
                  <a:moveTo>
                    <a:pt x="141052" y="150602"/>
                  </a:moveTo>
                  <a:close/>
                </a:path>
                <a:path w="224790" h="258445">
                  <a:moveTo>
                    <a:pt x="156864" y="144261"/>
                  </a:moveTo>
                  <a:lnTo>
                    <a:pt x="150462" y="144261"/>
                  </a:lnTo>
                  <a:lnTo>
                    <a:pt x="140067" y="147565"/>
                  </a:lnTo>
                  <a:lnTo>
                    <a:pt x="141052" y="150602"/>
                  </a:lnTo>
                  <a:lnTo>
                    <a:pt x="151014" y="147436"/>
                  </a:lnTo>
                  <a:lnTo>
                    <a:pt x="156864" y="147436"/>
                  </a:lnTo>
                  <a:lnTo>
                    <a:pt x="156864" y="144261"/>
                  </a:lnTo>
                  <a:close/>
                </a:path>
                <a:path w="224790" h="258445">
                  <a:moveTo>
                    <a:pt x="86883" y="148325"/>
                  </a:moveTo>
                  <a:lnTo>
                    <a:pt x="86409" y="149852"/>
                  </a:lnTo>
                  <a:lnTo>
                    <a:pt x="86886" y="148326"/>
                  </a:lnTo>
                  <a:close/>
                </a:path>
                <a:path w="224790" h="258445">
                  <a:moveTo>
                    <a:pt x="138206" y="149849"/>
                  </a:moveTo>
                  <a:close/>
                </a:path>
                <a:path w="224790" h="258445">
                  <a:moveTo>
                    <a:pt x="137759" y="148325"/>
                  </a:moveTo>
                  <a:lnTo>
                    <a:pt x="138206" y="149849"/>
                  </a:lnTo>
                  <a:lnTo>
                    <a:pt x="137759" y="148325"/>
                  </a:lnTo>
                  <a:close/>
                </a:path>
                <a:path w="224790" h="258445">
                  <a:moveTo>
                    <a:pt x="140066" y="147563"/>
                  </a:moveTo>
                  <a:lnTo>
                    <a:pt x="140545" y="149087"/>
                  </a:lnTo>
                  <a:lnTo>
                    <a:pt x="140066" y="147563"/>
                  </a:lnTo>
                  <a:close/>
                </a:path>
                <a:path w="224790" h="258445">
                  <a:moveTo>
                    <a:pt x="112308" y="0"/>
                  </a:moveTo>
                  <a:lnTo>
                    <a:pt x="87190" y="5107"/>
                  </a:lnTo>
                  <a:lnTo>
                    <a:pt x="66681" y="19035"/>
                  </a:lnTo>
                  <a:lnTo>
                    <a:pt x="52855" y="39693"/>
                  </a:lnTo>
                  <a:lnTo>
                    <a:pt x="47785" y="64990"/>
                  </a:lnTo>
                  <a:lnTo>
                    <a:pt x="52855" y="90287"/>
                  </a:lnTo>
                  <a:lnTo>
                    <a:pt x="66681" y="110945"/>
                  </a:lnTo>
                  <a:lnTo>
                    <a:pt x="87190" y="124873"/>
                  </a:lnTo>
                  <a:lnTo>
                    <a:pt x="112308" y="129980"/>
                  </a:lnTo>
                  <a:lnTo>
                    <a:pt x="112308" y="126805"/>
                  </a:lnTo>
                  <a:lnTo>
                    <a:pt x="88435" y="121951"/>
                  </a:lnTo>
                  <a:lnTo>
                    <a:pt x="68935" y="108708"/>
                  </a:lnTo>
                  <a:lnTo>
                    <a:pt x="55784" y="89060"/>
                  </a:lnTo>
                  <a:lnTo>
                    <a:pt x="50960" y="64990"/>
                  </a:lnTo>
                  <a:lnTo>
                    <a:pt x="55784" y="40920"/>
                  </a:lnTo>
                  <a:lnTo>
                    <a:pt x="68935" y="21272"/>
                  </a:lnTo>
                  <a:lnTo>
                    <a:pt x="88435" y="8029"/>
                  </a:lnTo>
                  <a:lnTo>
                    <a:pt x="112308" y="3174"/>
                  </a:lnTo>
                  <a:lnTo>
                    <a:pt x="112308" y="0"/>
                  </a:lnTo>
                  <a:close/>
                </a:path>
                <a:path w="224790" h="258445">
                  <a:moveTo>
                    <a:pt x="112308" y="0"/>
                  </a:moveTo>
                  <a:lnTo>
                    <a:pt x="112308" y="3174"/>
                  </a:lnTo>
                  <a:lnTo>
                    <a:pt x="136181" y="8029"/>
                  </a:lnTo>
                  <a:lnTo>
                    <a:pt x="155682" y="21272"/>
                  </a:lnTo>
                  <a:lnTo>
                    <a:pt x="168833" y="40920"/>
                  </a:lnTo>
                  <a:lnTo>
                    <a:pt x="173656" y="64990"/>
                  </a:lnTo>
                  <a:lnTo>
                    <a:pt x="168833" y="89060"/>
                  </a:lnTo>
                  <a:lnTo>
                    <a:pt x="155682" y="108708"/>
                  </a:lnTo>
                  <a:lnTo>
                    <a:pt x="136181" y="121951"/>
                  </a:lnTo>
                  <a:lnTo>
                    <a:pt x="112308" y="126805"/>
                  </a:lnTo>
                  <a:lnTo>
                    <a:pt x="112308" y="129980"/>
                  </a:lnTo>
                  <a:lnTo>
                    <a:pt x="137426" y="124873"/>
                  </a:lnTo>
                  <a:lnTo>
                    <a:pt x="157935" y="110945"/>
                  </a:lnTo>
                  <a:lnTo>
                    <a:pt x="171761" y="90287"/>
                  </a:lnTo>
                  <a:lnTo>
                    <a:pt x="176831" y="64990"/>
                  </a:lnTo>
                  <a:lnTo>
                    <a:pt x="171761" y="39693"/>
                  </a:lnTo>
                  <a:lnTo>
                    <a:pt x="157935" y="19035"/>
                  </a:lnTo>
                  <a:lnTo>
                    <a:pt x="137426" y="5107"/>
                  </a:lnTo>
                  <a:lnTo>
                    <a:pt x="112308" y="0"/>
                  </a:lnTo>
                  <a:close/>
                </a:path>
                <a:path w="224790" h="258445">
                  <a:moveTo>
                    <a:pt x="112308" y="14631"/>
                  </a:moveTo>
                  <a:lnTo>
                    <a:pt x="92861" y="18599"/>
                  </a:lnTo>
                  <a:lnTo>
                    <a:pt x="76951" y="29408"/>
                  </a:lnTo>
                  <a:lnTo>
                    <a:pt x="66209" y="45419"/>
                  </a:lnTo>
                  <a:lnTo>
                    <a:pt x="62267" y="64990"/>
                  </a:lnTo>
                  <a:lnTo>
                    <a:pt x="66209" y="84561"/>
                  </a:lnTo>
                  <a:lnTo>
                    <a:pt x="76951" y="100572"/>
                  </a:lnTo>
                  <a:lnTo>
                    <a:pt x="92861" y="111381"/>
                  </a:lnTo>
                  <a:lnTo>
                    <a:pt x="112308" y="115349"/>
                  </a:lnTo>
                  <a:lnTo>
                    <a:pt x="112308" y="112174"/>
                  </a:lnTo>
                  <a:lnTo>
                    <a:pt x="94104" y="108458"/>
                  </a:lnTo>
                  <a:lnTo>
                    <a:pt x="79203" y="98334"/>
                  </a:lnTo>
                  <a:lnTo>
                    <a:pt x="69138" y="83333"/>
                  </a:lnTo>
                  <a:lnTo>
                    <a:pt x="65442" y="64990"/>
                  </a:lnTo>
                  <a:lnTo>
                    <a:pt x="69138" y="46647"/>
                  </a:lnTo>
                  <a:lnTo>
                    <a:pt x="79203" y="31646"/>
                  </a:lnTo>
                  <a:lnTo>
                    <a:pt x="94104" y="21522"/>
                  </a:lnTo>
                  <a:lnTo>
                    <a:pt x="112308" y="17806"/>
                  </a:lnTo>
                  <a:lnTo>
                    <a:pt x="112308" y="14631"/>
                  </a:lnTo>
                  <a:close/>
                </a:path>
                <a:path w="224790" h="258445">
                  <a:moveTo>
                    <a:pt x="112308" y="14631"/>
                  </a:moveTo>
                  <a:lnTo>
                    <a:pt x="112308" y="17806"/>
                  </a:lnTo>
                  <a:lnTo>
                    <a:pt x="130512" y="21522"/>
                  </a:lnTo>
                  <a:lnTo>
                    <a:pt x="145414" y="31646"/>
                  </a:lnTo>
                  <a:lnTo>
                    <a:pt x="155479" y="46647"/>
                  </a:lnTo>
                  <a:lnTo>
                    <a:pt x="159175" y="64990"/>
                  </a:lnTo>
                  <a:lnTo>
                    <a:pt x="155479" y="83333"/>
                  </a:lnTo>
                  <a:lnTo>
                    <a:pt x="145414" y="98334"/>
                  </a:lnTo>
                  <a:lnTo>
                    <a:pt x="130512" y="108458"/>
                  </a:lnTo>
                  <a:lnTo>
                    <a:pt x="112308" y="112174"/>
                  </a:lnTo>
                  <a:lnTo>
                    <a:pt x="112308" y="115349"/>
                  </a:lnTo>
                  <a:lnTo>
                    <a:pt x="131756" y="111381"/>
                  </a:lnTo>
                  <a:lnTo>
                    <a:pt x="147666" y="100572"/>
                  </a:lnTo>
                  <a:lnTo>
                    <a:pt x="158407" y="84561"/>
                  </a:lnTo>
                  <a:lnTo>
                    <a:pt x="162350" y="64990"/>
                  </a:lnTo>
                  <a:lnTo>
                    <a:pt x="158407" y="45419"/>
                  </a:lnTo>
                  <a:lnTo>
                    <a:pt x="147666" y="29408"/>
                  </a:lnTo>
                  <a:lnTo>
                    <a:pt x="131756" y="18599"/>
                  </a:lnTo>
                  <a:lnTo>
                    <a:pt x="112308" y="146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76029" y="3260650"/>
              <a:ext cx="1609725" cy="133985"/>
            </a:xfrm>
            <a:custGeom>
              <a:avLst/>
              <a:gdLst/>
              <a:ahLst/>
              <a:cxnLst/>
              <a:rect l="l" t="t" r="r" b="b"/>
              <a:pathLst>
                <a:path w="1609725" h="133985">
                  <a:moveTo>
                    <a:pt x="1609579" y="0"/>
                  </a:moveTo>
                  <a:lnTo>
                    <a:pt x="0" y="0"/>
                  </a:lnTo>
                  <a:lnTo>
                    <a:pt x="0" y="133773"/>
                  </a:lnTo>
                  <a:lnTo>
                    <a:pt x="1609579" y="133773"/>
                  </a:lnTo>
                  <a:lnTo>
                    <a:pt x="1609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36354" y="3264929"/>
              <a:ext cx="1487170" cy="123189"/>
            </a:xfrm>
            <a:custGeom>
              <a:avLst/>
              <a:gdLst/>
              <a:ahLst/>
              <a:cxnLst/>
              <a:rect l="l" t="t" r="r" b="b"/>
              <a:pathLst>
                <a:path w="1487170" h="123189">
                  <a:moveTo>
                    <a:pt x="8153" y="73575"/>
                  </a:moveTo>
                  <a:lnTo>
                    <a:pt x="0" y="73575"/>
                  </a:lnTo>
                  <a:lnTo>
                    <a:pt x="128" y="81467"/>
                  </a:lnTo>
                  <a:lnTo>
                    <a:pt x="2673" y="87487"/>
                  </a:lnTo>
                  <a:lnTo>
                    <a:pt x="7618" y="91768"/>
                  </a:lnTo>
                  <a:lnTo>
                    <a:pt x="12425" y="96049"/>
                  </a:lnTo>
                  <a:lnTo>
                    <a:pt x="19381" y="98189"/>
                  </a:lnTo>
                  <a:lnTo>
                    <a:pt x="36224" y="98189"/>
                  </a:lnTo>
                  <a:lnTo>
                    <a:pt x="42773" y="96316"/>
                  </a:lnTo>
                  <a:lnTo>
                    <a:pt x="49429" y="91233"/>
                  </a:lnTo>
                  <a:lnTo>
                    <a:pt x="22055" y="91233"/>
                  </a:lnTo>
                  <a:lnTo>
                    <a:pt x="16975" y="89761"/>
                  </a:lnTo>
                  <a:lnTo>
                    <a:pt x="13500" y="86685"/>
                  </a:lnTo>
                  <a:lnTo>
                    <a:pt x="9891" y="83742"/>
                  </a:lnTo>
                  <a:lnTo>
                    <a:pt x="8153" y="79327"/>
                  </a:lnTo>
                  <a:lnTo>
                    <a:pt x="8153" y="73575"/>
                  </a:lnTo>
                  <a:close/>
                </a:path>
                <a:path w="1487170" h="123189">
                  <a:moveTo>
                    <a:pt x="34887" y="25416"/>
                  </a:moveTo>
                  <a:lnTo>
                    <a:pt x="19248" y="25416"/>
                  </a:lnTo>
                  <a:lnTo>
                    <a:pt x="13099" y="27156"/>
                  </a:lnTo>
                  <a:lnTo>
                    <a:pt x="4010" y="34112"/>
                  </a:lnTo>
                  <a:lnTo>
                    <a:pt x="1871" y="38928"/>
                  </a:lnTo>
                  <a:lnTo>
                    <a:pt x="1891" y="46954"/>
                  </a:lnTo>
                  <a:lnTo>
                    <a:pt x="2004" y="48425"/>
                  </a:lnTo>
                  <a:lnTo>
                    <a:pt x="2539" y="49897"/>
                  </a:lnTo>
                  <a:lnTo>
                    <a:pt x="3074" y="51502"/>
                  </a:lnTo>
                  <a:lnTo>
                    <a:pt x="3609" y="52840"/>
                  </a:lnTo>
                  <a:lnTo>
                    <a:pt x="4945" y="54980"/>
                  </a:lnTo>
                  <a:lnTo>
                    <a:pt x="6015" y="56051"/>
                  </a:lnTo>
                  <a:lnTo>
                    <a:pt x="7351" y="56987"/>
                  </a:lnTo>
                  <a:lnTo>
                    <a:pt x="8688" y="58057"/>
                  </a:lnTo>
                  <a:lnTo>
                    <a:pt x="10827" y="59261"/>
                  </a:lnTo>
                  <a:lnTo>
                    <a:pt x="11629" y="59796"/>
                  </a:lnTo>
                  <a:lnTo>
                    <a:pt x="13099" y="60465"/>
                  </a:lnTo>
                  <a:lnTo>
                    <a:pt x="15104" y="61000"/>
                  </a:lnTo>
                  <a:lnTo>
                    <a:pt x="16975" y="61669"/>
                  </a:lnTo>
                  <a:lnTo>
                    <a:pt x="19381" y="62338"/>
                  </a:lnTo>
                  <a:lnTo>
                    <a:pt x="20183" y="62605"/>
                  </a:lnTo>
                  <a:lnTo>
                    <a:pt x="21787" y="62873"/>
                  </a:lnTo>
                  <a:lnTo>
                    <a:pt x="24060" y="63408"/>
                  </a:lnTo>
                  <a:lnTo>
                    <a:pt x="26198" y="63943"/>
                  </a:lnTo>
                  <a:lnTo>
                    <a:pt x="28337" y="64345"/>
                  </a:lnTo>
                  <a:lnTo>
                    <a:pt x="28604" y="64478"/>
                  </a:lnTo>
                  <a:lnTo>
                    <a:pt x="29005" y="64612"/>
                  </a:lnTo>
                  <a:lnTo>
                    <a:pt x="29674" y="64612"/>
                  </a:lnTo>
                  <a:lnTo>
                    <a:pt x="31679" y="65147"/>
                  </a:lnTo>
                  <a:lnTo>
                    <a:pt x="47184" y="75715"/>
                  </a:lnTo>
                  <a:lnTo>
                    <a:pt x="47184" y="81869"/>
                  </a:lnTo>
                  <a:lnTo>
                    <a:pt x="45447" y="85213"/>
                  </a:lnTo>
                  <a:lnTo>
                    <a:pt x="38496" y="90029"/>
                  </a:lnTo>
                  <a:lnTo>
                    <a:pt x="34085" y="91233"/>
                  </a:lnTo>
                  <a:lnTo>
                    <a:pt x="49429" y="91233"/>
                  </a:lnTo>
                  <a:lnTo>
                    <a:pt x="52932" y="88557"/>
                  </a:lnTo>
                  <a:lnTo>
                    <a:pt x="55472" y="83474"/>
                  </a:lnTo>
                  <a:lnTo>
                    <a:pt x="55472" y="74378"/>
                  </a:lnTo>
                  <a:lnTo>
                    <a:pt x="35154" y="58057"/>
                  </a:lnTo>
                  <a:lnTo>
                    <a:pt x="32882" y="57522"/>
                  </a:lnTo>
                  <a:lnTo>
                    <a:pt x="29941" y="56719"/>
                  </a:lnTo>
                  <a:lnTo>
                    <a:pt x="26599" y="56050"/>
                  </a:lnTo>
                  <a:lnTo>
                    <a:pt x="24193" y="55515"/>
                  </a:lnTo>
                  <a:lnTo>
                    <a:pt x="21253" y="54713"/>
                  </a:lnTo>
                  <a:lnTo>
                    <a:pt x="19515" y="54178"/>
                  </a:lnTo>
                  <a:lnTo>
                    <a:pt x="17510" y="53375"/>
                  </a:lnTo>
                  <a:lnTo>
                    <a:pt x="15505" y="52706"/>
                  </a:lnTo>
                  <a:lnTo>
                    <a:pt x="14168" y="52037"/>
                  </a:lnTo>
                  <a:lnTo>
                    <a:pt x="12564" y="50432"/>
                  </a:lnTo>
                  <a:lnTo>
                    <a:pt x="11762" y="49496"/>
                  </a:lnTo>
                  <a:lnTo>
                    <a:pt x="11228" y="48158"/>
                  </a:lnTo>
                  <a:lnTo>
                    <a:pt x="10559" y="46954"/>
                  </a:lnTo>
                  <a:lnTo>
                    <a:pt x="10292" y="45482"/>
                  </a:lnTo>
                  <a:lnTo>
                    <a:pt x="10292" y="40265"/>
                  </a:lnTo>
                  <a:lnTo>
                    <a:pt x="11629" y="37590"/>
                  </a:lnTo>
                  <a:lnTo>
                    <a:pt x="14569" y="35449"/>
                  </a:lnTo>
                  <a:lnTo>
                    <a:pt x="17510" y="33443"/>
                  </a:lnTo>
                  <a:lnTo>
                    <a:pt x="21386" y="32373"/>
                  </a:lnTo>
                  <a:lnTo>
                    <a:pt x="47652" y="32373"/>
                  </a:lnTo>
                  <a:lnTo>
                    <a:pt x="45981" y="31035"/>
                  </a:lnTo>
                  <a:lnTo>
                    <a:pt x="41169" y="27289"/>
                  </a:lnTo>
                  <a:lnTo>
                    <a:pt x="34887" y="25416"/>
                  </a:lnTo>
                  <a:close/>
                </a:path>
                <a:path w="1487170" h="123189">
                  <a:moveTo>
                    <a:pt x="47652" y="32373"/>
                  </a:moveTo>
                  <a:lnTo>
                    <a:pt x="37828" y="32373"/>
                  </a:lnTo>
                  <a:lnTo>
                    <a:pt x="44110" y="37456"/>
                  </a:lnTo>
                  <a:lnTo>
                    <a:pt x="44912" y="47355"/>
                  </a:lnTo>
                  <a:lnTo>
                    <a:pt x="53066" y="47355"/>
                  </a:lnTo>
                  <a:lnTo>
                    <a:pt x="53066" y="40265"/>
                  </a:lnTo>
                  <a:lnTo>
                    <a:pt x="50659" y="34781"/>
                  </a:lnTo>
                  <a:lnTo>
                    <a:pt x="47652" y="32373"/>
                  </a:lnTo>
                  <a:close/>
                </a:path>
                <a:path w="1487170" h="123189">
                  <a:moveTo>
                    <a:pt x="76647" y="401"/>
                  </a:moveTo>
                  <a:lnTo>
                    <a:pt x="68226" y="401"/>
                  </a:lnTo>
                  <a:lnTo>
                    <a:pt x="68226" y="14180"/>
                  </a:lnTo>
                  <a:lnTo>
                    <a:pt x="76647" y="14180"/>
                  </a:lnTo>
                  <a:lnTo>
                    <a:pt x="76647" y="401"/>
                  </a:lnTo>
                  <a:close/>
                </a:path>
                <a:path w="1487170" h="123189">
                  <a:moveTo>
                    <a:pt x="76647" y="27289"/>
                  </a:moveTo>
                  <a:lnTo>
                    <a:pt x="68226" y="27289"/>
                  </a:lnTo>
                  <a:lnTo>
                    <a:pt x="68226" y="96049"/>
                  </a:lnTo>
                  <a:lnTo>
                    <a:pt x="76647" y="96049"/>
                  </a:lnTo>
                  <a:lnTo>
                    <a:pt x="76647" y="27289"/>
                  </a:lnTo>
                  <a:close/>
                </a:path>
                <a:path w="1487170" h="123189">
                  <a:moveTo>
                    <a:pt x="100785" y="102336"/>
                  </a:moveTo>
                  <a:lnTo>
                    <a:pt x="92364" y="102336"/>
                  </a:lnTo>
                  <a:lnTo>
                    <a:pt x="92765" y="109025"/>
                  </a:lnTo>
                  <a:lnTo>
                    <a:pt x="95438" y="114108"/>
                  </a:lnTo>
                  <a:lnTo>
                    <a:pt x="100384" y="117720"/>
                  </a:lnTo>
                  <a:lnTo>
                    <a:pt x="105196" y="121332"/>
                  </a:lnTo>
                  <a:lnTo>
                    <a:pt x="111879" y="123071"/>
                  </a:lnTo>
                  <a:lnTo>
                    <a:pt x="120300" y="123071"/>
                  </a:lnTo>
                  <a:lnTo>
                    <a:pt x="133732" y="121160"/>
                  </a:lnTo>
                  <a:lnTo>
                    <a:pt x="141496" y="116516"/>
                  </a:lnTo>
                  <a:lnTo>
                    <a:pt x="108671" y="116516"/>
                  </a:lnTo>
                  <a:lnTo>
                    <a:pt x="102122" y="111834"/>
                  </a:lnTo>
                  <a:lnTo>
                    <a:pt x="100785" y="102336"/>
                  </a:lnTo>
                  <a:close/>
                </a:path>
                <a:path w="1487170" h="123189">
                  <a:moveTo>
                    <a:pt x="151044" y="80130"/>
                  </a:moveTo>
                  <a:lnTo>
                    <a:pt x="143157" y="80130"/>
                  </a:lnTo>
                  <a:lnTo>
                    <a:pt x="143157" y="99928"/>
                  </a:lnTo>
                  <a:lnTo>
                    <a:pt x="141420" y="106082"/>
                  </a:lnTo>
                  <a:lnTo>
                    <a:pt x="137944" y="110229"/>
                  </a:lnTo>
                  <a:lnTo>
                    <a:pt x="134469" y="114509"/>
                  </a:lnTo>
                  <a:lnTo>
                    <a:pt x="128721" y="116516"/>
                  </a:lnTo>
                  <a:lnTo>
                    <a:pt x="141496" y="116516"/>
                  </a:lnTo>
                  <a:lnTo>
                    <a:pt x="143341" y="115412"/>
                  </a:lnTo>
                  <a:lnTo>
                    <a:pt x="149116" y="105802"/>
                  </a:lnTo>
                  <a:lnTo>
                    <a:pt x="151044" y="92303"/>
                  </a:lnTo>
                  <a:lnTo>
                    <a:pt x="151044" y="80130"/>
                  </a:lnTo>
                  <a:close/>
                </a:path>
                <a:path w="1487170" h="123189">
                  <a:moveTo>
                    <a:pt x="120033" y="25416"/>
                  </a:moveTo>
                  <a:lnTo>
                    <a:pt x="110810" y="25416"/>
                  </a:lnTo>
                  <a:lnTo>
                    <a:pt x="103458" y="28761"/>
                  </a:lnTo>
                  <a:lnTo>
                    <a:pt x="89557" y="61134"/>
                  </a:lnTo>
                  <a:lnTo>
                    <a:pt x="90045" y="68358"/>
                  </a:lnTo>
                  <a:lnTo>
                    <a:pt x="110275" y="95246"/>
                  </a:lnTo>
                  <a:lnTo>
                    <a:pt x="119365" y="95246"/>
                  </a:lnTo>
                  <a:lnTo>
                    <a:pt x="127161" y="94314"/>
                  </a:lnTo>
                  <a:lnTo>
                    <a:pt x="133717" y="91500"/>
                  </a:lnTo>
                  <a:lnTo>
                    <a:pt x="137643" y="88022"/>
                  </a:lnTo>
                  <a:lnTo>
                    <a:pt x="113349" y="88022"/>
                  </a:lnTo>
                  <a:lnTo>
                    <a:pt x="108003" y="85614"/>
                  </a:lnTo>
                  <a:lnTo>
                    <a:pt x="103884" y="80397"/>
                  </a:lnTo>
                  <a:lnTo>
                    <a:pt x="99983" y="75581"/>
                  </a:lnTo>
                  <a:lnTo>
                    <a:pt x="97978" y="68893"/>
                  </a:lnTo>
                  <a:lnTo>
                    <a:pt x="97978" y="51904"/>
                  </a:lnTo>
                  <a:lnTo>
                    <a:pt x="99983" y="45215"/>
                  </a:lnTo>
                  <a:lnTo>
                    <a:pt x="104101" y="39998"/>
                  </a:lnTo>
                  <a:lnTo>
                    <a:pt x="108003" y="35182"/>
                  </a:lnTo>
                  <a:lnTo>
                    <a:pt x="113483" y="32640"/>
                  </a:lnTo>
                  <a:lnTo>
                    <a:pt x="137978" y="32640"/>
                  </a:lnTo>
                  <a:lnTo>
                    <a:pt x="133985" y="29129"/>
                  </a:lnTo>
                  <a:lnTo>
                    <a:pt x="127579" y="26344"/>
                  </a:lnTo>
                  <a:lnTo>
                    <a:pt x="120033" y="25416"/>
                  </a:lnTo>
                  <a:close/>
                </a:path>
                <a:path w="1487170" h="123189">
                  <a:moveTo>
                    <a:pt x="137978" y="32640"/>
                  </a:moveTo>
                  <a:lnTo>
                    <a:pt x="127251" y="32640"/>
                  </a:lnTo>
                  <a:lnTo>
                    <a:pt x="132731" y="35182"/>
                  </a:lnTo>
                  <a:lnTo>
                    <a:pt x="137098" y="40265"/>
                  </a:lnTo>
                  <a:lnTo>
                    <a:pt x="140885" y="44814"/>
                  </a:lnTo>
                  <a:lnTo>
                    <a:pt x="143024" y="51368"/>
                  </a:lnTo>
                  <a:lnTo>
                    <a:pt x="142962" y="68558"/>
                  </a:lnTo>
                  <a:lnTo>
                    <a:pt x="140885" y="75314"/>
                  </a:lnTo>
                  <a:lnTo>
                    <a:pt x="136766" y="80531"/>
                  </a:lnTo>
                  <a:lnTo>
                    <a:pt x="132731" y="85481"/>
                  </a:lnTo>
                  <a:lnTo>
                    <a:pt x="127117" y="88022"/>
                  </a:lnTo>
                  <a:lnTo>
                    <a:pt x="137643" y="88022"/>
                  </a:lnTo>
                  <a:lnTo>
                    <a:pt x="139045" y="86781"/>
                  </a:lnTo>
                  <a:lnTo>
                    <a:pt x="143157" y="80130"/>
                  </a:lnTo>
                  <a:lnTo>
                    <a:pt x="151044" y="80130"/>
                  </a:lnTo>
                  <a:lnTo>
                    <a:pt x="151044" y="40265"/>
                  </a:lnTo>
                  <a:lnTo>
                    <a:pt x="143425" y="40265"/>
                  </a:lnTo>
                  <a:lnTo>
                    <a:pt x="139262" y="33769"/>
                  </a:lnTo>
                  <a:lnTo>
                    <a:pt x="137978" y="32640"/>
                  </a:lnTo>
                  <a:close/>
                </a:path>
                <a:path w="1487170" h="123189">
                  <a:moveTo>
                    <a:pt x="151044" y="27289"/>
                  </a:moveTo>
                  <a:lnTo>
                    <a:pt x="143425" y="27289"/>
                  </a:lnTo>
                  <a:lnTo>
                    <a:pt x="143425" y="40265"/>
                  </a:lnTo>
                  <a:lnTo>
                    <a:pt x="151044" y="40265"/>
                  </a:lnTo>
                  <a:lnTo>
                    <a:pt x="151044" y="27289"/>
                  </a:lnTo>
                  <a:close/>
                </a:path>
                <a:path w="1487170" h="123189">
                  <a:moveTo>
                    <a:pt x="174926" y="27289"/>
                  </a:moveTo>
                  <a:lnTo>
                    <a:pt x="167039" y="27289"/>
                  </a:lnTo>
                  <a:lnTo>
                    <a:pt x="167039" y="96049"/>
                  </a:lnTo>
                  <a:lnTo>
                    <a:pt x="175461" y="96049"/>
                  </a:lnTo>
                  <a:lnTo>
                    <a:pt x="175461" y="50298"/>
                  </a:lnTo>
                  <a:lnTo>
                    <a:pt x="177332" y="43877"/>
                  </a:lnTo>
                  <a:lnTo>
                    <a:pt x="180613" y="40265"/>
                  </a:lnTo>
                  <a:lnTo>
                    <a:pt x="174926" y="40265"/>
                  </a:lnTo>
                  <a:lnTo>
                    <a:pt x="174926" y="27289"/>
                  </a:lnTo>
                  <a:close/>
                </a:path>
                <a:path w="1487170" h="123189">
                  <a:moveTo>
                    <a:pt x="218065" y="32774"/>
                  </a:moveTo>
                  <a:lnTo>
                    <a:pt x="197115" y="32774"/>
                  </a:lnTo>
                  <a:lnTo>
                    <a:pt x="204757" y="33976"/>
                  </a:lnTo>
                  <a:lnTo>
                    <a:pt x="210231" y="37573"/>
                  </a:lnTo>
                  <a:lnTo>
                    <a:pt x="213524" y="43553"/>
                  </a:lnTo>
                  <a:lnTo>
                    <a:pt x="214625" y="51903"/>
                  </a:lnTo>
                  <a:lnTo>
                    <a:pt x="214625" y="96049"/>
                  </a:lnTo>
                  <a:lnTo>
                    <a:pt x="223046" y="96049"/>
                  </a:lnTo>
                  <a:lnTo>
                    <a:pt x="223046" y="41202"/>
                  </a:lnTo>
                  <a:lnTo>
                    <a:pt x="220774" y="35316"/>
                  </a:lnTo>
                  <a:lnTo>
                    <a:pt x="218065" y="32774"/>
                  </a:lnTo>
                  <a:close/>
                </a:path>
                <a:path w="1487170" h="123189">
                  <a:moveTo>
                    <a:pt x="206338" y="25416"/>
                  </a:moveTo>
                  <a:lnTo>
                    <a:pt x="193372" y="25416"/>
                  </a:lnTo>
                  <a:lnTo>
                    <a:pt x="188560" y="26620"/>
                  </a:lnTo>
                  <a:lnTo>
                    <a:pt x="181075" y="31436"/>
                  </a:lnTo>
                  <a:lnTo>
                    <a:pt x="177733" y="35182"/>
                  </a:lnTo>
                  <a:lnTo>
                    <a:pt x="174926" y="40265"/>
                  </a:lnTo>
                  <a:lnTo>
                    <a:pt x="180613" y="40265"/>
                  </a:lnTo>
                  <a:lnTo>
                    <a:pt x="181342" y="39463"/>
                  </a:lnTo>
                  <a:lnTo>
                    <a:pt x="185218" y="35048"/>
                  </a:lnTo>
                  <a:lnTo>
                    <a:pt x="190431" y="32774"/>
                  </a:lnTo>
                  <a:lnTo>
                    <a:pt x="218065" y="32774"/>
                  </a:lnTo>
                  <a:lnTo>
                    <a:pt x="216496" y="31302"/>
                  </a:lnTo>
                  <a:lnTo>
                    <a:pt x="212085" y="27423"/>
                  </a:lnTo>
                  <a:lnTo>
                    <a:pt x="206338" y="25416"/>
                  </a:lnTo>
                  <a:close/>
                </a:path>
                <a:path w="1487170" h="123189">
                  <a:moveTo>
                    <a:pt x="276123" y="25416"/>
                  </a:moveTo>
                  <a:lnTo>
                    <a:pt x="257143" y="25416"/>
                  </a:lnTo>
                  <a:lnTo>
                    <a:pt x="249657" y="28895"/>
                  </a:lnTo>
                  <a:lnTo>
                    <a:pt x="235169" y="63675"/>
                  </a:lnTo>
                  <a:lnTo>
                    <a:pt x="235616" y="70272"/>
                  </a:lnTo>
                  <a:lnTo>
                    <a:pt x="257009" y="98323"/>
                  </a:lnTo>
                  <a:lnTo>
                    <a:pt x="274519" y="98323"/>
                  </a:lnTo>
                  <a:lnTo>
                    <a:pt x="281069" y="96182"/>
                  </a:lnTo>
                  <a:lnTo>
                    <a:pt x="286456" y="91500"/>
                  </a:lnTo>
                  <a:lnTo>
                    <a:pt x="259147" y="91500"/>
                  </a:lnTo>
                  <a:lnTo>
                    <a:pt x="253266" y="88959"/>
                  </a:lnTo>
                  <a:lnTo>
                    <a:pt x="245513" y="78257"/>
                  </a:lnTo>
                  <a:lnTo>
                    <a:pt x="243642" y="71702"/>
                  </a:lnTo>
                  <a:lnTo>
                    <a:pt x="243642" y="63675"/>
                  </a:lnTo>
                  <a:lnTo>
                    <a:pt x="296708" y="63675"/>
                  </a:lnTo>
                  <a:lnTo>
                    <a:pt x="296708" y="61268"/>
                  </a:lnTo>
                  <a:lnTo>
                    <a:pt x="296406" y="56853"/>
                  </a:lnTo>
                  <a:lnTo>
                    <a:pt x="243642" y="56853"/>
                  </a:lnTo>
                  <a:lnTo>
                    <a:pt x="244444" y="49629"/>
                  </a:lnTo>
                  <a:lnTo>
                    <a:pt x="246716" y="43743"/>
                  </a:lnTo>
                  <a:lnTo>
                    <a:pt x="253934" y="34647"/>
                  </a:lnTo>
                  <a:lnTo>
                    <a:pt x="259281" y="32373"/>
                  </a:lnTo>
                  <a:lnTo>
                    <a:pt x="286266" y="32373"/>
                  </a:lnTo>
                  <a:lnTo>
                    <a:pt x="283609" y="28894"/>
                  </a:lnTo>
                  <a:lnTo>
                    <a:pt x="276123" y="25416"/>
                  </a:lnTo>
                  <a:close/>
                </a:path>
                <a:path w="1487170" h="123189">
                  <a:moveTo>
                    <a:pt x="296040" y="73441"/>
                  </a:moveTo>
                  <a:lnTo>
                    <a:pt x="287886" y="73441"/>
                  </a:lnTo>
                  <a:lnTo>
                    <a:pt x="285058" y="81342"/>
                  </a:lnTo>
                  <a:lnTo>
                    <a:pt x="280601" y="86986"/>
                  </a:lnTo>
                  <a:lnTo>
                    <a:pt x="274540" y="90372"/>
                  </a:lnTo>
                  <a:lnTo>
                    <a:pt x="266900" y="91500"/>
                  </a:lnTo>
                  <a:lnTo>
                    <a:pt x="286456" y="91500"/>
                  </a:lnTo>
                  <a:lnTo>
                    <a:pt x="291228" y="87353"/>
                  </a:lnTo>
                  <a:lnTo>
                    <a:pt x="294436" y="81200"/>
                  </a:lnTo>
                  <a:lnTo>
                    <a:pt x="296040" y="73441"/>
                  </a:lnTo>
                  <a:close/>
                </a:path>
                <a:path w="1487170" h="123189">
                  <a:moveTo>
                    <a:pt x="286266" y="32373"/>
                  </a:moveTo>
                  <a:lnTo>
                    <a:pt x="272648" y="32373"/>
                  </a:lnTo>
                  <a:lnTo>
                    <a:pt x="277727" y="34647"/>
                  </a:lnTo>
                  <a:lnTo>
                    <a:pt x="281737" y="38928"/>
                  </a:lnTo>
                  <a:lnTo>
                    <a:pt x="285614" y="43208"/>
                  </a:lnTo>
                  <a:lnTo>
                    <a:pt x="287752" y="49228"/>
                  </a:lnTo>
                  <a:lnTo>
                    <a:pt x="288287" y="56853"/>
                  </a:lnTo>
                  <a:lnTo>
                    <a:pt x="296406" y="56853"/>
                  </a:lnTo>
                  <a:lnTo>
                    <a:pt x="296209" y="53965"/>
                  </a:lnTo>
                  <a:lnTo>
                    <a:pt x="294720" y="47288"/>
                  </a:lnTo>
                  <a:lnTo>
                    <a:pt x="292253" y="41214"/>
                  </a:lnTo>
                  <a:lnTo>
                    <a:pt x="288822" y="35717"/>
                  </a:lnTo>
                  <a:lnTo>
                    <a:pt x="286266" y="32373"/>
                  </a:lnTo>
                  <a:close/>
                </a:path>
                <a:path w="1487170" h="123189">
                  <a:moveTo>
                    <a:pt x="335951" y="25283"/>
                  </a:moveTo>
                  <a:lnTo>
                    <a:pt x="326594" y="25283"/>
                  </a:lnTo>
                  <a:lnTo>
                    <a:pt x="319109" y="28627"/>
                  </a:lnTo>
                  <a:lnTo>
                    <a:pt x="305207" y="61669"/>
                  </a:lnTo>
                  <a:lnTo>
                    <a:pt x="305712" y="69647"/>
                  </a:lnTo>
                  <a:lnTo>
                    <a:pt x="326594" y="98055"/>
                  </a:lnTo>
                  <a:lnTo>
                    <a:pt x="341965" y="98055"/>
                  </a:lnTo>
                  <a:lnTo>
                    <a:pt x="347045" y="96851"/>
                  </a:lnTo>
                  <a:lnTo>
                    <a:pt x="355600" y="91500"/>
                  </a:lnTo>
                  <a:lnTo>
                    <a:pt x="355821" y="91233"/>
                  </a:lnTo>
                  <a:lnTo>
                    <a:pt x="329802" y="91233"/>
                  </a:lnTo>
                  <a:lnTo>
                    <a:pt x="324188" y="88558"/>
                  </a:lnTo>
                  <a:lnTo>
                    <a:pt x="315633" y="77856"/>
                  </a:lnTo>
                  <a:lnTo>
                    <a:pt x="313702" y="70899"/>
                  </a:lnTo>
                  <a:lnTo>
                    <a:pt x="313628" y="52706"/>
                  </a:lnTo>
                  <a:lnTo>
                    <a:pt x="315633" y="45616"/>
                  </a:lnTo>
                  <a:lnTo>
                    <a:pt x="324188" y="34914"/>
                  </a:lnTo>
                  <a:lnTo>
                    <a:pt x="329802" y="32239"/>
                  </a:lnTo>
                  <a:lnTo>
                    <a:pt x="354773" y="32239"/>
                  </a:lnTo>
                  <a:lnTo>
                    <a:pt x="350988" y="28995"/>
                  </a:lnTo>
                  <a:lnTo>
                    <a:pt x="344171" y="26211"/>
                  </a:lnTo>
                  <a:lnTo>
                    <a:pt x="335951" y="25283"/>
                  </a:lnTo>
                  <a:close/>
                </a:path>
                <a:path w="1487170" h="123189">
                  <a:moveTo>
                    <a:pt x="368566" y="82538"/>
                  </a:moveTo>
                  <a:lnTo>
                    <a:pt x="360946" y="82538"/>
                  </a:lnTo>
                  <a:lnTo>
                    <a:pt x="360946" y="96049"/>
                  </a:lnTo>
                  <a:lnTo>
                    <a:pt x="368566" y="96049"/>
                  </a:lnTo>
                  <a:lnTo>
                    <a:pt x="368566" y="82538"/>
                  </a:lnTo>
                  <a:close/>
                </a:path>
                <a:path w="1487170" h="123189">
                  <a:moveTo>
                    <a:pt x="354773" y="32239"/>
                  </a:moveTo>
                  <a:lnTo>
                    <a:pt x="344639" y="32239"/>
                  </a:lnTo>
                  <a:lnTo>
                    <a:pt x="350654" y="35182"/>
                  </a:lnTo>
                  <a:lnTo>
                    <a:pt x="354664" y="40800"/>
                  </a:lnTo>
                  <a:lnTo>
                    <a:pt x="358674" y="46553"/>
                  </a:lnTo>
                  <a:lnTo>
                    <a:pt x="360679" y="53509"/>
                  </a:lnTo>
                  <a:lnTo>
                    <a:pt x="360679" y="70899"/>
                  </a:lnTo>
                  <a:lnTo>
                    <a:pt x="358540" y="78123"/>
                  </a:lnTo>
                  <a:lnTo>
                    <a:pt x="354263" y="83340"/>
                  </a:lnTo>
                  <a:lnTo>
                    <a:pt x="349986" y="88691"/>
                  </a:lnTo>
                  <a:lnTo>
                    <a:pt x="344238" y="91233"/>
                  </a:lnTo>
                  <a:lnTo>
                    <a:pt x="355821" y="91233"/>
                  </a:lnTo>
                  <a:lnTo>
                    <a:pt x="358808" y="87621"/>
                  </a:lnTo>
                  <a:lnTo>
                    <a:pt x="360946" y="82538"/>
                  </a:lnTo>
                  <a:lnTo>
                    <a:pt x="368566" y="82538"/>
                  </a:lnTo>
                  <a:lnTo>
                    <a:pt x="368566" y="40131"/>
                  </a:lnTo>
                  <a:lnTo>
                    <a:pt x="360412" y="40131"/>
                  </a:lnTo>
                  <a:lnTo>
                    <a:pt x="356402" y="33635"/>
                  </a:lnTo>
                  <a:lnTo>
                    <a:pt x="354773" y="32239"/>
                  </a:lnTo>
                  <a:close/>
                </a:path>
                <a:path w="1487170" h="123189">
                  <a:moveTo>
                    <a:pt x="368566" y="802"/>
                  </a:moveTo>
                  <a:lnTo>
                    <a:pt x="360412" y="802"/>
                  </a:lnTo>
                  <a:lnTo>
                    <a:pt x="360412" y="40131"/>
                  </a:lnTo>
                  <a:lnTo>
                    <a:pt x="368566" y="40131"/>
                  </a:lnTo>
                  <a:lnTo>
                    <a:pt x="368566" y="802"/>
                  </a:lnTo>
                  <a:close/>
                </a:path>
                <a:path w="1487170" h="123189">
                  <a:moveTo>
                    <a:pt x="459398" y="25416"/>
                  </a:moveTo>
                  <a:lnTo>
                    <a:pt x="440417" y="25416"/>
                  </a:lnTo>
                  <a:lnTo>
                    <a:pt x="432932" y="28895"/>
                  </a:lnTo>
                  <a:lnTo>
                    <a:pt x="418444" y="63675"/>
                  </a:lnTo>
                  <a:lnTo>
                    <a:pt x="418891" y="70272"/>
                  </a:lnTo>
                  <a:lnTo>
                    <a:pt x="440284" y="98323"/>
                  </a:lnTo>
                  <a:lnTo>
                    <a:pt x="457794" y="98323"/>
                  </a:lnTo>
                  <a:lnTo>
                    <a:pt x="464344" y="96182"/>
                  </a:lnTo>
                  <a:lnTo>
                    <a:pt x="469731" y="91500"/>
                  </a:lnTo>
                  <a:lnTo>
                    <a:pt x="442422" y="91500"/>
                  </a:lnTo>
                  <a:lnTo>
                    <a:pt x="436541" y="88959"/>
                  </a:lnTo>
                  <a:lnTo>
                    <a:pt x="428788" y="78257"/>
                  </a:lnTo>
                  <a:lnTo>
                    <a:pt x="426917" y="71702"/>
                  </a:lnTo>
                  <a:lnTo>
                    <a:pt x="426917" y="63675"/>
                  </a:lnTo>
                  <a:lnTo>
                    <a:pt x="479983" y="63675"/>
                  </a:lnTo>
                  <a:lnTo>
                    <a:pt x="479983" y="61268"/>
                  </a:lnTo>
                  <a:lnTo>
                    <a:pt x="479681" y="56853"/>
                  </a:lnTo>
                  <a:lnTo>
                    <a:pt x="426917" y="56853"/>
                  </a:lnTo>
                  <a:lnTo>
                    <a:pt x="427719" y="49629"/>
                  </a:lnTo>
                  <a:lnTo>
                    <a:pt x="429991" y="43743"/>
                  </a:lnTo>
                  <a:lnTo>
                    <a:pt x="437209" y="34647"/>
                  </a:lnTo>
                  <a:lnTo>
                    <a:pt x="442556" y="32373"/>
                  </a:lnTo>
                  <a:lnTo>
                    <a:pt x="469541" y="32373"/>
                  </a:lnTo>
                  <a:lnTo>
                    <a:pt x="466883" y="28894"/>
                  </a:lnTo>
                  <a:lnTo>
                    <a:pt x="459398" y="25416"/>
                  </a:lnTo>
                  <a:close/>
                </a:path>
                <a:path w="1487170" h="123189">
                  <a:moveTo>
                    <a:pt x="479315" y="73441"/>
                  </a:moveTo>
                  <a:lnTo>
                    <a:pt x="471161" y="73441"/>
                  </a:lnTo>
                  <a:lnTo>
                    <a:pt x="468333" y="81342"/>
                  </a:lnTo>
                  <a:lnTo>
                    <a:pt x="463876" y="86986"/>
                  </a:lnTo>
                  <a:lnTo>
                    <a:pt x="457815" y="90372"/>
                  </a:lnTo>
                  <a:lnTo>
                    <a:pt x="450175" y="91500"/>
                  </a:lnTo>
                  <a:lnTo>
                    <a:pt x="469731" y="91500"/>
                  </a:lnTo>
                  <a:lnTo>
                    <a:pt x="474503" y="87353"/>
                  </a:lnTo>
                  <a:lnTo>
                    <a:pt x="477711" y="81200"/>
                  </a:lnTo>
                  <a:lnTo>
                    <a:pt x="479315" y="73441"/>
                  </a:lnTo>
                  <a:close/>
                </a:path>
                <a:path w="1487170" h="123189">
                  <a:moveTo>
                    <a:pt x="469541" y="32373"/>
                  </a:moveTo>
                  <a:lnTo>
                    <a:pt x="455923" y="32373"/>
                  </a:lnTo>
                  <a:lnTo>
                    <a:pt x="461002" y="34647"/>
                  </a:lnTo>
                  <a:lnTo>
                    <a:pt x="465012" y="38928"/>
                  </a:lnTo>
                  <a:lnTo>
                    <a:pt x="468888" y="43208"/>
                  </a:lnTo>
                  <a:lnTo>
                    <a:pt x="471027" y="49228"/>
                  </a:lnTo>
                  <a:lnTo>
                    <a:pt x="471562" y="56853"/>
                  </a:lnTo>
                  <a:lnTo>
                    <a:pt x="479681" y="56853"/>
                  </a:lnTo>
                  <a:lnTo>
                    <a:pt x="479484" y="53965"/>
                  </a:lnTo>
                  <a:lnTo>
                    <a:pt x="477995" y="47288"/>
                  </a:lnTo>
                  <a:lnTo>
                    <a:pt x="475528" y="41214"/>
                  </a:lnTo>
                  <a:lnTo>
                    <a:pt x="472097" y="35717"/>
                  </a:lnTo>
                  <a:lnTo>
                    <a:pt x="469541" y="32373"/>
                  </a:lnTo>
                  <a:close/>
                </a:path>
                <a:path w="1487170" h="123189">
                  <a:moveTo>
                    <a:pt x="492887" y="27289"/>
                  </a:moveTo>
                  <a:lnTo>
                    <a:pt x="483932" y="27289"/>
                  </a:lnTo>
                  <a:lnTo>
                    <a:pt x="510398" y="96049"/>
                  </a:lnTo>
                  <a:lnTo>
                    <a:pt x="519487" y="96049"/>
                  </a:lnTo>
                  <a:lnTo>
                    <a:pt x="522534" y="87755"/>
                  </a:lnTo>
                  <a:lnTo>
                    <a:pt x="515210" y="87755"/>
                  </a:lnTo>
                  <a:lnTo>
                    <a:pt x="512269" y="78792"/>
                  </a:lnTo>
                  <a:lnTo>
                    <a:pt x="508927" y="69160"/>
                  </a:lnTo>
                  <a:lnTo>
                    <a:pt x="492887" y="27289"/>
                  </a:lnTo>
                  <a:close/>
                </a:path>
                <a:path w="1487170" h="123189">
                  <a:moveTo>
                    <a:pt x="544750" y="27289"/>
                  </a:moveTo>
                  <a:lnTo>
                    <a:pt x="536329" y="27289"/>
                  </a:lnTo>
                  <a:lnTo>
                    <a:pt x="521492" y="68491"/>
                  </a:lnTo>
                  <a:lnTo>
                    <a:pt x="519888" y="72772"/>
                  </a:lnTo>
                  <a:lnTo>
                    <a:pt x="515210" y="87755"/>
                  </a:lnTo>
                  <a:lnTo>
                    <a:pt x="522534" y="87755"/>
                  </a:lnTo>
                  <a:lnTo>
                    <a:pt x="544750" y="27289"/>
                  </a:lnTo>
                  <a:close/>
                </a:path>
                <a:path w="1487170" h="123189">
                  <a:moveTo>
                    <a:pt x="590582" y="25416"/>
                  </a:moveTo>
                  <a:lnTo>
                    <a:pt x="571601" y="25416"/>
                  </a:lnTo>
                  <a:lnTo>
                    <a:pt x="564115" y="28895"/>
                  </a:lnTo>
                  <a:lnTo>
                    <a:pt x="549627" y="63675"/>
                  </a:lnTo>
                  <a:lnTo>
                    <a:pt x="550074" y="70272"/>
                  </a:lnTo>
                  <a:lnTo>
                    <a:pt x="571467" y="98323"/>
                  </a:lnTo>
                  <a:lnTo>
                    <a:pt x="588978" y="98323"/>
                  </a:lnTo>
                  <a:lnTo>
                    <a:pt x="595527" y="96182"/>
                  </a:lnTo>
                  <a:lnTo>
                    <a:pt x="600914" y="91500"/>
                  </a:lnTo>
                  <a:lnTo>
                    <a:pt x="573606" y="91500"/>
                  </a:lnTo>
                  <a:lnTo>
                    <a:pt x="567724" y="88959"/>
                  </a:lnTo>
                  <a:lnTo>
                    <a:pt x="559972" y="78257"/>
                  </a:lnTo>
                  <a:lnTo>
                    <a:pt x="558101" y="71702"/>
                  </a:lnTo>
                  <a:lnTo>
                    <a:pt x="558101" y="63675"/>
                  </a:lnTo>
                  <a:lnTo>
                    <a:pt x="611166" y="63675"/>
                  </a:lnTo>
                  <a:lnTo>
                    <a:pt x="611166" y="61268"/>
                  </a:lnTo>
                  <a:lnTo>
                    <a:pt x="610865" y="56853"/>
                  </a:lnTo>
                  <a:lnTo>
                    <a:pt x="558101" y="56853"/>
                  </a:lnTo>
                  <a:lnTo>
                    <a:pt x="558902" y="49629"/>
                  </a:lnTo>
                  <a:lnTo>
                    <a:pt x="561175" y="43743"/>
                  </a:lnTo>
                  <a:lnTo>
                    <a:pt x="568393" y="34647"/>
                  </a:lnTo>
                  <a:lnTo>
                    <a:pt x="573739" y="32373"/>
                  </a:lnTo>
                  <a:lnTo>
                    <a:pt x="600725" y="32373"/>
                  </a:lnTo>
                  <a:lnTo>
                    <a:pt x="598067" y="28894"/>
                  </a:lnTo>
                  <a:lnTo>
                    <a:pt x="590582" y="25416"/>
                  </a:lnTo>
                  <a:close/>
                </a:path>
                <a:path w="1487170" h="123189">
                  <a:moveTo>
                    <a:pt x="610498" y="73441"/>
                  </a:moveTo>
                  <a:lnTo>
                    <a:pt x="602344" y="73441"/>
                  </a:lnTo>
                  <a:lnTo>
                    <a:pt x="599516" y="81342"/>
                  </a:lnTo>
                  <a:lnTo>
                    <a:pt x="595059" y="86986"/>
                  </a:lnTo>
                  <a:lnTo>
                    <a:pt x="588998" y="90372"/>
                  </a:lnTo>
                  <a:lnTo>
                    <a:pt x="581358" y="91500"/>
                  </a:lnTo>
                  <a:lnTo>
                    <a:pt x="600914" y="91500"/>
                  </a:lnTo>
                  <a:lnTo>
                    <a:pt x="605686" y="87353"/>
                  </a:lnTo>
                  <a:lnTo>
                    <a:pt x="608894" y="81200"/>
                  </a:lnTo>
                  <a:lnTo>
                    <a:pt x="610498" y="73441"/>
                  </a:lnTo>
                  <a:close/>
                </a:path>
                <a:path w="1487170" h="123189">
                  <a:moveTo>
                    <a:pt x="600725" y="32373"/>
                  </a:moveTo>
                  <a:lnTo>
                    <a:pt x="587106" y="32373"/>
                  </a:lnTo>
                  <a:lnTo>
                    <a:pt x="592186" y="34647"/>
                  </a:lnTo>
                  <a:lnTo>
                    <a:pt x="596196" y="38928"/>
                  </a:lnTo>
                  <a:lnTo>
                    <a:pt x="600072" y="43208"/>
                  </a:lnTo>
                  <a:lnTo>
                    <a:pt x="602211" y="49228"/>
                  </a:lnTo>
                  <a:lnTo>
                    <a:pt x="602745" y="56853"/>
                  </a:lnTo>
                  <a:lnTo>
                    <a:pt x="610865" y="56853"/>
                  </a:lnTo>
                  <a:lnTo>
                    <a:pt x="610667" y="53965"/>
                  </a:lnTo>
                  <a:lnTo>
                    <a:pt x="609178" y="47288"/>
                  </a:lnTo>
                  <a:lnTo>
                    <a:pt x="606712" y="41214"/>
                  </a:lnTo>
                  <a:lnTo>
                    <a:pt x="603280" y="35717"/>
                  </a:lnTo>
                  <a:lnTo>
                    <a:pt x="600725" y="32373"/>
                  </a:lnTo>
                  <a:close/>
                </a:path>
                <a:path w="1487170" h="123189">
                  <a:moveTo>
                    <a:pt x="630493" y="27289"/>
                  </a:moveTo>
                  <a:lnTo>
                    <a:pt x="622606" y="27289"/>
                  </a:lnTo>
                  <a:lnTo>
                    <a:pt x="622606" y="96049"/>
                  </a:lnTo>
                  <a:lnTo>
                    <a:pt x="631027" y="96049"/>
                  </a:lnTo>
                  <a:lnTo>
                    <a:pt x="631027" y="50298"/>
                  </a:lnTo>
                  <a:lnTo>
                    <a:pt x="632898" y="43877"/>
                  </a:lnTo>
                  <a:lnTo>
                    <a:pt x="636179" y="40265"/>
                  </a:lnTo>
                  <a:lnTo>
                    <a:pt x="630493" y="40265"/>
                  </a:lnTo>
                  <a:lnTo>
                    <a:pt x="630493" y="27289"/>
                  </a:lnTo>
                  <a:close/>
                </a:path>
                <a:path w="1487170" h="123189">
                  <a:moveTo>
                    <a:pt x="673631" y="32774"/>
                  </a:moveTo>
                  <a:lnTo>
                    <a:pt x="652681" y="32774"/>
                  </a:lnTo>
                  <a:lnTo>
                    <a:pt x="660323" y="33976"/>
                  </a:lnTo>
                  <a:lnTo>
                    <a:pt x="665797" y="37573"/>
                  </a:lnTo>
                  <a:lnTo>
                    <a:pt x="669091" y="43553"/>
                  </a:lnTo>
                  <a:lnTo>
                    <a:pt x="670192" y="51903"/>
                  </a:lnTo>
                  <a:lnTo>
                    <a:pt x="670192" y="96049"/>
                  </a:lnTo>
                  <a:lnTo>
                    <a:pt x="678613" y="96049"/>
                  </a:lnTo>
                  <a:lnTo>
                    <a:pt x="678613" y="41202"/>
                  </a:lnTo>
                  <a:lnTo>
                    <a:pt x="676340" y="35316"/>
                  </a:lnTo>
                  <a:lnTo>
                    <a:pt x="673631" y="32774"/>
                  </a:lnTo>
                  <a:close/>
                </a:path>
                <a:path w="1487170" h="123189">
                  <a:moveTo>
                    <a:pt x="661904" y="25416"/>
                  </a:moveTo>
                  <a:lnTo>
                    <a:pt x="648939" y="25416"/>
                  </a:lnTo>
                  <a:lnTo>
                    <a:pt x="644127" y="26620"/>
                  </a:lnTo>
                  <a:lnTo>
                    <a:pt x="636641" y="31436"/>
                  </a:lnTo>
                  <a:lnTo>
                    <a:pt x="633300" y="35182"/>
                  </a:lnTo>
                  <a:lnTo>
                    <a:pt x="630493" y="40265"/>
                  </a:lnTo>
                  <a:lnTo>
                    <a:pt x="636179" y="40265"/>
                  </a:lnTo>
                  <a:lnTo>
                    <a:pt x="636908" y="39463"/>
                  </a:lnTo>
                  <a:lnTo>
                    <a:pt x="640785" y="35048"/>
                  </a:lnTo>
                  <a:lnTo>
                    <a:pt x="645998" y="32774"/>
                  </a:lnTo>
                  <a:lnTo>
                    <a:pt x="673631" y="32774"/>
                  </a:lnTo>
                  <a:lnTo>
                    <a:pt x="672063" y="31302"/>
                  </a:lnTo>
                  <a:lnTo>
                    <a:pt x="667652" y="27423"/>
                  </a:lnTo>
                  <a:lnTo>
                    <a:pt x="661904" y="25416"/>
                  </a:lnTo>
                  <a:close/>
                </a:path>
                <a:path w="1487170" h="123189">
                  <a:moveTo>
                    <a:pt x="707630" y="34112"/>
                  </a:moveTo>
                  <a:lnTo>
                    <a:pt x="699342" y="34112"/>
                  </a:lnTo>
                  <a:lnTo>
                    <a:pt x="699406" y="82671"/>
                  </a:lnTo>
                  <a:lnTo>
                    <a:pt x="699610" y="86551"/>
                  </a:lnTo>
                  <a:lnTo>
                    <a:pt x="700265" y="89226"/>
                  </a:lnTo>
                  <a:lnTo>
                    <a:pt x="701347" y="94042"/>
                  </a:lnTo>
                  <a:lnTo>
                    <a:pt x="706159" y="96584"/>
                  </a:lnTo>
                  <a:lnTo>
                    <a:pt x="716585" y="96584"/>
                  </a:lnTo>
                  <a:lnTo>
                    <a:pt x="718991" y="96450"/>
                  </a:lnTo>
                  <a:lnTo>
                    <a:pt x="721798" y="96049"/>
                  </a:lnTo>
                  <a:lnTo>
                    <a:pt x="721798" y="89226"/>
                  </a:lnTo>
                  <a:lnTo>
                    <a:pt x="714179" y="89226"/>
                  </a:lnTo>
                  <a:lnTo>
                    <a:pt x="712442" y="89093"/>
                  </a:lnTo>
                  <a:lnTo>
                    <a:pt x="711239" y="88557"/>
                  </a:lnTo>
                  <a:lnTo>
                    <a:pt x="709902" y="88156"/>
                  </a:lnTo>
                  <a:lnTo>
                    <a:pt x="709100" y="87354"/>
                  </a:lnTo>
                  <a:lnTo>
                    <a:pt x="708031" y="84678"/>
                  </a:lnTo>
                  <a:lnTo>
                    <a:pt x="707763" y="83608"/>
                  </a:lnTo>
                  <a:lnTo>
                    <a:pt x="707763" y="82671"/>
                  </a:lnTo>
                  <a:lnTo>
                    <a:pt x="707630" y="81735"/>
                  </a:lnTo>
                  <a:lnTo>
                    <a:pt x="707630" y="34112"/>
                  </a:lnTo>
                  <a:close/>
                </a:path>
                <a:path w="1487170" h="123189">
                  <a:moveTo>
                    <a:pt x="721798" y="88825"/>
                  </a:moveTo>
                  <a:lnTo>
                    <a:pt x="719392" y="89093"/>
                  </a:lnTo>
                  <a:lnTo>
                    <a:pt x="717521" y="89226"/>
                  </a:lnTo>
                  <a:lnTo>
                    <a:pt x="721798" y="89226"/>
                  </a:lnTo>
                  <a:lnTo>
                    <a:pt x="721798" y="88825"/>
                  </a:lnTo>
                  <a:close/>
                </a:path>
                <a:path w="1487170" h="123189">
                  <a:moveTo>
                    <a:pt x="721798" y="27289"/>
                  </a:moveTo>
                  <a:lnTo>
                    <a:pt x="687179" y="27289"/>
                  </a:lnTo>
                  <a:lnTo>
                    <a:pt x="687179" y="34112"/>
                  </a:lnTo>
                  <a:lnTo>
                    <a:pt x="721798" y="34112"/>
                  </a:lnTo>
                  <a:lnTo>
                    <a:pt x="721798" y="27289"/>
                  </a:lnTo>
                  <a:close/>
                </a:path>
                <a:path w="1487170" h="123189">
                  <a:moveTo>
                    <a:pt x="707630" y="6287"/>
                  </a:moveTo>
                  <a:lnTo>
                    <a:pt x="699342" y="6287"/>
                  </a:lnTo>
                  <a:lnTo>
                    <a:pt x="699342" y="27289"/>
                  </a:lnTo>
                  <a:lnTo>
                    <a:pt x="707630" y="27289"/>
                  </a:lnTo>
                  <a:lnTo>
                    <a:pt x="707630" y="6287"/>
                  </a:lnTo>
                  <a:close/>
                </a:path>
                <a:path w="1487170" h="123189">
                  <a:moveTo>
                    <a:pt x="795483" y="0"/>
                  </a:moveTo>
                  <a:lnTo>
                    <a:pt x="788799" y="0"/>
                  </a:lnTo>
                  <a:lnTo>
                    <a:pt x="784637" y="6166"/>
                  </a:lnTo>
                  <a:lnTo>
                    <a:pt x="771189" y="45265"/>
                  </a:lnTo>
                  <a:lnTo>
                    <a:pt x="769957" y="61134"/>
                  </a:lnTo>
                  <a:lnTo>
                    <a:pt x="770230" y="69052"/>
                  </a:lnTo>
                  <a:lnTo>
                    <a:pt x="784290" y="113372"/>
                  </a:lnTo>
                  <a:lnTo>
                    <a:pt x="788799" y="121600"/>
                  </a:lnTo>
                  <a:lnTo>
                    <a:pt x="795483" y="121600"/>
                  </a:lnTo>
                  <a:lnTo>
                    <a:pt x="787960" y="107355"/>
                  </a:lnTo>
                  <a:lnTo>
                    <a:pt x="782617" y="92520"/>
                  </a:lnTo>
                  <a:lnTo>
                    <a:pt x="779430" y="77109"/>
                  </a:lnTo>
                  <a:lnTo>
                    <a:pt x="778373" y="61134"/>
                  </a:lnTo>
                  <a:lnTo>
                    <a:pt x="779430" y="44659"/>
                  </a:lnTo>
                  <a:lnTo>
                    <a:pt x="782617" y="28961"/>
                  </a:lnTo>
                  <a:lnTo>
                    <a:pt x="787960" y="14067"/>
                  </a:lnTo>
                  <a:lnTo>
                    <a:pt x="795483" y="0"/>
                  </a:lnTo>
                  <a:close/>
                </a:path>
                <a:path w="1487170" h="123189">
                  <a:moveTo>
                    <a:pt x="840156" y="25283"/>
                  </a:moveTo>
                  <a:lnTo>
                    <a:pt x="832269" y="25283"/>
                  </a:lnTo>
                  <a:lnTo>
                    <a:pt x="825325" y="25931"/>
                  </a:lnTo>
                  <a:lnTo>
                    <a:pt x="800189" y="62338"/>
                  </a:lnTo>
                  <a:lnTo>
                    <a:pt x="800719" y="70061"/>
                  </a:lnTo>
                  <a:lnTo>
                    <a:pt x="822378" y="98055"/>
                  </a:lnTo>
                  <a:lnTo>
                    <a:pt x="840022" y="98055"/>
                  </a:lnTo>
                  <a:lnTo>
                    <a:pt x="846571" y="95647"/>
                  </a:lnTo>
                  <a:lnTo>
                    <a:pt x="851369" y="91099"/>
                  </a:lnTo>
                  <a:lnTo>
                    <a:pt x="824650" y="91099"/>
                  </a:lnTo>
                  <a:lnTo>
                    <a:pt x="819036" y="88558"/>
                  </a:lnTo>
                  <a:lnTo>
                    <a:pt x="814905" y="83050"/>
                  </a:lnTo>
                  <a:lnTo>
                    <a:pt x="810882" y="77856"/>
                  </a:lnTo>
                  <a:lnTo>
                    <a:pt x="808877" y="70766"/>
                  </a:lnTo>
                  <a:lnTo>
                    <a:pt x="808877" y="52706"/>
                  </a:lnTo>
                  <a:lnTo>
                    <a:pt x="810882" y="45616"/>
                  </a:lnTo>
                  <a:lnTo>
                    <a:pt x="819437" y="34914"/>
                  </a:lnTo>
                  <a:lnTo>
                    <a:pt x="825185" y="32239"/>
                  </a:lnTo>
                  <a:lnTo>
                    <a:pt x="852290" y="32239"/>
                  </a:lnTo>
                  <a:lnTo>
                    <a:pt x="851517" y="31570"/>
                  </a:lnTo>
                  <a:lnTo>
                    <a:pt x="846572" y="27423"/>
                  </a:lnTo>
                  <a:lnTo>
                    <a:pt x="840156" y="25283"/>
                  </a:lnTo>
                  <a:close/>
                </a:path>
                <a:path w="1487170" h="123189">
                  <a:moveTo>
                    <a:pt x="861008" y="71435"/>
                  </a:moveTo>
                  <a:lnTo>
                    <a:pt x="852587" y="71435"/>
                  </a:lnTo>
                  <a:lnTo>
                    <a:pt x="851651" y="77722"/>
                  </a:lnTo>
                  <a:lnTo>
                    <a:pt x="849379" y="82538"/>
                  </a:lnTo>
                  <a:lnTo>
                    <a:pt x="845770" y="86016"/>
                  </a:lnTo>
                  <a:lnTo>
                    <a:pt x="842027" y="89494"/>
                  </a:lnTo>
                  <a:lnTo>
                    <a:pt x="837349" y="91099"/>
                  </a:lnTo>
                  <a:lnTo>
                    <a:pt x="851369" y="91099"/>
                  </a:lnTo>
                  <a:lnTo>
                    <a:pt x="856730" y="86016"/>
                  </a:lnTo>
                  <a:lnTo>
                    <a:pt x="859805" y="79461"/>
                  </a:lnTo>
                  <a:lnTo>
                    <a:pt x="861008" y="71435"/>
                  </a:lnTo>
                  <a:close/>
                </a:path>
                <a:path w="1487170" h="123189">
                  <a:moveTo>
                    <a:pt x="852290" y="32239"/>
                  </a:moveTo>
                  <a:lnTo>
                    <a:pt x="832403" y="32239"/>
                  </a:lnTo>
                  <a:lnTo>
                    <a:pt x="839644" y="33290"/>
                  </a:lnTo>
                  <a:lnTo>
                    <a:pt x="845319" y="36436"/>
                  </a:lnTo>
                  <a:lnTo>
                    <a:pt x="849414" y="41664"/>
                  </a:lnTo>
                  <a:lnTo>
                    <a:pt x="851918" y="48961"/>
                  </a:lnTo>
                  <a:lnTo>
                    <a:pt x="860473" y="48961"/>
                  </a:lnTo>
                  <a:lnTo>
                    <a:pt x="859404" y="41603"/>
                  </a:lnTo>
                  <a:lnTo>
                    <a:pt x="856463" y="35851"/>
                  </a:lnTo>
                  <a:lnTo>
                    <a:pt x="852290" y="32239"/>
                  </a:lnTo>
                  <a:close/>
                </a:path>
                <a:path w="1487170" h="123189">
                  <a:moveTo>
                    <a:pt x="880996" y="802"/>
                  </a:moveTo>
                  <a:lnTo>
                    <a:pt x="872709" y="802"/>
                  </a:lnTo>
                  <a:lnTo>
                    <a:pt x="872709" y="96049"/>
                  </a:lnTo>
                  <a:lnTo>
                    <a:pt x="880996" y="96049"/>
                  </a:lnTo>
                  <a:lnTo>
                    <a:pt x="881033" y="51636"/>
                  </a:lnTo>
                  <a:lnTo>
                    <a:pt x="882734" y="45349"/>
                  </a:lnTo>
                  <a:lnTo>
                    <a:pt x="886210" y="40265"/>
                  </a:lnTo>
                  <a:lnTo>
                    <a:pt x="880863" y="40265"/>
                  </a:lnTo>
                  <a:lnTo>
                    <a:pt x="880976" y="16130"/>
                  </a:lnTo>
                  <a:lnTo>
                    <a:pt x="880996" y="802"/>
                  </a:lnTo>
                  <a:close/>
                </a:path>
                <a:path w="1487170" h="123189">
                  <a:moveTo>
                    <a:pt x="923068" y="32640"/>
                  </a:moveTo>
                  <a:lnTo>
                    <a:pt x="902651" y="32640"/>
                  </a:lnTo>
                  <a:lnTo>
                    <a:pt x="910380" y="33846"/>
                  </a:lnTo>
                  <a:lnTo>
                    <a:pt x="915884" y="37423"/>
                  </a:lnTo>
                  <a:lnTo>
                    <a:pt x="919192" y="43363"/>
                  </a:lnTo>
                  <a:lnTo>
                    <a:pt x="920295" y="51636"/>
                  </a:lnTo>
                  <a:lnTo>
                    <a:pt x="920295" y="96049"/>
                  </a:lnTo>
                  <a:lnTo>
                    <a:pt x="928716" y="96049"/>
                  </a:lnTo>
                  <a:lnTo>
                    <a:pt x="928716" y="42539"/>
                  </a:lnTo>
                  <a:lnTo>
                    <a:pt x="926577" y="36386"/>
                  </a:lnTo>
                  <a:lnTo>
                    <a:pt x="923068" y="32640"/>
                  </a:lnTo>
                  <a:close/>
                </a:path>
                <a:path w="1487170" h="123189">
                  <a:moveTo>
                    <a:pt x="912542" y="25550"/>
                  </a:moveTo>
                  <a:lnTo>
                    <a:pt x="904656" y="25550"/>
                  </a:lnTo>
                  <a:lnTo>
                    <a:pt x="896991" y="26476"/>
                  </a:lnTo>
                  <a:lnTo>
                    <a:pt x="890454" y="29246"/>
                  </a:lnTo>
                  <a:lnTo>
                    <a:pt x="885069" y="33846"/>
                  </a:lnTo>
                  <a:lnTo>
                    <a:pt x="880863" y="40265"/>
                  </a:lnTo>
                  <a:lnTo>
                    <a:pt x="886210" y="40265"/>
                  </a:lnTo>
                  <a:lnTo>
                    <a:pt x="889685" y="35182"/>
                  </a:lnTo>
                  <a:lnTo>
                    <a:pt x="895165" y="32640"/>
                  </a:lnTo>
                  <a:lnTo>
                    <a:pt x="923068" y="32640"/>
                  </a:lnTo>
                  <a:lnTo>
                    <a:pt x="918557" y="27824"/>
                  </a:lnTo>
                  <a:lnTo>
                    <a:pt x="912542" y="25550"/>
                  </a:lnTo>
                  <a:close/>
                </a:path>
                <a:path w="1487170" h="123189">
                  <a:moveTo>
                    <a:pt x="992667" y="32373"/>
                  </a:moveTo>
                  <a:lnTo>
                    <a:pt x="976719" y="32373"/>
                  </a:lnTo>
                  <a:lnTo>
                    <a:pt x="981130" y="33577"/>
                  </a:lnTo>
                  <a:lnTo>
                    <a:pt x="984204" y="35717"/>
                  </a:lnTo>
                  <a:lnTo>
                    <a:pt x="987145" y="37991"/>
                  </a:lnTo>
                  <a:lnTo>
                    <a:pt x="988749" y="41870"/>
                  </a:lnTo>
                  <a:lnTo>
                    <a:pt x="988749" y="50566"/>
                  </a:lnTo>
                  <a:lnTo>
                    <a:pt x="987947" y="52706"/>
                  </a:lnTo>
                  <a:lnTo>
                    <a:pt x="986343" y="53776"/>
                  </a:lnTo>
                  <a:lnTo>
                    <a:pt x="985809" y="54044"/>
                  </a:lnTo>
                  <a:lnTo>
                    <a:pt x="985407" y="54311"/>
                  </a:lnTo>
                  <a:lnTo>
                    <a:pt x="984338" y="54847"/>
                  </a:lnTo>
                  <a:lnTo>
                    <a:pt x="983269" y="55114"/>
                  </a:lnTo>
                  <a:lnTo>
                    <a:pt x="982734" y="55382"/>
                  </a:lnTo>
                  <a:lnTo>
                    <a:pt x="981264" y="55649"/>
                  </a:lnTo>
                  <a:lnTo>
                    <a:pt x="980462" y="55917"/>
                  </a:lnTo>
                  <a:lnTo>
                    <a:pt x="979660" y="56051"/>
                  </a:lnTo>
                  <a:lnTo>
                    <a:pt x="979125" y="56051"/>
                  </a:lnTo>
                  <a:lnTo>
                    <a:pt x="978590" y="56184"/>
                  </a:lnTo>
                  <a:lnTo>
                    <a:pt x="977655" y="56318"/>
                  </a:lnTo>
                  <a:lnTo>
                    <a:pt x="975249" y="56586"/>
                  </a:lnTo>
                  <a:lnTo>
                    <a:pt x="974313" y="56719"/>
                  </a:lnTo>
                  <a:lnTo>
                    <a:pt x="973511" y="56719"/>
                  </a:lnTo>
                  <a:lnTo>
                    <a:pt x="972709" y="56853"/>
                  </a:lnTo>
                  <a:lnTo>
                    <a:pt x="971640" y="56987"/>
                  </a:lnTo>
                  <a:lnTo>
                    <a:pt x="967095" y="57388"/>
                  </a:lnTo>
                  <a:lnTo>
                    <a:pt x="966293" y="57388"/>
                  </a:lnTo>
                  <a:lnTo>
                    <a:pt x="955086" y="59771"/>
                  </a:lnTo>
                  <a:lnTo>
                    <a:pt x="947112" y="64110"/>
                  </a:lnTo>
                  <a:lnTo>
                    <a:pt x="942346" y="70406"/>
                  </a:lnTo>
                  <a:lnTo>
                    <a:pt x="940763" y="78658"/>
                  </a:lnTo>
                  <a:lnTo>
                    <a:pt x="940869" y="85079"/>
                  </a:lnTo>
                  <a:lnTo>
                    <a:pt x="942634" y="89494"/>
                  </a:lnTo>
                  <a:lnTo>
                    <a:pt x="946644" y="92838"/>
                  </a:lnTo>
                  <a:lnTo>
                    <a:pt x="950654" y="96316"/>
                  </a:lnTo>
                  <a:lnTo>
                    <a:pt x="956134" y="97922"/>
                  </a:lnTo>
                  <a:lnTo>
                    <a:pt x="963219" y="97922"/>
                  </a:lnTo>
                  <a:lnTo>
                    <a:pt x="971293" y="97067"/>
                  </a:lnTo>
                  <a:lnTo>
                    <a:pt x="978290" y="94494"/>
                  </a:lnTo>
                  <a:lnTo>
                    <a:pt x="983163" y="90965"/>
                  </a:lnTo>
                  <a:lnTo>
                    <a:pt x="960545" y="90965"/>
                  </a:lnTo>
                  <a:lnTo>
                    <a:pt x="956669" y="89895"/>
                  </a:lnTo>
                  <a:lnTo>
                    <a:pt x="953862" y="87487"/>
                  </a:lnTo>
                  <a:lnTo>
                    <a:pt x="950921" y="85079"/>
                  </a:lnTo>
                  <a:lnTo>
                    <a:pt x="949584" y="81869"/>
                  </a:lnTo>
                  <a:lnTo>
                    <a:pt x="949584" y="75180"/>
                  </a:lnTo>
                  <a:lnTo>
                    <a:pt x="950119" y="73040"/>
                  </a:lnTo>
                  <a:lnTo>
                    <a:pt x="970036" y="63408"/>
                  </a:lnTo>
                  <a:lnTo>
                    <a:pt x="970437" y="63408"/>
                  </a:lnTo>
                  <a:lnTo>
                    <a:pt x="971105" y="63274"/>
                  </a:lnTo>
                  <a:lnTo>
                    <a:pt x="972041" y="63141"/>
                  </a:lnTo>
                  <a:lnTo>
                    <a:pt x="975650" y="62739"/>
                  </a:lnTo>
                  <a:lnTo>
                    <a:pt x="978189" y="62338"/>
                  </a:lnTo>
                  <a:lnTo>
                    <a:pt x="988749" y="58592"/>
                  </a:lnTo>
                  <a:lnTo>
                    <a:pt x="997037" y="58592"/>
                  </a:lnTo>
                  <a:lnTo>
                    <a:pt x="997037" y="38794"/>
                  </a:lnTo>
                  <a:lnTo>
                    <a:pt x="994764" y="33978"/>
                  </a:lnTo>
                  <a:lnTo>
                    <a:pt x="992667" y="32373"/>
                  </a:lnTo>
                  <a:close/>
                </a:path>
                <a:path w="1487170" h="123189">
                  <a:moveTo>
                    <a:pt x="997037" y="84143"/>
                  </a:moveTo>
                  <a:lnTo>
                    <a:pt x="989150" y="84143"/>
                  </a:lnTo>
                  <a:lnTo>
                    <a:pt x="989150" y="88156"/>
                  </a:lnTo>
                  <a:lnTo>
                    <a:pt x="989685" y="91233"/>
                  </a:lnTo>
                  <a:lnTo>
                    <a:pt x="990888" y="93373"/>
                  </a:lnTo>
                  <a:lnTo>
                    <a:pt x="991957" y="95647"/>
                  </a:lnTo>
                  <a:lnTo>
                    <a:pt x="994363" y="96718"/>
                  </a:lnTo>
                  <a:lnTo>
                    <a:pt x="1000512" y="96718"/>
                  </a:lnTo>
                  <a:lnTo>
                    <a:pt x="1002651" y="96450"/>
                  </a:lnTo>
                  <a:lnTo>
                    <a:pt x="1004789" y="95647"/>
                  </a:lnTo>
                  <a:lnTo>
                    <a:pt x="1004789" y="89628"/>
                  </a:lnTo>
                  <a:lnTo>
                    <a:pt x="999977" y="89628"/>
                  </a:lnTo>
                  <a:lnTo>
                    <a:pt x="998908" y="89360"/>
                  </a:lnTo>
                  <a:lnTo>
                    <a:pt x="997571" y="88022"/>
                  </a:lnTo>
                  <a:lnTo>
                    <a:pt x="997250" y="87487"/>
                  </a:lnTo>
                  <a:lnTo>
                    <a:pt x="997170" y="86551"/>
                  </a:lnTo>
                  <a:lnTo>
                    <a:pt x="997037" y="85748"/>
                  </a:lnTo>
                  <a:lnTo>
                    <a:pt x="997037" y="84143"/>
                  </a:lnTo>
                  <a:close/>
                </a:path>
                <a:path w="1487170" h="123189">
                  <a:moveTo>
                    <a:pt x="997037" y="58592"/>
                  </a:moveTo>
                  <a:lnTo>
                    <a:pt x="988749" y="58592"/>
                  </a:lnTo>
                  <a:lnTo>
                    <a:pt x="988749" y="76250"/>
                  </a:lnTo>
                  <a:lnTo>
                    <a:pt x="986477" y="81334"/>
                  </a:lnTo>
                  <a:lnTo>
                    <a:pt x="977388" y="89093"/>
                  </a:lnTo>
                  <a:lnTo>
                    <a:pt x="971774" y="90965"/>
                  </a:lnTo>
                  <a:lnTo>
                    <a:pt x="983163" y="90965"/>
                  </a:lnTo>
                  <a:lnTo>
                    <a:pt x="984234" y="90190"/>
                  </a:lnTo>
                  <a:lnTo>
                    <a:pt x="989150" y="84143"/>
                  </a:lnTo>
                  <a:lnTo>
                    <a:pt x="997037" y="84143"/>
                  </a:lnTo>
                  <a:lnTo>
                    <a:pt x="997037" y="58592"/>
                  </a:lnTo>
                  <a:close/>
                </a:path>
                <a:path w="1487170" h="123189">
                  <a:moveTo>
                    <a:pt x="1004789" y="89226"/>
                  </a:moveTo>
                  <a:lnTo>
                    <a:pt x="1003720" y="89494"/>
                  </a:lnTo>
                  <a:lnTo>
                    <a:pt x="1002651" y="89628"/>
                  </a:lnTo>
                  <a:lnTo>
                    <a:pt x="1004789" y="89628"/>
                  </a:lnTo>
                  <a:lnTo>
                    <a:pt x="1004789" y="89226"/>
                  </a:lnTo>
                  <a:close/>
                </a:path>
                <a:path w="1487170" h="123189">
                  <a:moveTo>
                    <a:pt x="979526" y="25416"/>
                  </a:moveTo>
                  <a:lnTo>
                    <a:pt x="963219" y="25416"/>
                  </a:lnTo>
                  <a:lnTo>
                    <a:pt x="956669" y="27423"/>
                  </a:lnTo>
                  <a:lnTo>
                    <a:pt x="947045" y="35449"/>
                  </a:lnTo>
                  <a:lnTo>
                    <a:pt x="944371" y="41202"/>
                  </a:lnTo>
                  <a:lnTo>
                    <a:pt x="944104" y="48559"/>
                  </a:lnTo>
                  <a:lnTo>
                    <a:pt x="952124" y="48559"/>
                  </a:lnTo>
                  <a:lnTo>
                    <a:pt x="952659" y="43075"/>
                  </a:lnTo>
                  <a:lnTo>
                    <a:pt x="954397" y="39061"/>
                  </a:lnTo>
                  <a:lnTo>
                    <a:pt x="960545" y="33710"/>
                  </a:lnTo>
                  <a:lnTo>
                    <a:pt x="964956" y="32373"/>
                  </a:lnTo>
                  <a:lnTo>
                    <a:pt x="992667" y="32373"/>
                  </a:lnTo>
                  <a:lnTo>
                    <a:pt x="990220" y="30500"/>
                  </a:lnTo>
                  <a:lnTo>
                    <a:pt x="985675" y="27155"/>
                  </a:lnTo>
                  <a:lnTo>
                    <a:pt x="979526" y="25416"/>
                  </a:lnTo>
                  <a:close/>
                </a:path>
                <a:path w="1487170" h="123189">
                  <a:moveTo>
                    <a:pt x="1022372" y="802"/>
                  </a:moveTo>
                  <a:lnTo>
                    <a:pt x="1014085" y="802"/>
                  </a:lnTo>
                  <a:lnTo>
                    <a:pt x="1014085" y="96049"/>
                  </a:lnTo>
                  <a:lnTo>
                    <a:pt x="1022372" y="96049"/>
                  </a:lnTo>
                  <a:lnTo>
                    <a:pt x="1022372" y="802"/>
                  </a:lnTo>
                  <a:close/>
                </a:path>
                <a:path w="1487170" h="123189">
                  <a:moveTo>
                    <a:pt x="1047045" y="802"/>
                  </a:moveTo>
                  <a:lnTo>
                    <a:pt x="1038758" y="802"/>
                  </a:lnTo>
                  <a:lnTo>
                    <a:pt x="1038758" y="96049"/>
                  </a:lnTo>
                  <a:lnTo>
                    <a:pt x="1047045" y="96049"/>
                  </a:lnTo>
                  <a:lnTo>
                    <a:pt x="1047045" y="802"/>
                  </a:lnTo>
                  <a:close/>
                </a:path>
                <a:path w="1487170" h="123189">
                  <a:moveTo>
                    <a:pt x="1100451" y="25416"/>
                  </a:moveTo>
                  <a:lnTo>
                    <a:pt x="1081470" y="25416"/>
                  </a:lnTo>
                  <a:lnTo>
                    <a:pt x="1073985" y="28895"/>
                  </a:lnTo>
                  <a:lnTo>
                    <a:pt x="1059496" y="63675"/>
                  </a:lnTo>
                  <a:lnTo>
                    <a:pt x="1059943" y="70272"/>
                  </a:lnTo>
                  <a:lnTo>
                    <a:pt x="1081336" y="98323"/>
                  </a:lnTo>
                  <a:lnTo>
                    <a:pt x="1098847" y="98323"/>
                  </a:lnTo>
                  <a:lnTo>
                    <a:pt x="1105396" y="96182"/>
                  </a:lnTo>
                  <a:lnTo>
                    <a:pt x="1110783" y="91500"/>
                  </a:lnTo>
                  <a:lnTo>
                    <a:pt x="1083475" y="91500"/>
                  </a:lnTo>
                  <a:lnTo>
                    <a:pt x="1077594" y="88959"/>
                  </a:lnTo>
                  <a:lnTo>
                    <a:pt x="1069841" y="78257"/>
                  </a:lnTo>
                  <a:lnTo>
                    <a:pt x="1067970" y="71702"/>
                  </a:lnTo>
                  <a:lnTo>
                    <a:pt x="1067970" y="63675"/>
                  </a:lnTo>
                  <a:lnTo>
                    <a:pt x="1121035" y="63675"/>
                  </a:lnTo>
                  <a:lnTo>
                    <a:pt x="1121035" y="61268"/>
                  </a:lnTo>
                  <a:lnTo>
                    <a:pt x="1120734" y="56853"/>
                  </a:lnTo>
                  <a:lnTo>
                    <a:pt x="1067970" y="56853"/>
                  </a:lnTo>
                  <a:lnTo>
                    <a:pt x="1068772" y="49629"/>
                  </a:lnTo>
                  <a:lnTo>
                    <a:pt x="1071044" y="43743"/>
                  </a:lnTo>
                  <a:lnTo>
                    <a:pt x="1078262" y="34647"/>
                  </a:lnTo>
                  <a:lnTo>
                    <a:pt x="1083609" y="32373"/>
                  </a:lnTo>
                  <a:lnTo>
                    <a:pt x="1110594" y="32373"/>
                  </a:lnTo>
                  <a:lnTo>
                    <a:pt x="1107936" y="28894"/>
                  </a:lnTo>
                  <a:lnTo>
                    <a:pt x="1100451" y="25416"/>
                  </a:lnTo>
                  <a:close/>
                </a:path>
                <a:path w="1487170" h="123189">
                  <a:moveTo>
                    <a:pt x="1120367" y="73441"/>
                  </a:moveTo>
                  <a:lnTo>
                    <a:pt x="1112213" y="73441"/>
                  </a:lnTo>
                  <a:lnTo>
                    <a:pt x="1109385" y="81342"/>
                  </a:lnTo>
                  <a:lnTo>
                    <a:pt x="1104928" y="86986"/>
                  </a:lnTo>
                  <a:lnTo>
                    <a:pt x="1098868" y="90372"/>
                  </a:lnTo>
                  <a:lnTo>
                    <a:pt x="1091228" y="91500"/>
                  </a:lnTo>
                  <a:lnTo>
                    <a:pt x="1110783" y="91500"/>
                  </a:lnTo>
                  <a:lnTo>
                    <a:pt x="1115555" y="87353"/>
                  </a:lnTo>
                  <a:lnTo>
                    <a:pt x="1118763" y="81200"/>
                  </a:lnTo>
                  <a:lnTo>
                    <a:pt x="1120367" y="73441"/>
                  </a:lnTo>
                  <a:close/>
                </a:path>
                <a:path w="1487170" h="123189">
                  <a:moveTo>
                    <a:pt x="1110594" y="32373"/>
                  </a:moveTo>
                  <a:lnTo>
                    <a:pt x="1096975" y="32373"/>
                  </a:lnTo>
                  <a:lnTo>
                    <a:pt x="1102055" y="34647"/>
                  </a:lnTo>
                  <a:lnTo>
                    <a:pt x="1106065" y="38928"/>
                  </a:lnTo>
                  <a:lnTo>
                    <a:pt x="1109941" y="43208"/>
                  </a:lnTo>
                  <a:lnTo>
                    <a:pt x="1112080" y="49228"/>
                  </a:lnTo>
                  <a:lnTo>
                    <a:pt x="1112615" y="56853"/>
                  </a:lnTo>
                  <a:lnTo>
                    <a:pt x="1120734" y="56853"/>
                  </a:lnTo>
                  <a:lnTo>
                    <a:pt x="1120536" y="53965"/>
                  </a:lnTo>
                  <a:lnTo>
                    <a:pt x="1119047" y="47288"/>
                  </a:lnTo>
                  <a:lnTo>
                    <a:pt x="1116581" y="41214"/>
                  </a:lnTo>
                  <a:lnTo>
                    <a:pt x="1113149" y="35717"/>
                  </a:lnTo>
                  <a:lnTo>
                    <a:pt x="1110594" y="32373"/>
                  </a:lnTo>
                  <a:close/>
                </a:path>
                <a:path w="1487170" h="123189">
                  <a:moveTo>
                    <a:pt x="1140362" y="27289"/>
                  </a:moveTo>
                  <a:lnTo>
                    <a:pt x="1132475" y="27289"/>
                  </a:lnTo>
                  <a:lnTo>
                    <a:pt x="1132475" y="96049"/>
                  </a:lnTo>
                  <a:lnTo>
                    <a:pt x="1140896" y="96049"/>
                  </a:lnTo>
                  <a:lnTo>
                    <a:pt x="1140896" y="50298"/>
                  </a:lnTo>
                  <a:lnTo>
                    <a:pt x="1142768" y="43877"/>
                  </a:lnTo>
                  <a:lnTo>
                    <a:pt x="1146048" y="40265"/>
                  </a:lnTo>
                  <a:lnTo>
                    <a:pt x="1140362" y="40265"/>
                  </a:lnTo>
                  <a:lnTo>
                    <a:pt x="1140362" y="27289"/>
                  </a:lnTo>
                  <a:close/>
                </a:path>
                <a:path w="1487170" h="123189">
                  <a:moveTo>
                    <a:pt x="1183501" y="32774"/>
                  </a:moveTo>
                  <a:lnTo>
                    <a:pt x="1162550" y="32774"/>
                  </a:lnTo>
                  <a:lnTo>
                    <a:pt x="1170192" y="33976"/>
                  </a:lnTo>
                  <a:lnTo>
                    <a:pt x="1175667" y="37573"/>
                  </a:lnTo>
                  <a:lnTo>
                    <a:pt x="1178960" y="43553"/>
                  </a:lnTo>
                  <a:lnTo>
                    <a:pt x="1180061" y="51903"/>
                  </a:lnTo>
                  <a:lnTo>
                    <a:pt x="1180061" y="96049"/>
                  </a:lnTo>
                  <a:lnTo>
                    <a:pt x="1188482" y="96049"/>
                  </a:lnTo>
                  <a:lnTo>
                    <a:pt x="1188482" y="41202"/>
                  </a:lnTo>
                  <a:lnTo>
                    <a:pt x="1186209" y="35316"/>
                  </a:lnTo>
                  <a:lnTo>
                    <a:pt x="1183501" y="32774"/>
                  </a:lnTo>
                  <a:close/>
                </a:path>
                <a:path w="1487170" h="123189">
                  <a:moveTo>
                    <a:pt x="1171773" y="25416"/>
                  </a:moveTo>
                  <a:lnTo>
                    <a:pt x="1158808" y="25416"/>
                  </a:lnTo>
                  <a:lnTo>
                    <a:pt x="1153996" y="26620"/>
                  </a:lnTo>
                  <a:lnTo>
                    <a:pt x="1146510" y="31436"/>
                  </a:lnTo>
                  <a:lnTo>
                    <a:pt x="1143169" y="35182"/>
                  </a:lnTo>
                  <a:lnTo>
                    <a:pt x="1140362" y="40265"/>
                  </a:lnTo>
                  <a:lnTo>
                    <a:pt x="1146048" y="40265"/>
                  </a:lnTo>
                  <a:lnTo>
                    <a:pt x="1146778" y="39463"/>
                  </a:lnTo>
                  <a:lnTo>
                    <a:pt x="1150654" y="35048"/>
                  </a:lnTo>
                  <a:lnTo>
                    <a:pt x="1155867" y="32774"/>
                  </a:lnTo>
                  <a:lnTo>
                    <a:pt x="1183501" y="32774"/>
                  </a:lnTo>
                  <a:lnTo>
                    <a:pt x="1181932" y="31302"/>
                  </a:lnTo>
                  <a:lnTo>
                    <a:pt x="1177521" y="27423"/>
                  </a:lnTo>
                  <a:lnTo>
                    <a:pt x="1171773" y="25416"/>
                  </a:lnTo>
                  <a:close/>
                </a:path>
                <a:path w="1487170" h="123189">
                  <a:moveTo>
                    <a:pt x="1212286" y="102336"/>
                  </a:moveTo>
                  <a:lnTo>
                    <a:pt x="1203865" y="102336"/>
                  </a:lnTo>
                  <a:lnTo>
                    <a:pt x="1204266" y="109025"/>
                  </a:lnTo>
                  <a:lnTo>
                    <a:pt x="1206939" y="114108"/>
                  </a:lnTo>
                  <a:lnTo>
                    <a:pt x="1211885" y="117720"/>
                  </a:lnTo>
                  <a:lnTo>
                    <a:pt x="1216697" y="121332"/>
                  </a:lnTo>
                  <a:lnTo>
                    <a:pt x="1223380" y="123071"/>
                  </a:lnTo>
                  <a:lnTo>
                    <a:pt x="1231801" y="123071"/>
                  </a:lnTo>
                  <a:lnTo>
                    <a:pt x="1245233" y="121160"/>
                  </a:lnTo>
                  <a:lnTo>
                    <a:pt x="1252997" y="116516"/>
                  </a:lnTo>
                  <a:lnTo>
                    <a:pt x="1220172" y="116516"/>
                  </a:lnTo>
                  <a:lnTo>
                    <a:pt x="1213623" y="111834"/>
                  </a:lnTo>
                  <a:lnTo>
                    <a:pt x="1212286" y="102336"/>
                  </a:lnTo>
                  <a:close/>
                </a:path>
                <a:path w="1487170" h="123189">
                  <a:moveTo>
                    <a:pt x="1262545" y="80130"/>
                  </a:moveTo>
                  <a:lnTo>
                    <a:pt x="1254658" y="80130"/>
                  </a:lnTo>
                  <a:lnTo>
                    <a:pt x="1254658" y="99928"/>
                  </a:lnTo>
                  <a:lnTo>
                    <a:pt x="1252921" y="106082"/>
                  </a:lnTo>
                  <a:lnTo>
                    <a:pt x="1249445" y="110229"/>
                  </a:lnTo>
                  <a:lnTo>
                    <a:pt x="1245970" y="114509"/>
                  </a:lnTo>
                  <a:lnTo>
                    <a:pt x="1240222" y="116516"/>
                  </a:lnTo>
                  <a:lnTo>
                    <a:pt x="1252997" y="116516"/>
                  </a:lnTo>
                  <a:lnTo>
                    <a:pt x="1254842" y="115412"/>
                  </a:lnTo>
                  <a:lnTo>
                    <a:pt x="1260617" y="105802"/>
                  </a:lnTo>
                  <a:lnTo>
                    <a:pt x="1262545" y="92303"/>
                  </a:lnTo>
                  <a:lnTo>
                    <a:pt x="1262545" y="80130"/>
                  </a:lnTo>
                  <a:close/>
                </a:path>
                <a:path w="1487170" h="123189">
                  <a:moveTo>
                    <a:pt x="1231534" y="25416"/>
                  </a:moveTo>
                  <a:lnTo>
                    <a:pt x="1222311" y="25416"/>
                  </a:lnTo>
                  <a:lnTo>
                    <a:pt x="1214959" y="28761"/>
                  </a:lnTo>
                  <a:lnTo>
                    <a:pt x="1201058" y="61134"/>
                  </a:lnTo>
                  <a:lnTo>
                    <a:pt x="1201546" y="68358"/>
                  </a:lnTo>
                  <a:lnTo>
                    <a:pt x="1221776" y="95246"/>
                  </a:lnTo>
                  <a:lnTo>
                    <a:pt x="1230866" y="95246"/>
                  </a:lnTo>
                  <a:lnTo>
                    <a:pt x="1238662" y="94314"/>
                  </a:lnTo>
                  <a:lnTo>
                    <a:pt x="1245218" y="91500"/>
                  </a:lnTo>
                  <a:lnTo>
                    <a:pt x="1249144" y="88022"/>
                  </a:lnTo>
                  <a:lnTo>
                    <a:pt x="1224851" y="88022"/>
                  </a:lnTo>
                  <a:lnTo>
                    <a:pt x="1219504" y="85614"/>
                  </a:lnTo>
                  <a:lnTo>
                    <a:pt x="1215385" y="80397"/>
                  </a:lnTo>
                  <a:lnTo>
                    <a:pt x="1211484" y="75581"/>
                  </a:lnTo>
                  <a:lnTo>
                    <a:pt x="1209479" y="68893"/>
                  </a:lnTo>
                  <a:lnTo>
                    <a:pt x="1209479" y="51904"/>
                  </a:lnTo>
                  <a:lnTo>
                    <a:pt x="1211484" y="45215"/>
                  </a:lnTo>
                  <a:lnTo>
                    <a:pt x="1215602" y="39998"/>
                  </a:lnTo>
                  <a:lnTo>
                    <a:pt x="1219504" y="35182"/>
                  </a:lnTo>
                  <a:lnTo>
                    <a:pt x="1224984" y="32640"/>
                  </a:lnTo>
                  <a:lnTo>
                    <a:pt x="1249479" y="32640"/>
                  </a:lnTo>
                  <a:lnTo>
                    <a:pt x="1245486" y="29129"/>
                  </a:lnTo>
                  <a:lnTo>
                    <a:pt x="1239080" y="26344"/>
                  </a:lnTo>
                  <a:lnTo>
                    <a:pt x="1231534" y="25416"/>
                  </a:lnTo>
                  <a:close/>
                </a:path>
                <a:path w="1487170" h="123189">
                  <a:moveTo>
                    <a:pt x="1249479" y="32640"/>
                  </a:moveTo>
                  <a:lnTo>
                    <a:pt x="1238752" y="32640"/>
                  </a:lnTo>
                  <a:lnTo>
                    <a:pt x="1244232" y="35182"/>
                  </a:lnTo>
                  <a:lnTo>
                    <a:pt x="1248599" y="40265"/>
                  </a:lnTo>
                  <a:lnTo>
                    <a:pt x="1252386" y="44814"/>
                  </a:lnTo>
                  <a:lnTo>
                    <a:pt x="1254525" y="51368"/>
                  </a:lnTo>
                  <a:lnTo>
                    <a:pt x="1254463" y="68558"/>
                  </a:lnTo>
                  <a:lnTo>
                    <a:pt x="1252386" y="75314"/>
                  </a:lnTo>
                  <a:lnTo>
                    <a:pt x="1248267" y="80531"/>
                  </a:lnTo>
                  <a:lnTo>
                    <a:pt x="1244232" y="85481"/>
                  </a:lnTo>
                  <a:lnTo>
                    <a:pt x="1238618" y="88022"/>
                  </a:lnTo>
                  <a:lnTo>
                    <a:pt x="1249144" y="88022"/>
                  </a:lnTo>
                  <a:lnTo>
                    <a:pt x="1250546" y="86781"/>
                  </a:lnTo>
                  <a:lnTo>
                    <a:pt x="1254658" y="80130"/>
                  </a:lnTo>
                  <a:lnTo>
                    <a:pt x="1262545" y="80130"/>
                  </a:lnTo>
                  <a:lnTo>
                    <a:pt x="1262545" y="40265"/>
                  </a:lnTo>
                  <a:lnTo>
                    <a:pt x="1254926" y="40265"/>
                  </a:lnTo>
                  <a:lnTo>
                    <a:pt x="1250763" y="33769"/>
                  </a:lnTo>
                  <a:lnTo>
                    <a:pt x="1249479" y="32640"/>
                  </a:lnTo>
                  <a:close/>
                </a:path>
                <a:path w="1487170" h="123189">
                  <a:moveTo>
                    <a:pt x="1262545" y="27289"/>
                  </a:moveTo>
                  <a:lnTo>
                    <a:pt x="1254926" y="27289"/>
                  </a:lnTo>
                  <a:lnTo>
                    <a:pt x="1254926" y="40265"/>
                  </a:lnTo>
                  <a:lnTo>
                    <a:pt x="1262545" y="40265"/>
                  </a:lnTo>
                  <a:lnTo>
                    <a:pt x="1262545" y="27289"/>
                  </a:lnTo>
                  <a:close/>
                </a:path>
                <a:path w="1487170" h="123189">
                  <a:moveTo>
                    <a:pt x="1315834" y="25416"/>
                  </a:moveTo>
                  <a:lnTo>
                    <a:pt x="1296853" y="25416"/>
                  </a:lnTo>
                  <a:lnTo>
                    <a:pt x="1289367" y="28895"/>
                  </a:lnTo>
                  <a:lnTo>
                    <a:pt x="1274879" y="63675"/>
                  </a:lnTo>
                  <a:lnTo>
                    <a:pt x="1275326" y="70272"/>
                  </a:lnTo>
                  <a:lnTo>
                    <a:pt x="1296719" y="98323"/>
                  </a:lnTo>
                  <a:lnTo>
                    <a:pt x="1314230" y="98323"/>
                  </a:lnTo>
                  <a:lnTo>
                    <a:pt x="1320779" y="96182"/>
                  </a:lnTo>
                  <a:lnTo>
                    <a:pt x="1326166" y="91500"/>
                  </a:lnTo>
                  <a:lnTo>
                    <a:pt x="1298858" y="91500"/>
                  </a:lnTo>
                  <a:lnTo>
                    <a:pt x="1292976" y="88959"/>
                  </a:lnTo>
                  <a:lnTo>
                    <a:pt x="1285224" y="78257"/>
                  </a:lnTo>
                  <a:lnTo>
                    <a:pt x="1283352" y="71702"/>
                  </a:lnTo>
                  <a:lnTo>
                    <a:pt x="1283352" y="63675"/>
                  </a:lnTo>
                  <a:lnTo>
                    <a:pt x="1336418" y="63675"/>
                  </a:lnTo>
                  <a:lnTo>
                    <a:pt x="1336418" y="61268"/>
                  </a:lnTo>
                  <a:lnTo>
                    <a:pt x="1336117" y="56853"/>
                  </a:lnTo>
                  <a:lnTo>
                    <a:pt x="1283352" y="56853"/>
                  </a:lnTo>
                  <a:lnTo>
                    <a:pt x="1284154" y="49629"/>
                  </a:lnTo>
                  <a:lnTo>
                    <a:pt x="1286427" y="43743"/>
                  </a:lnTo>
                  <a:lnTo>
                    <a:pt x="1293645" y="34647"/>
                  </a:lnTo>
                  <a:lnTo>
                    <a:pt x="1298991" y="32373"/>
                  </a:lnTo>
                  <a:lnTo>
                    <a:pt x="1325977" y="32373"/>
                  </a:lnTo>
                  <a:lnTo>
                    <a:pt x="1323319" y="28894"/>
                  </a:lnTo>
                  <a:lnTo>
                    <a:pt x="1315834" y="25416"/>
                  </a:lnTo>
                  <a:close/>
                </a:path>
                <a:path w="1487170" h="123189">
                  <a:moveTo>
                    <a:pt x="1335750" y="73441"/>
                  </a:moveTo>
                  <a:lnTo>
                    <a:pt x="1327596" y="73441"/>
                  </a:lnTo>
                  <a:lnTo>
                    <a:pt x="1324768" y="81342"/>
                  </a:lnTo>
                  <a:lnTo>
                    <a:pt x="1320311" y="86986"/>
                  </a:lnTo>
                  <a:lnTo>
                    <a:pt x="1314250" y="90372"/>
                  </a:lnTo>
                  <a:lnTo>
                    <a:pt x="1306610" y="91500"/>
                  </a:lnTo>
                  <a:lnTo>
                    <a:pt x="1326166" y="91500"/>
                  </a:lnTo>
                  <a:lnTo>
                    <a:pt x="1330938" y="87353"/>
                  </a:lnTo>
                  <a:lnTo>
                    <a:pt x="1334146" y="81200"/>
                  </a:lnTo>
                  <a:lnTo>
                    <a:pt x="1335750" y="73441"/>
                  </a:lnTo>
                  <a:close/>
                </a:path>
                <a:path w="1487170" h="123189">
                  <a:moveTo>
                    <a:pt x="1325977" y="32373"/>
                  </a:moveTo>
                  <a:lnTo>
                    <a:pt x="1312358" y="32373"/>
                  </a:lnTo>
                  <a:lnTo>
                    <a:pt x="1317437" y="34647"/>
                  </a:lnTo>
                  <a:lnTo>
                    <a:pt x="1321448" y="38928"/>
                  </a:lnTo>
                  <a:lnTo>
                    <a:pt x="1325324" y="43208"/>
                  </a:lnTo>
                  <a:lnTo>
                    <a:pt x="1327463" y="49228"/>
                  </a:lnTo>
                  <a:lnTo>
                    <a:pt x="1327997" y="56853"/>
                  </a:lnTo>
                  <a:lnTo>
                    <a:pt x="1336117" y="56853"/>
                  </a:lnTo>
                  <a:lnTo>
                    <a:pt x="1335919" y="53965"/>
                  </a:lnTo>
                  <a:lnTo>
                    <a:pt x="1334430" y="47288"/>
                  </a:lnTo>
                  <a:lnTo>
                    <a:pt x="1331964" y="41214"/>
                  </a:lnTo>
                  <a:lnTo>
                    <a:pt x="1328532" y="35717"/>
                  </a:lnTo>
                  <a:lnTo>
                    <a:pt x="1325977" y="32373"/>
                  </a:lnTo>
                  <a:close/>
                </a:path>
                <a:path w="1487170" h="123189">
                  <a:moveTo>
                    <a:pt x="1359214" y="802"/>
                  </a:moveTo>
                  <a:lnTo>
                    <a:pt x="1350125" y="802"/>
                  </a:lnTo>
                  <a:lnTo>
                    <a:pt x="1350125" y="96049"/>
                  </a:lnTo>
                  <a:lnTo>
                    <a:pt x="1359214" y="96049"/>
                  </a:lnTo>
                  <a:lnTo>
                    <a:pt x="1359214" y="802"/>
                  </a:lnTo>
                  <a:close/>
                </a:path>
                <a:path w="1487170" h="123189">
                  <a:moveTo>
                    <a:pt x="1413444" y="802"/>
                  </a:moveTo>
                  <a:lnTo>
                    <a:pt x="1378958" y="802"/>
                  </a:lnTo>
                  <a:lnTo>
                    <a:pt x="1378958" y="96049"/>
                  </a:lnTo>
                  <a:lnTo>
                    <a:pt x="1414246" y="96049"/>
                  </a:lnTo>
                  <a:lnTo>
                    <a:pt x="1424098" y="95194"/>
                  </a:lnTo>
                  <a:lnTo>
                    <a:pt x="1432609" y="92621"/>
                  </a:lnTo>
                  <a:lnTo>
                    <a:pt x="1439818" y="88290"/>
                  </a:lnTo>
                  <a:lnTo>
                    <a:pt x="1388047" y="88290"/>
                  </a:lnTo>
                  <a:lnTo>
                    <a:pt x="1388047" y="8561"/>
                  </a:lnTo>
                  <a:lnTo>
                    <a:pt x="1440240" y="8561"/>
                  </a:lnTo>
                  <a:lnTo>
                    <a:pt x="1439403" y="7800"/>
                  </a:lnTo>
                  <a:lnTo>
                    <a:pt x="1432074" y="3912"/>
                  </a:lnTo>
                  <a:lnTo>
                    <a:pt x="1423417" y="1580"/>
                  </a:lnTo>
                  <a:lnTo>
                    <a:pt x="1413444" y="802"/>
                  </a:lnTo>
                  <a:close/>
                </a:path>
                <a:path w="1487170" h="123189">
                  <a:moveTo>
                    <a:pt x="1440240" y="8561"/>
                  </a:moveTo>
                  <a:lnTo>
                    <a:pt x="1413444" y="8561"/>
                  </a:lnTo>
                  <a:lnTo>
                    <a:pt x="1421011" y="9211"/>
                  </a:lnTo>
                  <a:lnTo>
                    <a:pt x="1427663" y="11153"/>
                  </a:lnTo>
                  <a:lnTo>
                    <a:pt x="1446861" y="47221"/>
                  </a:lnTo>
                  <a:lnTo>
                    <a:pt x="1444681" y="65208"/>
                  </a:lnTo>
                  <a:lnTo>
                    <a:pt x="1438139" y="78039"/>
                  </a:lnTo>
                  <a:lnTo>
                    <a:pt x="1427237" y="85729"/>
                  </a:lnTo>
                  <a:lnTo>
                    <a:pt x="1411974" y="88290"/>
                  </a:lnTo>
                  <a:lnTo>
                    <a:pt x="1439818" y="88290"/>
                  </a:lnTo>
                  <a:lnTo>
                    <a:pt x="1455951" y="46686"/>
                  </a:lnTo>
                  <a:lnTo>
                    <a:pt x="1455278" y="36702"/>
                  </a:lnTo>
                  <a:lnTo>
                    <a:pt x="1453277" y="27808"/>
                  </a:lnTo>
                  <a:lnTo>
                    <a:pt x="1449973" y="19992"/>
                  </a:lnTo>
                  <a:lnTo>
                    <a:pt x="1445391" y="13243"/>
                  </a:lnTo>
                  <a:lnTo>
                    <a:pt x="1440240" y="8561"/>
                  </a:lnTo>
                  <a:close/>
                </a:path>
                <a:path w="1487170" h="123189">
                  <a:moveTo>
                    <a:pt x="1467786" y="0"/>
                  </a:moveTo>
                  <a:lnTo>
                    <a:pt x="1461102" y="0"/>
                  </a:lnTo>
                  <a:lnTo>
                    <a:pt x="1468569" y="14067"/>
                  </a:lnTo>
                  <a:lnTo>
                    <a:pt x="1473918" y="28961"/>
                  </a:lnTo>
                  <a:lnTo>
                    <a:pt x="1477136" y="44659"/>
                  </a:lnTo>
                  <a:lnTo>
                    <a:pt x="1478212" y="61134"/>
                  </a:lnTo>
                  <a:lnTo>
                    <a:pt x="1477136" y="77109"/>
                  </a:lnTo>
                  <a:lnTo>
                    <a:pt x="1473918" y="92520"/>
                  </a:lnTo>
                  <a:lnTo>
                    <a:pt x="1468569" y="107355"/>
                  </a:lnTo>
                  <a:lnTo>
                    <a:pt x="1461102" y="121600"/>
                  </a:lnTo>
                  <a:lnTo>
                    <a:pt x="1467786" y="121600"/>
                  </a:lnTo>
                  <a:lnTo>
                    <a:pt x="1483982" y="84101"/>
                  </a:lnTo>
                  <a:lnTo>
                    <a:pt x="1486633" y="61000"/>
                  </a:lnTo>
                  <a:lnTo>
                    <a:pt x="1486309" y="53252"/>
                  </a:lnTo>
                  <a:lnTo>
                    <a:pt x="1475522" y="13009"/>
                  </a:lnTo>
                  <a:lnTo>
                    <a:pt x="1471873" y="6166"/>
                  </a:lnTo>
                  <a:lnTo>
                    <a:pt x="14677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2621" y="1113680"/>
              <a:ext cx="1793177" cy="122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1507" y="1113680"/>
              <a:ext cx="2112620" cy="1213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3024" y="2968153"/>
              <a:ext cx="1591419" cy="16838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62882" y="3108225"/>
              <a:ext cx="819150" cy="895985"/>
            </a:xfrm>
            <a:custGeom>
              <a:avLst/>
              <a:gdLst/>
              <a:ahLst/>
              <a:cxnLst/>
              <a:rect l="l" t="t" r="r" b="b"/>
              <a:pathLst>
                <a:path w="819150" h="895985">
                  <a:moveTo>
                    <a:pt x="409356" y="0"/>
                  </a:moveTo>
                  <a:lnTo>
                    <a:pt x="366409" y="5614"/>
                  </a:lnTo>
                  <a:lnTo>
                    <a:pt x="325719" y="22457"/>
                  </a:lnTo>
                  <a:lnTo>
                    <a:pt x="83447" y="162657"/>
                  </a:lnTo>
                  <a:lnTo>
                    <a:pt x="48620" y="189488"/>
                  </a:lnTo>
                  <a:lnTo>
                    <a:pt x="22356" y="223856"/>
                  </a:lnTo>
                  <a:lnTo>
                    <a:pt x="5775" y="263814"/>
                  </a:lnTo>
                  <a:lnTo>
                    <a:pt x="0" y="307416"/>
                  </a:lnTo>
                  <a:lnTo>
                    <a:pt x="0" y="588262"/>
                  </a:lnTo>
                  <a:lnTo>
                    <a:pt x="5775" y="631865"/>
                  </a:lnTo>
                  <a:lnTo>
                    <a:pt x="22356" y="671822"/>
                  </a:lnTo>
                  <a:lnTo>
                    <a:pt x="48620" y="706190"/>
                  </a:lnTo>
                  <a:lnTo>
                    <a:pt x="83447" y="733022"/>
                  </a:lnTo>
                  <a:lnTo>
                    <a:pt x="325719" y="873222"/>
                  </a:lnTo>
                  <a:lnTo>
                    <a:pt x="366409" y="890065"/>
                  </a:lnTo>
                  <a:lnTo>
                    <a:pt x="409356" y="895679"/>
                  </a:lnTo>
                  <a:lnTo>
                    <a:pt x="452303" y="890065"/>
                  </a:lnTo>
                  <a:lnTo>
                    <a:pt x="492993" y="873222"/>
                  </a:lnTo>
                  <a:lnTo>
                    <a:pt x="735266" y="733022"/>
                  </a:lnTo>
                  <a:lnTo>
                    <a:pt x="770092" y="706190"/>
                  </a:lnTo>
                  <a:lnTo>
                    <a:pt x="796356" y="671822"/>
                  </a:lnTo>
                  <a:lnTo>
                    <a:pt x="812937" y="631865"/>
                  </a:lnTo>
                  <a:lnTo>
                    <a:pt x="818713" y="588262"/>
                  </a:lnTo>
                  <a:lnTo>
                    <a:pt x="818713" y="307416"/>
                  </a:lnTo>
                  <a:lnTo>
                    <a:pt x="812937" y="263814"/>
                  </a:lnTo>
                  <a:lnTo>
                    <a:pt x="796356" y="223856"/>
                  </a:lnTo>
                  <a:lnTo>
                    <a:pt x="770092" y="189488"/>
                  </a:lnTo>
                  <a:lnTo>
                    <a:pt x="735266" y="162657"/>
                  </a:lnTo>
                  <a:lnTo>
                    <a:pt x="492993" y="22457"/>
                  </a:lnTo>
                  <a:lnTo>
                    <a:pt x="452303" y="5614"/>
                  </a:lnTo>
                  <a:lnTo>
                    <a:pt x="409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57524" y="3102880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337926" y="866696"/>
                  </a:moveTo>
                  <a:lnTo>
                    <a:pt x="328385" y="883184"/>
                  </a:lnTo>
                  <a:lnTo>
                    <a:pt x="370380" y="900568"/>
                  </a:lnTo>
                  <a:lnTo>
                    <a:pt x="414704" y="906362"/>
                  </a:lnTo>
                  <a:lnTo>
                    <a:pt x="459028" y="900568"/>
                  </a:lnTo>
                  <a:lnTo>
                    <a:pt x="491051" y="887312"/>
                  </a:lnTo>
                  <a:lnTo>
                    <a:pt x="414704" y="887312"/>
                  </a:lnTo>
                  <a:lnTo>
                    <a:pt x="375279" y="882158"/>
                  </a:lnTo>
                  <a:lnTo>
                    <a:pt x="337926" y="866696"/>
                  </a:lnTo>
                  <a:close/>
                </a:path>
                <a:path w="829945" h="906779">
                  <a:moveTo>
                    <a:pt x="491482" y="866696"/>
                  </a:moveTo>
                  <a:lnTo>
                    <a:pt x="454129" y="882158"/>
                  </a:lnTo>
                  <a:lnTo>
                    <a:pt x="414704" y="887312"/>
                  </a:lnTo>
                  <a:lnTo>
                    <a:pt x="491051" y="887312"/>
                  </a:lnTo>
                  <a:lnTo>
                    <a:pt x="501023" y="883184"/>
                  </a:lnTo>
                  <a:lnTo>
                    <a:pt x="491482" y="866696"/>
                  </a:lnTo>
                  <a:close/>
                </a:path>
                <a:path w="829945" h="906779">
                  <a:moveTo>
                    <a:pt x="95654" y="726496"/>
                  </a:moveTo>
                  <a:lnTo>
                    <a:pt x="86113" y="742984"/>
                  </a:lnTo>
                  <a:lnTo>
                    <a:pt x="328385" y="883184"/>
                  </a:lnTo>
                  <a:lnTo>
                    <a:pt x="337926" y="866696"/>
                  </a:lnTo>
                  <a:lnTo>
                    <a:pt x="95654" y="726496"/>
                  </a:lnTo>
                  <a:close/>
                </a:path>
                <a:path w="829945" h="906779">
                  <a:moveTo>
                    <a:pt x="497323" y="876790"/>
                  </a:moveTo>
                  <a:lnTo>
                    <a:pt x="501023" y="883184"/>
                  </a:lnTo>
                  <a:lnTo>
                    <a:pt x="497323" y="876790"/>
                  </a:lnTo>
                  <a:close/>
                </a:path>
                <a:path w="829945" h="906779">
                  <a:moveTo>
                    <a:pt x="733754" y="726496"/>
                  </a:moveTo>
                  <a:lnTo>
                    <a:pt x="491482" y="866696"/>
                  </a:lnTo>
                  <a:lnTo>
                    <a:pt x="501023" y="883184"/>
                  </a:lnTo>
                  <a:lnTo>
                    <a:pt x="743295" y="742984"/>
                  </a:lnTo>
                  <a:lnTo>
                    <a:pt x="733754" y="726496"/>
                  </a:lnTo>
                  <a:close/>
                </a:path>
                <a:path w="829945" h="906779">
                  <a:moveTo>
                    <a:pt x="496253" y="874940"/>
                  </a:moveTo>
                  <a:lnTo>
                    <a:pt x="496880" y="876024"/>
                  </a:lnTo>
                  <a:lnTo>
                    <a:pt x="496253" y="874940"/>
                  </a:lnTo>
                  <a:close/>
                </a:path>
                <a:path w="829945" h="906779">
                  <a:moveTo>
                    <a:pt x="496253" y="874940"/>
                  </a:moveTo>
                  <a:lnTo>
                    <a:pt x="496831" y="875940"/>
                  </a:lnTo>
                  <a:lnTo>
                    <a:pt x="496253" y="874940"/>
                  </a:lnTo>
                  <a:close/>
                </a:path>
                <a:path w="829945" h="906779">
                  <a:moveTo>
                    <a:pt x="491482" y="866696"/>
                  </a:moveTo>
                  <a:lnTo>
                    <a:pt x="496253" y="874940"/>
                  </a:lnTo>
                  <a:lnTo>
                    <a:pt x="491482" y="866696"/>
                  </a:lnTo>
                  <a:close/>
                </a:path>
                <a:path w="829945" h="906779">
                  <a:moveTo>
                    <a:pt x="753996" y="171622"/>
                  </a:moveTo>
                  <a:lnTo>
                    <a:pt x="738525" y="171622"/>
                  </a:lnTo>
                  <a:lnTo>
                    <a:pt x="733754" y="179866"/>
                  </a:lnTo>
                  <a:lnTo>
                    <a:pt x="765722" y="204495"/>
                  </a:lnTo>
                  <a:lnTo>
                    <a:pt x="789833" y="236044"/>
                  </a:lnTo>
                  <a:lnTo>
                    <a:pt x="805055" y="272728"/>
                  </a:lnTo>
                  <a:lnTo>
                    <a:pt x="810359" y="312758"/>
                  </a:lnTo>
                  <a:lnTo>
                    <a:pt x="810359" y="593604"/>
                  </a:lnTo>
                  <a:lnTo>
                    <a:pt x="805055" y="633634"/>
                  </a:lnTo>
                  <a:lnTo>
                    <a:pt x="789833" y="670318"/>
                  </a:lnTo>
                  <a:lnTo>
                    <a:pt x="765722" y="701867"/>
                  </a:lnTo>
                  <a:lnTo>
                    <a:pt x="733754" y="726496"/>
                  </a:lnTo>
                  <a:lnTo>
                    <a:pt x="743296" y="742984"/>
                  </a:lnTo>
                  <a:lnTo>
                    <a:pt x="779234" y="715297"/>
                  </a:lnTo>
                  <a:lnTo>
                    <a:pt x="806337" y="679832"/>
                  </a:lnTo>
                  <a:lnTo>
                    <a:pt x="823448" y="638598"/>
                  </a:lnTo>
                  <a:lnTo>
                    <a:pt x="829409" y="593604"/>
                  </a:lnTo>
                  <a:lnTo>
                    <a:pt x="829409" y="312758"/>
                  </a:lnTo>
                  <a:lnTo>
                    <a:pt x="823448" y="267764"/>
                  </a:lnTo>
                  <a:lnTo>
                    <a:pt x="806337" y="226530"/>
                  </a:lnTo>
                  <a:lnTo>
                    <a:pt x="779234" y="191065"/>
                  </a:lnTo>
                  <a:lnTo>
                    <a:pt x="753996" y="171622"/>
                  </a:lnTo>
                  <a:close/>
                </a:path>
                <a:path w="829945" h="906779">
                  <a:moveTo>
                    <a:pt x="86113" y="163377"/>
                  </a:moveTo>
                  <a:lnTo>
                    <a:pt x="50175" y="191065"/>
                  </a:lnTo>
                  <a:lnTo>
                    <a:pt x="23071" y="226530"/>
                  </a:lnTo>
                  <a:lnTo>
                    <a:pt x="5960" y="267764"/>
                  </a:lnTo>
                  <a:lnTo>
                    <a:pt x="0" y="312758"/>
                  </a:lnTo>
                  <a:lnTo>
                    <a:pt x="0" y="593604"/>
                  </a:lnTo>
                  <a:lnTo>
                    <a:pt x="5960" y="638598"/>
                  </a:lnTo>
                  <a:lnTo>
                    <a:pt x="23071" y="679832"/>
                  </a:lnTo>
                  <a:lnTo>
                    <a:pt x="50175" y="715297"/>
                  </a:lnTo>
                  <a:lnTo>
                    <a:pt x="86113" y="742984"/>
                  </a:lnTo>
                  <a:lnTo>
                    <a:pt x="95654" y="726496"/>
                  </a:lnTo>
                  <a:lnTo>
                    <a:pt x="63686" y="701867"/>
                  </a:lnTo>
                  <a:lnTo>
                    <a:pt x="39576" y="670318"/>
                  </a:lnTo>
                  <a:lnTo>
                    <a:pt x="24353" y="633634"/>
                  </a:lnTo>
                  <a:lnTo>
                    <a:pt x="19050" y="593604"/>
                  </a:lnTo>
                  <a:lnTo>
                    <a:pt x="19050" y="312758"/>
                  </a:lnTo>
                  <a:lnTo>
                    <a:pt x="24353" y="272728"/>
                  </a:lnTo>
                  <a:lnTo>
                    <a:pt x="39576" y="236044"/>
                  </a:lnTo>
                  <a:lnTo>
                    <a:pt x="63686" y="204495"/>
                  </a:lnTo>
                  <a:lnTo>
                    <a:pt x="95654" y="179866"/>
                  </a:lnTo>
                  <a:lnTo>
                    <a:pt x="90883" y="171622"/>
                  </a:lnTo>
                  <a:lnTo>
                    <a:pt x="86113" y="163377"/>
                  </a:lnTo>
                  <a:close/>
                </a:path>
                <a:path w="829945" h="906779">
                  <a:moveTo>
                    <a:pt x="90883" y="171622"/>
                  </a:moveTo>
                  <a:lnTo>
                    <a:pt x="95654" y="179866"/>
                  </a:lnTo>
                  <a:lnTo>
                    <a:pt x="90883" y="171622"/>
                  </a:lnTo>
                  <a:close/>
                </a:path>
                <a:path w="829945" h="906779">
                  <a:moveTo>
                    <a:pt x="743296" y="163377"/>
                  </a:moveTo>
                  <a:lnTo>
                    <a:pt x="733754" y="179866"/>
                  </a:lnTo>
                  <a:lnTo>
                    <a:pt x="738525" y="171622"/>
                  </a:lnTo>
                  <a:lnTo>
                    <a:pt x="753996" y="171622"/>
                  </a:lnTo>
                  <a:lnTo>
                    <a:pt x="743296" y="163377"/>
                  </a:lnTo>
                  <a:close/>
                </a:path>
                <a:path w="829945" h="906779">
                  <a:moveTo>
                    <a:pt x="124147" y="163377"/>
                  </a:moveTo>
                  <a:lnTo>
                    <a:pt x="86113" y="163377"/>
                  </a:lnTo>
                  <a:lnTo>
                    <a:pt x="95654" y="179866"/>
                  </a:lnTo>
                  <a:lnTo>
                    <a:pt x="124147" y="163377"/>
                  </a:lnTo>
                  <a:close/>
                </a:path>
                <a:path w="829945" h="906779">
                  <a:moveTo>
                    <a:pt x="501023" y="23177"/>
                  </a:moveTo>
                  <a:lnTo>
                    <a:pt x="491482" y="39666"/>
                  </a:lnTo>
                  <a:lnTo>
                    <a:pt x="733754" y="179866"/>
                  </a:lnTo>
                  <a:lnTo>
                    <a:pt x="743296" y="163377"/>
                  </a:lnTo>
                  <a:lnTo>
                    <a:pt x="501023" y="23177"/>
                  </a:lnTo>
                  <a:close/>
                </a:path>
                <a:path w="829945" h="906779">
                  <a:moveTo>
                    <a:pt x="328385" y="23177"/>
                  </a:moveTo>
                  <a:lnTo>
                    <a:pt x="86113" y="163377"/>
                  </a:lnTo>
                  <a:lnTo>
                    <a:pt x="124147" y="163377"/>
                  </a:lnTo>
                  <a:lnTo>
                    <a:pt x="337926" y="39666"/>
                  </a:lnTo>
                  <a:lnTo>
                    <a:pt x="328385" y="23177"/>
                  </a:lnTo>
                  <a:close/>
                </a:path>
                <a:path w="829945" h="906779">
                  <a:moveTo>
                    <a:pt x="743296" y="163377"/>
                  </a:moveTo>
                  <a:close/>
                </a:path>
                <a:path w="829945" h="906779">
                  <a:moveTo>
                    <a:pt x="337926" y="39666"/>
                  </a:moveTo>
                  <a:close/>
                </a:path>
                <a:path w="829945" h="906779">
                  <a:moveTo>
                    <a:pt x="491482" y="39666"/>
                  </a:moveTo>
                  <a:close/>
                </a:path>
                <a:path w="829945" h="906779">
                  <a:moveTo>
                    <a:pt x="491051" y="19050"/>
                  </a:moveTo>
                  <a:lnTo>
                    <a:pt x="414704" y="19050"/>
                  </a:lnTo>
                  <a:lnTo>
                    <a:pt x="454129" y="24204"/>
                  </a:lnTo>
                  <a:lnTo>
                    <a:pt x="491482" y="39666"/>
                  </a:lnTo>
                  <a:lnTo>
                    <a:pt x="496253" y="31422"/>
                  </a:lnTo>
                  <a:lnTo>
                    <a:pt x="501023" y="23177"/>
                  </a:lnTo>
                  <a:lnTo>
                    <a:pt x="491051" y="19050"/>
                  </a:lnTo>
                  <a:close/>
                </a:path>
                <a:path w="829945" h="906779">
                  <a:moveTo>
                    <a:pt x="414704" y="0"/>
                  </a:moveTo>
                  <a:lnTo>
                    <a:pt x="370380" y="5794"/>
                  </a:lnTo>
                  <a:lnTo>
                    <a:pt x="328385" y="23177"/>
                  </a:lnTo>
                  <a:lnTo>
                    <a:pt x="337926" y="39666"/>
                  </a:lnTo>
                  <a:lnTo>
                    <a:pt x="375279" y="24204"/>
                  </a:lnTo>
                  <a:lnTo>
                    <a:pt x="414704" y="19050"/>
                  </a:lnTo>
                  <a:lnTo>
                    <a:pt x="491051" y="19050"/>
                  </a:lnTo>
                  <a:lnTo>
                    <a:pt x="459028" y="5794"/>
                  </a:lnTo>
                  <a:lnTo>
                    <a:pt x="41470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47615" y="3411847"/>
              <a:ext cx="255270" cy="288925"/>
            </a:xfrm>
            <a:custGeom>
              <a:avLst/>
              <a:gdLst/>
              <a:ahLst/>
              <a:cxnLst/>
              <a:rect l="l" t="t" r="r" b="b"/>
              <a:pathLst>
                <a:path w="255269" h="288925">
                  <a:moveTo>
                    <a:pt x="83274" y="163036"/>
                  </a:moveTo>
                  <a:lnTo>
                    <a:pt x="76162" y="163036"/>
                  </a:lnTo>
                  <a:lnTo>
                    <a:pt x="46520" y="168963"/>
                  </a:lnTo>
                  <a:lnTo>
                    <a:pt x="22310" y="185124"/>
                  </a:lnTo>
                  <a:lnTo>
                    <a:pt x="5986" y="209087"/>
                  </a:lnTo>
                  <a:lnTo>
                    <a:pt x="0" y="238423"/>
                  </a:lnTo>
                  <a:lnTo>
                    <a:pt x="0" y="261972"/>
                  </a:lnTo>
                  <a:lnTo>
                    <a:pt x="2101" y="272272"/>
                  </a:lnTo>
                  <a:lnTo>
                    <a:pt x="7834" y="280689"/>
                  </a:lnTo>
                  <a:lnTo>
                    <a:pt x="16339" y="286366"/>
                  </a:lnTo>
                  <a:lnTo>
                    <a:pt x="26755" y="288448"/>
                  </a:lnTo>
                  <a:lnTo>
                    <a:pt x="228047" y="288448"/>
                  </a:lnTo>
                  <a:lnTo>
                    <a:pt x="238464" y="286366"/>
                  </a:lnTo>
                  <a:lnTo>
                    <a:pt x="246968" y="280689"/>
                  </a:lnTo>
                  <a:lnTo>
                    <a:pt x="252701" y="272272"/>
                  </a:lnTo>
                  <a:lnTo>
                    <a:pt x="252813" y="271727"/>
                  </a:lnTo>
                  <a:lnTo>
                    <a:pt x="21342" y="271727"/>
                  </a:lnTo>
                  <a:lnTo>
                    <a:pt x="16908" y="267345"/>
                  </a:lnTo>
                  <a:lnTo>
                    <a:pt x="16908" y="238423"/>
                  </a:lnTo>
                  <a:lnTo>
                    <a:pt x="21570" y="215597"/>
                  </a:lnTo>
                  <a:lnTo>
                    <a:pt x="34278" y="196948"/>
                  </a:lnTo>
                  <a:lnTo>
                    <a:pt x="53114" y="184371"/>
                  </a:lnTo>
                  <a:lnTo>
                    <a:pt x="76162" y="179757"/>
                  </a:lnTo>
                  <a:lnTo>
                    <a:pt x="224454" y="179757"/>
                  </a:lnTo>
                  <a:lnTo>
                    <a:pt x="212973" y="172093"/>
                  </a:lnTo>
                  <a:lnTo>
                    <a:pt x="127401" y="172093"/>
                  </a:lnTo>
                  <a:lnTo>
                    <a:pt x="118076" y="171701"/>
                  </a:lnTo>
                  <a:lnTo>
                    <a:pt x="110226" y="170666"/>
                  </a:lnTo>
                  <a:lnTo>
                    <a:pt x="103528" y="169206"/>
                  </a:lnTo>
                  <a:lnTo>
                    <a:pt x="97655" y="167534"/>
                  </a:lnTo>
                  <a:lnTo>
                    <a:pt x="83274" y="163036"/>
                  </a:lnTo>
                  <a:close/>
                </a:path>
                <a:path w="255269" h="288925">
                  <a:moveTo>
                    <a:pt x="224454" y="179757"/>
                  </a:moveTo>
                  <a:lnTo>
                    <a:pt x="178641" y="179757"/>
                  </a:lnTo>
                  <a:lnTo>
                    <a:pt x="201689" y="184371"/>
                  </a:lnTo>
                  <a:lnTo>
                    <a:pt x="220525" y="196948"/>
                  </a:lnTo>
                  <a:lnTo>
                    <a:pt x="233232" y="215597"/>
                  </a:lnTo>
                  <a:lnTo>
                    <a:pt x="237894" y="238423"/>
                  </a:lnTo>
                  <a:lnTo>
                    <a:pt x="237894" y="267345"/>
                  </a:lnTo>
                  <a:lnTo>
                    <a:pt x="233461" y="271727"/>
                  </a:lnTo>
                  <a:lnTo>
                    <a:pt x="252813" y="271727"/>
                  </a:lnTo>
                  <a:lnTo>
                    <a:pt x="254803" y="261972"/>
                  </a:lnTo>
                  <a:lnTo>
                    <a:pt x="254803" y="238423"/>
                  </a:lnTo>
                  <a:lnTo>
                    <a:pt x="248817" y="209087"/>
                  </a:lnTo>
                  <a:lnTo>
                    <a:pt x="232493" y="185124"/>
                  </a:lnTo>
                  <a:lnTo>
                    <a:pt x="224454" y="179757"/>
                  </a:lnTo>
                  <a:close/>
                </a:path>
                <a:path w="255269" h="288925">
                  <a:moveTo>
                    <a:pt x="175744" y="179757"/>
                  </a:moveTo>
                  <a:lnTo>
                    <a:pt x="79058" y="179757"/>
                  </a:lnTo>
                  <a:lnTo>
                    <a:pt x="81926" y="180343"/>
                  </a:lnTo>
                  <a:lnTo>
                    <a:pt x="86661" y="181653"/>
                  </a:lnTo>
                  <a:lnTo>
                    <a:pt x="127401" y="188815"/>
                  </a:lnTo>
                  <a:lnTo>
                    <a:pt x="137361" y="188428"/>
                  </a:lnTo>
                  <a:lnTo>
                    <a:pt x="168125" y="181653"/>
                  </a:lnTo>
                  <a:lnTo>
                    <a:pt x="172876" y="180343"/>
                  </a:lnTo>
                  <a:lnTo>
                    <a:pt x="175744" y="179757"/>
                  </a:lnTo>
                  <a:close/>
                </a:path>
                <a:path w="255269" h="288925">
                  <a:moveTo>
                    <a:pt x="178641" y="163036"/>
                  </a:moveTo>
                  <a:lnTo>
                    <a:pt x="171556" y="163036"/>
                  </a:lnTo>
                  <a:lnTo>
                    <a:pt x="157170" y="167534"/>
                  </a:lnTo>
                  <a:lnTo>
                    <a:pt x="151291" y="169206"/>
                  </a:lnTo>
                  <a:lnTo>
                    <a:pt x="144585" y="170666"/>
                  </a:lnTo>
                  <a:lnTo>
                    <a:pt x="136729" y="171701"/>
                  </a:lnTo>
                  <a:lnTo>
                    <a:pt x="127401" y="172093"/>
                  </a:lnTo>
                  <a:lnTo>
                    <a:pt x="212973" y="172093"/>
                  </a:lnTo>
                  <a:lnTo>
                    <a:pt x="208283" y="168963"/>
                  </a:lnTo>
                  <a:lnTo>
                    <a:pt x="178641" y="163036"/>
                  </a:lnTo>
                  <a:close/>
                </a:path>
                <a:path w="255269" h="288925">
                  <a:moveTo>
                    <a:pt x="127401" y="0"/>
                  </a:moveTo>
                  <a:lnTo>
                    <a:pt x="99174" y="5640"/>
                  </a:lnTo>
                  <a:lnTo>
                    <a:pt x="76129" y="21020"/>
                  </a:lnTo>
                  <a:lnTo>
                    <a:pt x="60594" y="43831"/>
                  </a:lnTo>
                  <a:lnTo>
                    <a:pt x="54898" y="71763"/>
                  </a:lnTo>
                  <a:lnTo>
                    <a:pt x="60594" y="99695"/>
                  </a:lnTo>
                  <a:lnTo>
                    <a:pt x="76129" y="122507"/>
                  </a:lnTo>
                  <a:lnTo>
                    <a:pt x="99174" y="137887"/>
                  </a:lnTo>
                  <a:lnTo>
                    <a:pt x="127401" y="143527"/>
                  </a:lnTo>
                  <a:lnTo>
                    <a:pt x="155629" y="137887"/>
                  </a:lnTo>
                  <a:lnTo>
                    <a:pt x="172233" y="126805"/>
                  </a:lnTo>
                  <a:lnTo>
                    <a:pt x="127401" y="126805"/>
                  </a:lnTo>
                  <a:lnTo>
                    <a:pt x="105794" y="122472"/>
                  </a:lnTo>
                  <a:lnTo>
                    <a:pt x="88119" y="110661"/>
                  </a:lnTo>
                  <a:lnTo>
                    <a:pt x="76187" y="93163"/>
                  </a:lnTo>
                  <a:lnTo>
                    <a:pt x="71807" y="71763"/>
                  </a:lnTo>
                  <a:lnTo>
                    <a:pt x="76187" y="50364"/>
                  </a:lnTo>
                  <a:lnTo>
                    <a:pt x="88119" y="32865"/>
                  </a:lnTo>
                  <a:lnTo>
                    <a:pt x="105794" y="21055"/>
                  </a:lnTo>
                  <a:lnTo>
                    <a:pt x="127401" y="16721"/>
                  </a:lnTo>
                  <a:lnTo>
                    <a:pt x="172233" y="16721"/>
                  </a:lnTo>
                  <a:lnTo>
                    <a:pt x="155629" y="5640"/>
                  </a:lnTo>
                  <a:lnTo>
                    <a:pt x="127401" y="0"/>
                  </a:lnTo>
                  <a:close/>
                </a:path>
                <a:path w="255269" h="288925">
                  <a:moveTo>
                    <a:pt x="172233" y="16721"/>
                  </a:moveTo>
                  <a:lnTo>
                    <a:pt x="127401" y="16721"/>
                  </a:lnTo>
                  <a:lnTo>
                    <a:pt x="149009" y="21055"/>
                  </a:lnTo>
                  <a:lnTo>
                    <a:pt x="166684" y="32865"/>
                  </a:lnTo>
                  <a:lnTo>
                    <a:pt x="178616" y="50364"/>
                  </a:lnTo>
                  <a:lnTo>
                    <a:pt x="182996" y="71763"/>
                  </a:lnTo>
                  <a:lnTo>
                    <a:pt x="178616" y="93163"/>
                  </a:lnTo>
                  <a:lnTo>
                    <a:pt x="166684" y="110661"/>
                  </a:lnTo>
                  <a:lnTo>
                    <a:pt x="149009" y="122472"/>
                  </a:lnTo>
                  <a:lnTo>
                    <a:pt x="127401" y="126805"/>
                  </a:lnTo>
                  <a:lnTo>
                    <a:pt x="172233" y="126805"/>
                  </a:lnTo>
                  <a:lnTo>
                    <a:pt x="178674" y="122507"/>
                  </a:lnTo>
                  <a:lnTo>
                    <a:pt x="194209" y="99695"/>
                  </a:lnTo>
                  <a:lnTo>
                    <a:pt x="199905" y="71763"/>
                  </a:lnTo>
                  <a:lnTo>
                    <a:pt x="194209" y="43831"/>
                  </a:lnTo>
                  <a:lnTo>
                    <a:pt x="178674" y="21020"/>
                  </a:lnTo>
                  <a:lnTo>
                    <a:pt x="172233" y="16721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46027" y="3410260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4" h="292100">
                  <a:moveTo>
                    <a:pt x="77750" y="163353"/>
                  </a:moveTo>
                  <a:lnTo>
                    <a:pt x="47493" y="169705"/>
                  </a:lnTo>
                  <a:lnTo>
                    <a:pt x="22781" y="186213"/>
                  </a:lnTo>
                  <a:lnTo>
                    <a:pt x="6113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28" y="275113"/>
                  </a:lnTo>
                  <a:lnTo>
                    <a:pt x="8305" y="284003"/>
                  </a:lnTo>
                  <a:lnTo>
                    <a:pt x="17315" y="290353"/>
                  </a:lnTo>
                  <a:lnTo>
                    <a:pt x="28343" y="291623"/>
                  </a:lnTo>
                  <a:lnTo>
                    <a:pt x="28343" y="289083"/>
                  </a:lnTo>
                  <a:lnTo>
                    <a:pt x="18538" y="286543"/>
                  </a:lnTo>
                  <a:lnTo>
                    <a:pt x="10539" y="281463"/>
                  </a:lnTo>
                  <a:lnTo>
                    <a:pt x="5150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4" y="211613"/>
                  </a:lnTo>
                  <a:lnTo>
                    <a:pt x="25014" y="188753"/>
                  </a:lnTo>
                  <a:lnTo>
                    <a:pt x="48719" y="172243"/>
                  </a:lnTo>
                  <a:lnTo>
                    <a:pt x="77750" y="167163"/>
                  </a:lnTo>
                  <a:lnTo>
                    <a:pt x="77750" y="163353"/>
                  </a:lnTo>
                  <a:close/>
                </a:path>
                <a:path w="258444" h="292100">
                  <a:moveTo>
                    <a:pt x="229635" y="289083"/>
                  </a:moveTo>
                  <a:lnTo>
                    <a:pt x="28343" y="289083"/>
                  </a:lnTo>
                  <a:lnTo>
                    <a:pt x="28343" y="291623"/>
                  </a:lnTo>
                  <a:lnTo>
                    <a:pt x="229635" y="291623"/>
                  </a:lnTo>
                  <a:lnTo>
                    <a:pt x="229635" y="28908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80228" y="167163"/>
                  </a:lnTo>
                  <a:lnTo>
                    <a:pt x="209259" y="172243"/>
                  </a:lnTo>
                  <a:lnTo>
                    <a:pt x="232963" y="188753"/>
                  </a:lnTo>
                  <a:lnTo>
                    <a:pt x="248944" y="211613"/>
                  </a:lnTo>
                  <a:lnTo>
                    <a:pt x="254803" y="240823"/>
                  </a:lnTo>
                  <a:lnTo>
                    <a:pt x="254803" y="263683"/>
                  </a:lnTo>
                  <a:lnTo>
                    <a:pt x="252828" y="273843"/>
                  </a:lnTo>
                  <a:lnTo>
                    <a:pt x="247439" y="281463"/>
                  </a:lnTo>
                  <a:lnTo>
                    <a:pt x="239440" y="286543"/>
                  </a:lnTo>
                  <a:lnTo>
                    <a:pt x="229635" y="289083"/>
                  </a:lnTo>
                  <a:lnTo>
                    <a:pt x="229635" y="291623"/>
                  </a:lnTo>
                  <a:lnTo>
                    <a:pt x="240663" y="290353"/>
                  </a:lnTo>
                  <a:lnTo>
                    <a:pt x="249673" y="284003"/>
                  </a:lnTo>
                  <a:lnTo>
                    <a:pt x="255749" y="275113"/>
                  </a:lnTo>
                  <a:lnTo>
                    <a:pt x="257978" y="263683"/>
                  </a:lnTo>
                  <a:lnTo>
                    <a:pt x="257978" y="240823"/>
                  </a:lnTo>
                  <a:lnTo>
                    <a:pt x="251865" y="210343"/>
                  </a:lnTo>
                  <a:lnTo>
                    <a:pt x="235186" y="186206"/>
                  </a:lnTo>
                  <a:lnTo>
                    <a:pt x="210485" y="169705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77750" y="179863"/>
                  </a:moveTo>
                  <a:lnTo>
                    <a:pt x="54072" y="184955"/>
                  </a:lnTo>
                  <a:lnTo>
                    <a:pt x="34748" y="197643"/>
                  </a:lnTo>
                  <a:lnTo>
                    <a:pt x="21697" y="216693"/>
                  </a:lnTo>
                  <a:lnTo>
                    <a:pt x="16908" y="240823"/>
                  </a:lnTo>
                  <a:lnTo>
                    <a:pt x="16908" y="270033"/>
                  </a:lnTo>
                  <a:lnTo>
                    <a:pt x="22068" y="275113"/>
                  </a:lnTo>
                  <a:lnTo>
                    <a:pt x="28343" y="275113"/>
                  </a:lnTo>
                  <a:lnTo>
                    <a:pt x="28343" y="272573"/>
                  </a:lnTo>
                  <a:lnTo>
                    <a:pt x="23791" y="272573"/>
                  </a:lnTo>
                  <a:lnTo>
                    <a:pt x="20083" y="268763"/>
                  </a:lnTo>
                  <a:lnTo>
                    <a:pt x="20083" y="240823"/>
                  </a:lnTo>
                  <a:lnTo>
                    <a:pt x="24618" y="217963"/>
                  </a:lnTo>
                  <a:lnTo>
                    <a:pt x="36982" y="200183"/>
                  </a:lnTo>
                  <a:lnTo>
                    <a:pt x="55313" y="187483"/>
                  </a:lnTo>
                  <a:lnTo>
                    <a:pt x="77750" y="183673"/>
                  </a:lnTo>
                  <a:lnTo>
                    <a:pt x="77750" y="179863"/>
                  </a:lnTo>
                  <a:close/>
                </a:path>
                <a:path w="258444" h="292100">
                  <a:moveTo>
                    <a:pt x="229635" y="272573"/>
                  </a:moveTo>
                  <a:lnTo>
                    <a:pt x="28343" y="272573"/>
                  </a:lnTo>
                  <a:lnTo>
                    <a:pt x="28343" y="275113"/>
                  </a:lnTo>
                  <a:lnTo>
                    <a:pt x="229635" y="275113"/>
                  </a:lnTo>
                  <a:lnTo>
                    <a:pt x="229635" y="2725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80237" y="183675"/>
                  </a:lnTo>
                  <a:lnTo>
                    <a:pt x="202665" y="187483"/>
                  </a:lnTo>
                  <a:lnTo>
                    <a:pt x="220996" y="200183"/>
                  </a:lnTo>
                  <a:lnTo>
                    <a:pt x="233359" y="217963"/>
                  </a:lnTo>
                  <a:lnTo>
                    <a:pt x="237894" y="240823"/>
                  </a:lnTo>
                  <a:lnTo>
                    <a:pt x="237894" y="268763"/>
                  </a:lnTo>
                  <a:lnTo>
                    <a:pt x="234187" y="272573"/>
                  </a:lnTo>
                  <a:lnTo>
                    <a:pt x="229635" y="272573"/>
                  </a:lnTo>
                  <a:lnTo>
                    <a:pt x="229635" y="275113"/>
                  </a:lnTo>
                  <a:lnTo>
                    <a:pt x="235910" y="275113"/>
                  </a:lnTo>
                  <a:lnTo>
                    <a:pt x="241069" y="270033"/>
                  </a:lnTo>
                  <a:lnTo>
                    <a:pt x="241069" y="240823"/>
                  </a:lnTo>
                  <a:lnTo>
                    <a:pt x="236281" y="216693"/>
                  </a:lnTo>
                  <a:lnTo>
                    <a:pt x="223229" y="197643"/>
                  </a:lnTo>
                  <a:lnTo>
                    <a:pt x="203879" y="184941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97379" y="184943"/>
                  </a:moveTo>
                  <a:lnTo>
                    <a:pt x="96496" y="187483"/>
                  </a:lnTo>
                  <a:lnTo>
                    <a:pt x="102840" y="190023"/>
                  </a:lnTo>
                  <a:lnTo>
                    <a:pt x="110233" y="191293"/>
                  </a:lnTo>
                  <a:lnTo>
                    <a:pt x="118880" y="192563"/>
                  </a:lnTo>
                  <a:lnTo>
                    <a:pt x="128989" y="192563"/>
                  </a:lnTo>
                  <a:lnTo>
                    <a:pt x="128989" y="190023"/>
                  </a:lnTo>
                  <a:lnTo>
                    <a:pt x="119147" y="188753"/>
                  </a:lnTo>
                  <a:lnTo>
                    <a:pt x="110738" y="187483"/>
                  </a:lnTo>
                  <a:lnTo>
                    <a:pt x="103518" y="186206"/>
                  </a:lnTo>
                  <a:lnTo>
                    <a:pt x="97379" y="184943"/>
                  </a:lnTo>
                  <a:close/>
                </a:path>
                <a:path w="258444" h="292100">
                  <a:moveTo>
                    <a:pt x="160576" y="184943"/>
                  </a:moveTo>
                  <a:lnTo>
                    <a:pt x="154400" y="186213"/>
                  </a:lnTo>
                  <a:lnTo>
                    <a:pt x="147216" y="187483"/>
                  </a:lnTo>
                  <a:lnTo>
                    <a:pt x="138815" y="188753"/>
                  </a:lnTo>
                  <a:lnTo>
                    <a:pt x="128989" y="190023"/>
                  </a:lnTo>
                  <a:lnTo>
                    <a:pt x="128989" y="192563"/>
                  </a:lnTo>
                  <a:lnTo>
                    <a:pt x="139081" y="192563"/>
                  </a:lnTo>
                  <a:lnTo>
                    <a:pt x="147721" y="191293"/>
                  </a:lnTo>
                  <a:lnTo>
                    <a:pt x="155112" y="190023"/>
                  </a:lnTo>
                  <a:lnTo>
                    <a:pt x="161461" y="187483"/>
                  </a:lnTo>
                  <a:lnTo>
                    <a:pt x="160576" y="184943"/>
                  </a:lnTo>
                  <a:close/>
                </a:path>
                <a:path w="258444" h="292100">
                  <a:moveTo>
                    <a:pt x="92335" y="183673"/>
                  </a:moveTo>
                  <a:lnTo>
                    <a:pt x="91390" y="186213"/>
                  </a:lnTo>
                  <a:lnTo>
                    <a:pt x="94702" y="187483"/>
                  </a:lnTo>
                  <a:lnTo>
                    <a:pt x="96494" y="187483"/>
                  </a:lnTo>
                  <a:lnTo>
                    <a:pt x="97377" y="184943"/>
                  </a:lnTo>
                  <a:lnTo>
                    <a:pt x="95613" y="184941"/>
                  </a:lnTo>
                  <a:lnTo>
                    <a:pt x="92335" y="183673"/>
                  </a:lnTo>
                  <a:close/>
                </a:path>
                <a:path w="258444" h="292100">
                  <a:moveTo>
                    <a:pt x="161019" y="186213"/>
                  </a:moveTo>
                  <a:lnTo>
                    <a:pt x="161459" y="187483"/>
                  </a:lnTo>
                  <a:lnTo>
                    <a:pt x="161019" y="186213"/>
                  </a:lnTo>
                  <a:close/>
                </a:path>
                <a:path w="258444" h="292100">
                  <a:moveTo>
                    <a:pt x="165618" y="183673"/>
                  </a:moveTo>
                  <a:lnTo>
                    <a:pt x="162338" y="184943"/>
                  </a:lnTo>
                  <a:lnTo>
                    <a:pt x="160579" y="184943"/>
                  </a:lnTo>
                  <a:lnTo>
                    <a:pt x="161461" y="187483"/>
                  </a:lnTo>
                  <a:lnTo>
                    <a:pt x="163253" y="187483"/>
                  </a:lnTo>
                  <a:lnTo>
                    <a:pt x="166554" y="186206"/>
                  </a:lnTo>
                  <a:lnTo>
                    <a:pt x="165618" y="183673"/>
                  </a:lnTo>
                  <a:close/>
                </a:path>
                <a:path w="258444" h="292100">
                  <a:moveTo>
                    <a:pt x="91390" y="186213"/>
                  </a:moveTo>
                  <a:close/>
                </a:path>
                <a:path w="258444" h="292100">
                  <a:moveTo>
                    <a:pt x="161016" y="186206"/>
                  </a:moveTo>
                  <a:close/>
                </a:path>
                <a:path w="258444" h="292100">
                  <a:moveTo>
                    <a:pt x="161018" y="186210"/>
                  </a:moveTo>
                  <a:close/>
                </a:path>
                <a:path w="258444" h="292100">
                  <a:moveTo>
                    <a:pt x="170165" y="184943"/>
                  </a:moveTo>
                  <a:lnTo>
                    <a:pt x="166087" y="184943"/>
                  </a:lnTo>
                  <a:lnTo>
                    <a:pt x="166557" y="186213"/>
                  </a:lnTo>
                  <a:lnTo>
                    <a:pt x="170165" y="184943"/>
                  </a:lnTo>
                  <a:close/>
                </a:path>
                <a:path w="258444" h="292100">
                  <a:moveTo>
                    <a:pt x="92335" y="183673"/>
                  </a:moveTo>
                  <a:lnTo>
                    <a:pt x="86610" y="183675"/>
                  </a:lnTo>
                  <a:lnTo>
                    <a:pt x="86189" y="184943"/>
                  </a:lnTo>
                  <a:lnTo>
                    <a:pt x="87829" y="184955"/>
                  </a:lnTo>
                  <a:lnTo>
                    <a:pt x="91393" y="186206"/>
                  </a:lnTo>
                  <a:lnTo>
                    <a:pt x="92335" y="183673"/>
                  </a:lnTo>
                  <a:close/>
                </a:path>
                <a:path w="258444" h="292100">
                  <a:moveTo>
                    <a:pt x="171361" y="183673"/>
                  </a:moveTo>
                  <a:lnTo>
                    <a:pt x="165618" y="183673"/>
                  </a:lnTo>
                  <a:lnTo>
                    <a:pt x="166092" y="184955"/>
                  </a:lnTo>
                  <a:lnTo>
                    <a:pt x="171782" y="184943"/>
                  </a:lnTo>
                  <a:lnTo>
                    <a:pt x="171361" y="183673"/>
                  </a:lnTo>
                  <a:close/>
                </a:path>
                <a:path w="258444" h="292100">
                  <a:moveTo>
                    <a:pt x="180228" y="179863"/>
                  </a:moveTo>
                  <a:lnTo>
                    <a:pt x="177122" y="179863"/>
                  </a:lnTo>
                  <a:lnTo>
                    <a:pt x="174094" y="181133"/>
                  </a:lnTo>
                  <a:lnTo>
                    <a:pt x="170940" y="182403"/>
                  </a:lnTo>
                  <a:lnTo>
                    <a:pt x="171785" y="184942"/>
                  </a:lnTo>
                  <a:lnTo>
                    <a:pt x="174833" y="183673"/>
                  </a:lnTo>
                  <a:lnTo>
                    <a:pt x="180228" y="183673"/>
                  </a:lnTo>
                  <a:lnTo>
                    <a:pt x="180228" y="179863"/>
                  </a:lnTo>
                  <a:close/>
                </a:path>
                <a:path w="258444" h="292100">
                  <a:moveTo>
                    <a:pt x="80855" y="179863"/>
                  </a:moveTo>
                  <a:lnTo>
                    <a:pt x="77750" y="179863"/>
                  </a:lnTo>
                  <a:lnTo>
                    <a:pt x="77750" y="183673"/>
                  </a:lnTo>
                  <a:lnTo>
                    <a:pt x="83148" y="183675"/>
                  </a:lnTo>
                  <a:lnTo>
                    <a:pt x="86184" y="184941"/>
                  </a:lnTo>
                  <a:lnTo>
                    <a:pt x="87032" y="182403"/>
                  </a:lnTo>
                  <a:lnTo>
                    <a:pt x="83883" y="181133"/>
                  </a:lnTo>
                  <a:lnTo>
                    <a:pt x="80855" y="179863"/>
                  </a:lnTo>
                  <a:close/>
                </a:path>
                <a:path w="258444" h="292100">
                  <a:moveTo>
                    <a:pt x="88700" y="182403"/>
                  </a:moveTo>
                  <a:lnTo>
                    <a:pt x="87037" y="182403"/>
                  </a:lnTo>
                  <a:lnTo>
                    <a:pt x="86611" y="183673"/>
                  </a:lnTo>
                  <a:lnTo>
                    <a:pt x="92335" y="183673"/>
                  </a:lnTo>
                  <a:lnTo>
                    <a:pt x="88700" y="182403"/>
                  </a:lnTo>
                  <a:close/>
                </a:path>
                <a:path w="258444" h="292100">
                  <a:moveTo>
                    <a:pt x="170937" y="182403"/>
                  </a:moveTo>
                  <a:lnTo>
                    <a:pt x="169261" y="182403"/>
                  </a:lnTo>
                  <a:lnTo>
                    <a:pt x="165617" y="183673"/>
                  </a:lnTo>
                  <a:lnTo>
                    <a:pt x="171361" y="183673"/>
                  </a:lnTo>
                  <a:lnTo>
                    <a:pt x="170937" y="182403"/>
                  </a:lnTo>
                  <a:close/>
                </a:path>
                <a:path w="258444" h="292100">
                  <a:moveTo>
                    <a:pt x="171360" y="183671"/>
                  </a:moveTo>
                  <a:close/>
                </a:path>
                <a:path w="258444" h="292100">
                  <a:moveTo>
                    <a:pt x="99708" y="168433"/>
                  </a:moveTo>
                  <a:lnTo>
                    <a:pt x="98777" y="170973"/>
                  </a:lnTo>
                  <a:lnTo>
                    <a:pt x="104731" y="173513"/>
                  </a:lnTo>
                  <a:lnTo>
                    <a:pt x="111536" y="174783"/>
                  </a:lnTo>
                  <a:lnTo>
                    <a:pt x="119515" y="176053"/>
                  </a:lnTo>
                  <a:lnTo>
                    <a:pt x="128989" y="176053"/>
                  </a:lnTo>
                  <a:lnTo>
                    <a:pt x="128989" y="172243"/>
                  </a:lnTo>
                  <a:lnTo>
                    <a:pt x="119813" y="172243"/>
                  </a:lnTo>
                  <a:lnTo>
                    <a:pt x="112084" y="170972"/>
                  </a:lnTo>
                  <a:lnTo>
                    <a:pt x="105460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158293" y="168433"/>
                  </a:moveTo>
                  <a:lnTo>
                    <a:pt x="152484" y="169705"/>
                  </a:lnTo>
                  <a:lnTo>
                    <a:pt x="145895" y="170973"/>
                  </a:lnTo>
                  <a:lnTo>
                    <a:pt x="138168" y="172243"/>
                  </a:lnTo>
                  <a:lnTo>
                    <a:pt x="128989" y="172243"/>
                  </a:lnTo>
                  <a:lnTo>
                    <a:pt x="128989" y="176053"/>
                  </a:lnTo>
                  <a:lnTo>
                    <a:pt x="138465" y="176053"/>
                  </a:lnTo>
                  <a:lnTo>
                    <a:pt x="146450" y="174783"/>
                  </a:lnTo>
                  <a:lnTo>
                    <a:pt x="153263" y="173513"/>
                  </a:lnTo>
                  <a:lnTo>
                    <a:pt x="159222" y="170973"/>
                  </a:lnTo>
                  <a:lnTo>
                    <a:pt x="158293" y="168433"/>
                  </a:lnTo>
                  <a:close/>
                </a:path>
                <a:path w="258444" h="292100">
                  <a:moveTo>
                    <a:pt x="97050" y="167163"/>
                  </a:moveTo>
                  <a:lnTo>
                    <a:pt x="96100" y="170973"/>
                  </a:lnTo>
                  <a:lnTo>
                    <a:pt x="98777" y="170972"/>
                  </a:lnTo>
                  <a:lnTo>
                    <a:pt x="99708" y="168433"/>
                  </a:lnTo>
                  <a:lnTo>
                    <a:pt x="97050" y="167163"/>
                  </a:lnTo>
                  <a:close/>
                </a:path>
                <a:path w="258444" h="292100">
                  <a:moveTo>
                    <a:pt x="160968" y="167163"/>
                  </a:moveTo>
                  <a:lnTo>
                    <a:pt x="158297" y="168433"/>
                  </a:lnTo>
                  <a:lnTo>
                    <a:pt x="159222" y="170973"/>
                  </a:lnTo>
                  <a:lnTo>
                    <a:pt x="161922" y="170973"/>
                  </a:lnTo>
                  <a:lnTo>
                    <a:pt x="160968" y="167163"/>
                  </a:lnTo>
                  <a:close/>
                </a:path>
                <a:path w="258444" h="292100">
                  <a:moveTo>
                    <a:pt x="85134" y="163353"/>
                  </a:moveTo>
                  <a:lnTo>
                    <a:pt x="77750" y="163353"/>
                  </a:lnTo>
                  <a:lnTo>
                    <a:pt x="77750" y="167163"/>
                  </a:lnTo>
                  <a:lnTo>
                    <a:pt x="84590" y="167163"/>
                  </a:lnTo>
                  <a:lnTo>
                    <a:pt x="96099" y="170973"/>
                  </a:lnTo>
                  <a:lnTo>
                    <a:pt x="96733" y="168433"/>
                  </a:lnTo>
                  <a:lnTo>
                    <a:pt x="96574" y="168433"/>
                  </a:lnTo>
                  <a:lnTo>
                    <a:pt x="97049" y="167163"/>
                  </a:lnTo>
                  <a:lnTo>
                    <a:pt x="85134" y="163353"/>
                  </a:lnTo>
                  <a:close/>
                </a:path>
                <a:path w="258444" h="292100">
                  <a:moveTo>
                    <a:pt x="180228" y="163353"/>
                  </a:moveTo>
                  <a:lnTo>
                    <a:pt x="172872" y="163353"/>
                  </a:lnTo>
                  <a:lnTo>
                    <a:pt x="160973" y="167163"/>
                  </a:lnTo>
                  <a:lnTo>
                    <a:pt x="161448" y="168433"/>
                  </a:lnTo>
                  <a:lnTo>
                    <a:pt x="161290" y="168433"/>
                  </a:lnTo>
                  <a:lnTo>
                    <a:pt x="161927" y="170972"/>
                  </a:lnTo>
                  <a:lnTo>
                    <a:pt x="169585" y="168433"/>
                  </a:lnTo>
                  <a:lnTo>
                    <a:pt x="161448" y="168433"/>
                  </a:lnTo>
                  <a:lnTo>
                    <a:pt x="160973" y="167163"/>
                  </a:lnTo>
                  <a:lnTo>
                    <a:pt x="180228" y="167163"/>
                  </a:lnTo>
                  <a:lnTo>
                    <a:pt x="180228" y="163353"/>
                  </a:lnTo>
                  <a:close/>
                </a:path>
                <a:path w="258444" h="292100">
                  <a:moveTo>
                    <a:pt x="99707" y="168433"/>
                  </a:moveTo>
                  <a:lnTo>
                    <a:pt x="99245" y="169695"/>
                  </a:lnTo>
                  <a:lnTo>
                    <a:pt x="99708" y="168433"/>
                  </a:lnTo>
                  <a:close/>
                </a:path>
                <a:path w="258444" h="292100">
                  <a:moveTo>
                    <a:pt x="97049" y="167163"/>
                  </a:moveTo>
                  <a:lnTo>
                    <a:pt x="96574" y="168433"/>
                  </a:lnTo>
                  <a:lnTo>
                    <a:pt x="96733" y="168433"/>
                  </a:lnTo>
                  <a:lnTo>
                    <a:pt x="97049" y="167163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00150" y="5762"/>
                  </a:lnTo>
                  <a:lnTo>
                    <a:pt x="76599" y="21479"/>
                  </a:lnTo>
                  <a:lnTo>
                    <a:pt x="60721" y="44794"/>
                  </a:lnTo>
                  <a:lnTo>
                    <a:pt x="54898" y="73351"/>
                  </a:lnTo>
                  <a:lnTo>
                    <a:pt x="60721" y="101907"/>
                  </a:lnTo>
                  <a:lnTo>
                    <a:pt x="76599" y="125222"/>
                  </a:lnTo>
                  <a:lnTo>
                    <a:pt x="100150" y="140939"/>
                  </a:lnTo>
                  <a:lnTo>
                    <a:pt x="128989" y="146702"/>
                  </a:lnTo>
                  <a:lnTo>
                    <a:pt x="128989" y="143527"/>
                  </a:lnTo>
                  <a:lnTo>
                    <a:pt x="101373" y="138010"/>
                  </a:lnTo>
                  <a:lnTo>
                    <a:pt x="78833" y="122966"/>
                  </a:lnTo>
                  <a:lnTo>
                    <a:pt x="63642" y="100659"/>
                  </a:lnTo>
                  <a:lnTo>
                    <a:pt x="58073" y="73351"/>
                  </a:lnTo>
                  <a:lnTo>
                    <a:pt x="63642" y="46043"/>
                  </a:lnTo>
                  <a:lnTo>
                    <a:pt x="78833" y="23736"/>
                  </a:lnTo>
                  <a:lnTo>
                    <a:pt x="101373" y="8692"/>
                  </a:lnTo>
                  <a:lnTo>
                    <a:pt x="128989" y="3175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0"/>
                  </a:moveTo>
                  <a:lnTo>
                    <a:pt x="128989" y="3175"/>
                  </a:lnTo>
                  <a:lnTo>
                    <a:pt x="156604" y="8692"/>
                  </a:lnTo>
                  <a:lnTo>
                    <a:pt x="179145" y="23736"/>
                  </a:lnTo>
                  <a:lnTo>
                    <a:pt x="194336" y="46043"/>
                  </a:lnTo>
                  <a:lnTo>
                    <a:pt x="199905" y="73351"/>
                  </a:lnTo>
                  <a:lnTo>
                    <a:pt x="194336" y="100659"/>
                  </a:lnTo>
                  <a:lnTo>
                    <a:pt x="179145" y="122966"/>
                  </a:lnTo>
                  <a:lnTo>
                    <a:pt x="156604" y="138010"/>
                  </a:lnTo>
                  <a:lnTo>
                    <a:pt x="128989" y="143527"/>
                  </a:lnTo>
                  <a:lnTo>
                    <a:pt x="128989" y="146702"/>
                  </a:lnTo>
                  <a:lnTo>
                    <a:pt x="157828" y="140939"/>
                  </a:lnTo>
                  <a:lnTo>
                    <a:pt x="181378" y="125222"/>
                  </a:lnTo>
                  <a:lnTo>
                    <a:pt x="197257" y="101907"/>
                  </a:lnTo>
                  <a:lnTo>
                    <a:pt x="203080" y="73351"/>
                  </a:lnTo>
                  <a:lnTo>
                    <a:pt x="197257" y="44794"/>
                  </a:lnTo>
                  <a:lnTo>
                    <a:pt x="181378" y="21479"/>
                  </a:lnTo>
                  <a:lnTo>
                    <a:pt x="157828" y="5762"/>
                  </a:lnTo>
                  <a:lnTo>
                    <a:pt x="128989" y="0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06770" y="21178"/>
                  </a:lnTo>
                  <a:lnTo>
                    <a:pt x="88590" y="33325"/>
                  </a:lnTo>
                  <a:lnTo>
                    <a:pt x="76314" y="51327"/>
                  </a:lnTo>
                  <a:lnTo>
                    <a:pt x="71807" y="73351"/>
                  </a:lnTo>
                  <a:lnTo>
                    <a:pt x="76314" y="95375"/>
                  </a:lnTo>
                  <a:lnTo>
                    <a:pt x="88590" y="113377"/>
                  </a:lnTo>
                  <a:lnTo>
                    <a:pt x="106770" y="125524"/>
                  </a:lnTo>
                  <a:lnTo>
                    <a:pt x="128989" y="129980"/>
                  </a:lnTo>
                  <a:lnTo>
                    <a:pt x="128989" y="126805"/>
                  </a:lnTo>
                  <a:lnTo>
                    <a:pt x="107993" y="122594"/>
                  </a:lnTo>
                  <a:lnTo>
                    <a:pt x="90823" y="111121"/>
                  </a:lnTo>
                  <a:lnTo>
                    <a:pt x="79235" y="94126"/>
                  </a:lnTo>
                  <a:lnTo>
                    <a:pt x="74982" y="73351"/>
                  </a:lnTo>
                  <a:lnTo>
                    <a:pt x="79235" y="52576"/>
                  </a:lnTo>
                  <a:lnTo>
                    <a:pt x="90823" y="35581"/>
                  </a:lnTo>
                  <a:lnTo>
                    <a:pt x="107993" y="24108"/>
                  </a:lnTo>
                  <a:lnTo>
                    <a:pt x="128989" y="19896"/>
                  </a:lnTo>
                  <a:lnTo>
                    <a:pt x="128989" y="16721"/>
                  </a:lnTo>
                  <a:close/>
                </a:path>
                <a:path w="258444" h="292100">
                  <a:moveTo>
                    <a:pt x="128989" y="16721"/>
                  </a:moveTo>
                  <a:lnTo>
                    <a:pt x="128989" y="19896"/>
                  </a:lnTo>
                  <a:lnTo>
                    <a:pt x="149985" y="24108"/>
                  </a:lnTo>
                  <a:lnTo>
                    <a:pt x="167154" y="35581"/>
                  </a:lnTo>
                  <a:lnTo>
                    <a:pt x="178743" y="52576"/>
                  </a:lnTo>
                  <a:lnTo>
                    <a:pt x="182996" y="73351"/>
                  </a:lnTo>
                  <a:lnTo>
                    <a:pt x="178743" y="94126"/>
                  </a:lnTo>
                  <a:lnTo>
                    <a:pt x="167154" y="111121"/>
                  </a:lnTo>
                  <a:lnTo>
                    <a:pt x="149985" y="122594"/>
                  </a:lnTo>
                  <a:lnTo>
                    <a:pt x="128989" y="126805"/>
                  </a:lnTo>
                  <a:lnTo>
                    <a:pt x="128989" y="129980"/>
                  </a:lnTo>
                  <a:lnTo>
                    <a:pt x="151208" y="125524"/>
                  </a:lnTo>
                  <a:lnTo>
                    <a:pt x="169388" y="113377"/>
                  </a:lnTo>
                  <a:lnTo>
                    <a:pt x="181664" y="95375"/>
                  </a:lnTo>
                  <a:lnTo>
                    <a:pt x="186171" y="73351"/>
                  </a:lnTo>
                  <a:lnTo>
                    <a:pt x="181664" y="51327"/>
                  </a:lnTo>
                  <a:lnTo>
                    <a:pt x="169388" y="33325"/>
                  </a:lnTo>
                  <a:lnTo>
                    <a:pt x="151208" y="21178"/>
                  </a:lnTo>
                  <a:lnTo>
                    <a:pt x="128989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9112" y="1741909"/>
              <a:ext cx="1591419" cy="16838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13612" y="1876640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80">
                  <a:moveTo>
                    <a:pt x="829398" y="312762"/>
                  </a:moveTo>
                  <a:lnTo>
                    <a:pt x="823442" y="267766"/>
                  </a:lnTo>
                  <a:lnTo>
                    <a:pt x="806323" y="226529"/>
                  </a:lnTo>
                  <a:lnTo>
                    <a:pt x="779221" y="191071"/>
                  </a:lnTo>
                  <a:lnTo>
                    <a:pt x="743280" y="163385"/>
                  </a:lnTo>
                  <a:lnTo>
                    <a:pt x="501002" y="23177"/>
                  </a:lnTo>
                  <a:lnTo>
                    <a:pt x="491032" y="19050"/>
                  </a:lnTo>
                  <a:lnTo>
                    <a:pt x="459016" y="5791"/>
                  </a:lnTo>
                  <a:lnTo>
                    <a:pt x="414693" y="0"/>
                  </a:lnTo>
                  <a:lnTo>
                    <a:pt x="370382" y="5791"/>
                  </a:lnTo>
                  <a:lnTo>
                    <a:pt x="328396" y="23177"/>
                  </a:lnTo>
                  <a:lnTo>
                    <a:pt x="331050" y="27800"/>
                  </a:lnTo>
                  <a:lnTo>
                    <a:pt x="328383" y="23177"/>
                  </a:lnTo>
                  <a:lnTo>
                    <a:pt x="86118" y="163385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62"/>
                  </a:lnTo>
                  <a:lnTo>
                    <a:pt x="0" y="593610"/>
                  </a:lnTo>
                  <a:lnTo>
                    <a:pt x="5956" y="638594"/>
                  </a:lnTo>
                  <a:lnTo>
                    <a:pt x="23075" y="679831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83" y="883183"/>
                  </a:lnTo>
                  <a:lnTo>
                    <a:pt x="331050" y="878586"/>
                  </a:lnTo>
                  <a:lnTo>
                    <a:pt x="328396" y="883183"/>
                  </a:lnTo>
                  <a:lnTo>
                    <a:pt x="370382" y="900569"/>
                  </a:lnTo>
                  <a:lnTo>
                    <a:pt x="414693" y="906360"/>
                  </a:lnTo>
                  <a:lnTo>
                    <a:pt x="459016" y="900569"/>
                  </a:lnTo>
                  <a:lnTo>
                    <a:pt x="491032" y="887310"/>
                  </a:lnTo>
                  <a:lnTo>
                    <a:pt x="501002" y="883183"/>
                  </a:lnTo>
                  <a:lnTo>
                    <a:pt x="515251" y="874941"/>
                  </a:lnTo>
                  <a:lnTo>
                    <a:pt x="529501" y="866698"/>
                  </a:lnTo>
                  <a:lnTo>
                    <a:pt x="743280" y="742988"/>
                  </a:lnTo>
                  <a:lnTo>
                    <a:pt x="779221" y="715302"/>
                  </a:lnTo>
                  <a:lnTo>
                    <a:pt x="806323" y="679831"/>
                  </a:lnTo>
                  <a:lnTo>
                    <a:pt x="823442" y="638594"/>
                  </a:lnTo>
                  <a:lnTo>
                    <a:pt x="829398" y="593610"/>
                  </a:lnTo>
                  <a:lnTo>
                    <a:pt x="829398" y="31276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98122" y="2185590"/>
              <a:ext cx="255270" cy="288925"/>
            </a:xfrm>
            <a:custGeom>
              <a:avLst/>
              <a:gdLst/>
              <a:ahLst/>
              <a:cxnLst/>
              <a:rect l="l" t="t" r="r" b="b"/>
              <a:pathLst>
                <a:path w="255270" h="288925">
                  <a:moveTo>
                    <a:pt x="83264" y="163036"/>
                  </a:moveTo>
                  <a:lnTo>
                    <a:pt x="76190" y="163036"/>
                  </a:lnTo>
                  <a:lnTo>
                    <a:pt x="46546" y="168963"/>
                  </a:lnTo>
                  <a:lnTo>
                    <a:pt x="22326" y="185124"/>
                  </a:lnTo>
                  <a:lnTo>
                    <a:pt x="5991" y="209087"/>
                  </a:lnTo>
                  <a:lnTo>
                    <a:pt x="0" y="238423"/>
                  </a:lnTo>
                  <a:lnTo>
                    <a:pt x="0" y="261972"/>
                  </a:lnTo>
                  <a:lnTo>
                    <a:pt x="2110" y="272272"/>
                  </a:lnTo>
                  <a:lnTo>
                    <a:pt x="7860" y="280689"/>
                  </a:lnTo>
                  <a:lnTo>
                    <a:pt x="16377" y="286366"/>
                  </a:lnTo>
                  <a:lnTo>
                    <a:pt x="26789" y="288448"/>
                  </a:lnTo>
                  <a:lnTo>
                    <a:pt x="228069" y="288448"/>
                  </a:lnTo>
                  <a:lnTo>
                    <a:pt x="238482" y="286366"/>
                  </a:lnTo>
                  <a:lnTo>
                    <a:pt x="246999" y="280689"/>
                  </a:lnTo>
                  <a:lnTo>
                    <a:pt x="252749" y="272272"/>
                  </a:lnTo>
                  <a:lnTo>
                    <a:pt x="252860" y="271727"/>
                  </a:lnTo>
                  <a:lnTo>
                    <a:pt x="21387" y="271727"/>
                  </a:lnTo>
                  <a:lnTo>
                    <a:pt x="16931" y="267345"/>
                  </a:lnTo>
                  <a:lnTo>
                    <a:pt x="16931" y="238423"/>
                  </a:lnTo>
                  <a:lnTo>
                    <a:pt x="21593" y="215596"/>
                  </a:lnTo>
                  <a:lnTo>
                    <a:pt x="34301" y="196948"/>
                  </a:lnTo>
                  <a:lnTo>
                    <a:pt x="53139" y="184371"/>
                  </a:lnTo>
                  <a:lnTo>
                    <a:pt x="76190" y="179757"/>
                  </a:lnTo>
                  <a:lnTo>
                    <a:pt x="224490" y="179757"/>
                  </a:lnTo>
                  <a:lnTo>
                    <a:pt x="213004" y="172093"/>
                  </a:lnTo>
                  <a:lnTo>
                    <a:pt x="127429" y="172093"/>
                  </a:lnTo>
                  <a:lnTo>
                    <a:pt x="118113" y="171701"/>
                  </a:lnTo>
                  <a:lnTo>
                    <a:pt x="110254" y="170666"/>
                  </a:lnTo>
                  <a:lnTo>
                    <a:pt x="103534" y="169206"/>
                  </a:lnTo>
                  <a:lnTo>
                    <a:pt x="97633" y="167534"/>
                  </a:lnTo>
                  <a:lnTo>
                    <a:pt x="83264" y="163036"/>
                  </a:lnTo>
                  <a:close/>
                </a:path>
                <a:path w="255270" h="288925">
                  <a:moveTo>
                    <a:pt x="224490" y="179757"/>
                  </a:moveTo>
                  <a:lnTo>
                    <a:pt x="178668" y="179757"/>
                  </a:lnTo>
                  <a:lnTo>
                    <a:pt x="201720" y="184371"/>
                  </a:lnTo>
                  <a:lnTo>
                    <a:pt x="220558" y="196948"/>
                  </a:lnTo>
                  <a:lnTo>
                    <a:pt x="233266" y="215596"/>
                  </a:lnTo>
                  <a:lnTo>
                    <a:pt x="237927" y="238423"/>
                  </a:lnTo>
                  <a:lnTo>
                    <a:pt x="237927" y="267345"/>
                  </a:lnTo>
                  <a:lnTo>
                    <a:pt x="233472" y="271727"/>
                  </a:lnTo>
                  <a:lnTo>
                    <a:pt x="252860" y="271727"/>
                  </a:lnTo>
                  <a:lnTo>
                    <a:pt x="254859" y="261972"/>
                  </a:lnTo>
                  <a:lnTo>
                    <a:pt x="254859" y="238423"/>
                  </a:lnTo>
                  <a:lnTo>
                    <a:pt x="248867" y="209087"/>
                  </a:lnTo>
                  <a:lnTo>
                    <a:pt x="232532" y="185124"/>
                  </a:lnTo>
                  <a:lnTo>
                    <a:pt x="224490" y="179757"/>
                  </a:lnTo>
                  <a:close/>
                </a:path>
                <a:path w="255270" h="288925">
                  <a:moveTo>
                    <a:pt x="175772" y="179757"/>
                  </a:moveTo>
                  <a:lnTo>
                    <a:pt x="79086" y="179757"/>
                  </a:lnTo>
                  <a:lnTo>
                    <a:pt x="81982" y="180343"/>
                  </a:lnTo>
                  <a:lnTo>
                    <a:pt x="86716" y="181653"/>
                  </a:lnTo>
                  <a:lnTo>
                    <a:pt x="127429" y="188815"/>
                  </a:lnTo>
                  <a:lnTo>
                    <a:pt x="137406" y="188428"/>
                  </a:lnTo>
                  <a:lnTo>
                    <a:pt x="168142" y="181653"/>
                  </a:lnTo>
                  <a:lnTo>
                    <a:pt x="172932" y="180343"/>
                  </a:lnTo>
                  <a:lnTo>
                    <a:pt x="175772" y="179757"/>
                  </a:lnTo>
                  <a:close/>
                </a:path>
                <a:path w="255270" h="288925">
                  <a:moveTo>
                    <a:pt x="178668" y="163036"/>
                  </a:moveTo>
                  <a:lnTo>
                    <a:pt x="171539" y="163036"/>
                  </a:lnTo>
                  <a:lnTo>
                    <a:pt x="157170" y="167534"/>
                  </a:lnTo>
                  <a:lnTo>
                    <a:pt x="151301" y="169206"/>
                  </a:lnTo>
                  <a:lnTo>
                    <a:pt x="144597" y="170666"/>
                  </a:lnTo>
                  <a:lnTo>
                    <a:pt x="136744" y="171701"/>
                  </a:lnTo>
                  <a:lnTo>
                    <a:pt x="127429" y="172093"/>
                  </a:lnTo>
                  <a:lnTo>
                    <a:pt x="213004" y="172093"/>
                  </a:lnTo>
                  <a:lnTo>
                    <a:pt x="208313" y="168963"/>
                  </a:lnTo>
                  <a:lnTo>
                    <a:pt x="178668" y="163036"/>
                  </a:lnTo>
                  <a:close/>
                </a:path>
                <a:path w="255270" h="288925">
                  <a:moveTo>
                    <a:pt x="127429" y="0"/>
                  </a:moveTo>
                  <a:lnTo>
                    <a:pt x="99205" y="5640"/>
                  </a:lnTo>
                  <a:lnTo>
                    <a:pt x="76155" y="21020"/>
                  </a:lnTo>
                  <a:lnTo>
                    <a:pt x="60614" y="43831"/>
                  </a:lnTo>
                  <a:lnTo>
                    <a:pt x="54914" y="71763"/>
                  </a:lnTo>
                  <a:lnTo>
                    <a:pt x="60614" y="99695"/>
                  </a:lnTo>
                  <a:lnTo>
                    <a:pt x="76155" y="122507"/>
                  </a:lnTo>
                  <a:lnTo>
                    <a:pt x="99205" y="137887"/>
                  </a:lnTo>
                  <a:lnTo>
                    <a:pt x="127429" y="143527"/>
                  </a:lnTo>
                  <a:lnTo>
                    <a:pt x="155653" y="137887"/>
                  </a:lnTo>
                  <a:lnTo>
                    <a:pt x="172261" y="126805"/>
                  </a:lnTo>
                  <a:lnTo>
                    <a:pt x="127429" y="126805"/>
                  </a:lnTo>
                  <a:lnTo>
                    <a:pt x="105821" y="122472"/>
                  </a:lnTo>
                  <a:lnTo>
                    <a:pt x="88151" y="110661"/>
                  </a:lnTo>
                  <a:lnTo>
                    <a:pt x="76223" y="93163"/>
                  </a:lnTo>
                  <a:lnTo>
                    <a:pt x="71846" y="71763"/>
                  </a:lnTo>
                  <a:lnTo>
                    <a:pt x="76223" y="50364"/>
                  </a:lnTo>
                  <a:lnTo>
                    <a:pt x="88151" y="32865"/>
                  </a:lnTo>
                  <a:lnTo>
                    <a:pt x="105821" y="21055"/>
                  </a:lnTo>
                  <a:lnTo>
                    <a:pt x="127429" y="16721"/>
                  </a:lnTo>
                  <a:lnTo>
                    <a:pt x="172261" y="16721"/>
                  </a:lnTo>
                  <a:lnTo>
                    <a:pt x="155653" y="5640"/>
                  </a:lnTo>
                  <a:lnTo>
                    <a:pt x="127429" y="0"/>
                  </a:lnTo>
                  <a:close/>
                </a:path>
                <a:path w="255270" h="288925">
                  <a:moveTo>
                    <a:pt x="172261" y="16721"/>
                  </a:moveTo>
                  <a:lnTo>
                    <a:pt x="127429" y="16721"/>
                  </a:lnTo>
                  <a:lnTo>
                    <a:pt x="149037" y="21055"/>
                  </a:lnTo>
                  <a:lnTo>
                    <a:pt x="166708" y="32865"/>
                  </a:lnTo>
                  <a:lnTo>
                    <a:pt x="178635" y="50364"/>
                  </a:lnTo>
                  <a:lnTo>
                    <a:pt x="183012" y="71763"/>
                  </a:lnTo>
                  <a:lnTo>
                    <a:pt x="178635" y="93163"/>
                  </a:lnTo>
                  <a:lnTo>
                    <a:pt x="166708" y="110661"/>
                  </a:lnTo>
                  <a:lnTo>
                    <a:pt x="149037" y="122472"/>
                  </a:lnTo>
                  <a:lnTo>
                    <a:pt x="127429" y="126805"/>
                  </a:lnTo>
                  <a:lnTo>
                    <a:pt x="172261" y="126805"/>
                  </a:lnTo>
                  <a:lnTo>
                    <a:pt x="178703" y="122507"/>
                  </a:lnTo>
                  <a:lnTo>
                    <a:pt x="194245" y="99695"/>
                  </a:lnTo>
                  <a:lnTo>
                    <a:pt x="199944" y="71763"/>
                  </a:lnTo>
                  <a:lnTo>
                    <a:pt x="194245" y="43831"/>
                  </a:lnTo>
                  <a:lnTo>
                    <a:pt x="178703" y="21020"/>
                  </a:lnTo>
                  <a:lnTo>
                    <a:pt x="172261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96534" y="2184003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017" y="170954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7" y="170954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5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5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9112" y="4194410"/>
              <a:ext cx="1591419" cy="16838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13612" y="4329137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829398" y="312762"/>
                  </a:moveTo>
                  <a:lnTo>
                    <a:pt x="823442" y="267766"/>
                  </a:lnTo>
                  <a:lnTo>
                    <a:pt x="806323" y="226529"/>
                  </a:lnTo>
                  <a:lnTo>
                    <a:pt x="779221" y="191071"/>
                  </a:lnTo>
                  <a:lnTo>
                    <a:pt x="753973" y="171627"/>
                  </a:lnTo>
                  <a:lnTo>
                    <a:pt x="743280" y="163385"/>
                  </a:lnTo>
                  <a:lnTo>
                    <a:pt x="501002" y="23177"/>
                  </a:lnTo>
                  <a:lnTo>
                    <a:pt x="491032" y="19050"/>
                  </a:lnTo>
                  <a:lnTo>
                    <a:pt x="459016" y="5803"/>
                  </a:lnTo>
                  <a:lnTo>
                    <a:pt x="414693" y="0"/>
                  </a:lnTo>
                  <a:lnTo>
                    <a:pt x="370382" y="5803"/>
                  </a:lnTo>
                  <a:lnTo>
                    <a:pt x="328396" y="23177"/>
                  </a:lnTo>
                  <a:lnTo>
                    <a:pt x="331050" y="27813"/>
                  </a:lnTo>
                  <a:lnTo>
                    <a:pt x="328383" y="23177"/>
                  </a:lnTo>
                  <a:lnTo>
                    <a:pt x="86118" y="163385"/>
                  </a:lnTo>
                  <a:lnTo>
                    <a:pt x="50177" y="191071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62"/>
                  </a:lnTo>
                  <a:lnTo>
                    <a:pt x="0" y="593610"/>
                  </a:lnTo>
                  <a:lnTo>
                    <a:pt x="5956" y="638606"/>
                  </a:lnTo>
                  <a:lnTo>
                    <a:pt x="23075" y="679843"/>
                  </a:lnTo>
                  <a:lnTo>
                    <a:pt x="50177" y="715302"/>
                  </a:lnTo>
                  <a:lnTo>
                    <a:pt x="86118" y="742988"/>
                  </a:lnTo>
                  <a:lnTo>
                    <a:pt x="328383" y="883196"/>
                  </a:lnTo>
                  <a:lnTo>
                    <a:pt x="331050" y="878586"/>
                  </a:lnTo>
                  <a:lnTo>
                    <a:pt x="328396" y="883196"/>
                  </a:lnTo>
                  <a:lnTo>
                    <a:pt x="370382" y="900569"/>
                  </a:lnTo>
                  <a:lnTo>
                    <a:pt x="414693" y="906373"/>
                  </a:lnTo>
                  <a:lnTo>
                    <a:pt x="459016" y="900569"/>
                  </a:lnTo>
                  <a:lnTo>
                    <a:pt x="491032" y="887323"/>
                  </a:lnTo>
                  <a:lnTo>
                    <a:pt x="501002" y="883196"/>
                  </a:lnTo>
                  <a:lnTo>
                    <a:pt x="515251" y="874941"/>
                  </a:lnTo>
                  <a:lnTo>
                    <a:pt x="529501" y="866698"/>
                  </a:lnTo>
                  <a:lnTo>
                    <a:pt x="743280" y="742988"/>
                  </a:lnTo>
                  <a:lnTo>
                    <a:pt x="779221" y="715302"/>
                  </a:lnTo>
                  <a:lnTo>
                    <a:pt x="806323" y="679843"/>
                  </a:lnTo>
                  <a:lnTo>
                    <a:pt x="823442" y="638606"/>
                  </a:lnTo>
                  <a:lnTo>
                    <a:pt x="829398" y="593610"/>
                  </a:lnTo>
                  <a:lnTo>
                    <a:pt x="829398" y="31276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98122" y="4638104"/>
              <a:ext cx="255270" cy="288925"/>
            </a:xfrm>
            <a:custGeom>
              <a:avLst/>
              <a:gdLst/>
              <a:ahLst/>
              <a:cxnLst/>
              <a:rect l="l" t="t" r="r" b="b"/>
              <a:pathLst>
                <a:path w="255270" h="288925">
                  <a:moveTo>
                    <a:pt x="83264" y="163036"/>
                  </a:moveTo>
                  <a:lnTo>
                    <a:pt x="76190" y="163036"/>
                  </a:lnTo>
                  <a:lnTo>
                    <a:pt x="46546" y="168963"/>
                  </a:lnTo>
                  <a:lnTo>
                    <a:pt x="22326" y="185124"/>
                  </a:lnTo>
                  <a:lnTo>
                    <a:pt x="5991" y="209087"/>
                  </a:lnTo>
                  <a:lnTo>
                    <a:pt x="0" y="238423"/>
                  </a:lnTo>
                  <a:lnTo>
                    <a:pt x="0" y="261972"/>
                  </a:lnTo>
                  <a:lnTo>
                    <a:pt x="2110" y="272272"/>
                  </a:lnTo>
                  <a:lnTo>
                    <a:pt x="7860" y="280689"/>
                  </a:lnTo>
                  <a:lnTo>
                    <a:pt x="16377" y="286366"/>
                  </a:lnTo>
                  <a:lnTo>
                    <a:pt x="26789" y="288448"/>
                  </a:lnTo>
                  <a:lnTo>
                    <a:pt x="228069" y="288448"/>
                  </a:lnTo>
                  <a:lnTo>
                    <a:pt x="238482" y="286366"/>
                  </a:lnTo>
                  <a:lnTo>
                    <a:pt x="246999" y="280689"/>
                  </a:lnTo>
                  <a:lnTo>
                    <a:pt x="252749" y="272272"/>
                  </a:lnTo>
                  <a:lnTo>
                    <a:pt x="252860" y="271727"/>
                  </a:lnTo>
                  <a:lnTo>
                    <a:pt x="21387" y="271727"/>
                  </a:lnTo>
                  <a:lnTo>
                    <a:pt x="16931" y="267345"/>
                  </a:lnTo>
                  <a:lnTo>
                    <a:pt x="16931" y="238423"/>
                  </a:lnTo>
                  <a:lnTo>
                    <a:pt x="21593" y="215597"/>
                  </a:lnTo>
                  <a:lnTo>
                    <a:pt x="34301" y="196948"/>
                  </a:lnTo>
                  <a:lnTo>
                    <a:pt x="53139" y="184371"/>
                  </a:lnTo>
                  <a:lnTo>
                    <a:pt x="76190" y="179757"/>
                  </a:lnTo>
                  <a:lnTo>
                    <a:pt x="224490" y="179757"/>
                  </a:lnTo>
                  <a:lnTo>
                    <a:pt x="213004" y="172093"/>
                  </a:lnTo>
                  <a:lnTo>
                    <a:pt x="127429" y="172093"/>
                  </a:lnTo>
                  <a:lnTo>
                    <a:pt x="118113" y="171701"/>
                  </a:lnTo>
                  <a:lnTo>
                    <a:pt x="110254" y="170666"/>
                  </a:lnTo>
                  <a:lnTo>
                    <a:pt x="103534" y="169206"/>
                  </a:lnTo>
                  <a:lnTo>
                    <a:pt x="97633" y="167534"/>
                  </a:lnTo>
                  <a:lnTo>
                    <a:pt x="83264" y="163036"/>
                  </a:lnTo>
                  <a:close/>
                </a:path>
                <a:path w="255270" h="288925">
                  <a:moveTo>
                    <a:pt x="224490" y="179757"/>
                  </a:moveTo>
                  <a:lnTo>
                    <a:pt x="178668" y="179757"/>
                  </a:lnTo>
                  <a:lnTo>
                    <a:pt x="201720" y="184371"/>
                  </a:lnTo>
                  <a:lnTo>
                    <a:pt x="220558" y="196948"/>
                  </a:lnTo>
                  <a:lnTo>
                    <a:pt x="233266" y="215597"/>
                  </a:lnTo>
                  <a:lnTo>
                    <a:pt x="237927" y="238423"/>
                  </a:lnTo>
                  <a:lnTo>
                    <a:pt x="237927" y="267345"/>
                  </a:lnTo>
                  <a:lnTo>
                    <a:pt x="233472" y="271727"/>
                  </a:lnTo>
                  <a:lnTo>
                    <a:pt x="252860" y="271727"/>
                  </a:lnTo>
                  <a:lnTo>
                    <a:pt x="254859" y="261972"/>
                  </a:lnTo>
                  <a:lnTo>
                    <a:pt x="254859" y="238423"/>
                  </a:lnTo>
                  <a:lnTo>
                    <a:pt x="248867" y="209087"/>
                  </a:lnTo>
                  <a:lnTo>
                    <a:pt x="232532" y="185124"/>
                  </a:lnTo>
                  <a:lnTo>
                    <a:pt x="224490" y="179757"/>
                  </a:lnTo>
                  <a:close/>
                </a:path>
                <a:path w="255270" h="288925">
                  <a:moveTo>
                    <a:pt x="175772" y="179757"/>
                  </a:moveTo>
                  <a:lnTo>
                    <a:pt x="79086" y="179757"/>
                  </a:lnTo>
                  <a:lnTo>
                    <a:pt x="81982" y="180343"/>
                  </a:lnTo>
                  <a:lnTo>
                    <a:pt x="86716" y="181653"/>
                  </a:lnTo>
                  <a:lnTo>
                    <a:pt x="127429" y="188815"/>
                  </a:lnTo>
                  <a:lnTo>
                    <a:pt x="137406" y="188428"/>
                  </a:lnTo>
                  <a:lnTo>
                    <a:pt x="168142" y="181653"/>
                  </a:lnTo>
                  <a:lnTo>
                    <a:pt x="172932" y="180343"/>
                  </a:lnTo>
                  <a:lnTo>
                    <a:pt x="175772" y="179757"/>
                  </a:lnTo>
                  <a:close/>
                </a:path>
                <a:path w="255270" h="288925">
                  <a:moveTo>
                    <a:pt x="178668" y="163036"/>
                  </a:moveTo>
                  <a:lnTo>
                    <a:pt x="171539" y="163036"/>
                  </a:lnTo>
                  <a:lnTo>
                    <a:pt x="157170" y="167534"/>
                  </a:lnTo>
                  <a:lnTo>
                    <a:pt x="151301" y="169206"/>
                  </a:lnTo>
                  <a:lnTo>
                    <a:pt x="144597" y="170666"/>
                  </a:lnTo>
                  <a:lnTo>
                    <a:pt x="136744" y="171701"/>
                  </a:lnTo>
                  <a:lnTo>
                    <a:pt x="127429" y="172093"/>
                  </a:lnTo>
                  <a:lnTo>
                    <a:pt x="213004" y="172093"/>
                  </a:lnTo>
                  <a:lnTo>
                    <a:pt x="208313" y="168963"/>
                  </a:lnTo>
                  <a:lnTo>
                    <a:pt x="178668" y="163036"/>
                  </a:lnTo>
                  <a:close/>
                </a:path>
                <a:path w="255270" h="288925">
                  <a:moveTo>
                    <a:pt x="127429" y="0"/>
                  </a:moveTo>
                  <a:lnTo>
                    <a:pt x="99205" y="5640"/>
                  </a:lnTo>
                  <a:lnTo>
                    <a:pt x="76155" y="21020"/>
                  </a:lnTo>
                  <a:lnTo>
                    <a:pt x="60614" y="43831"/>
                  </a:lnTo>
                  <a:lnTo>
                    <a:pt x="54914" y="71763"/>
                  </a:lnTo>
                  <a:lnTo>
                    <a:pt x="60614" y="99695"/>
                  </a:lnTo>
                  <a:lnTo>
                    <a:pt x="76155" y="122507"/>
                  </a:lnTo>
                  <a:lnTo>
                    <a:pt x="99205" y="137887"/>
                  </a:lnTo>
                  <a:lnTo>
                    <a:pt x="127429" y="143527"/>
                  </a:lnTo>
                  <a:lnTo>
                    <a:pt x="155653" y="137887"/>
                  </a:lnTo>
                  <a:lnTo>
                    <a:pt x="172261" y="126805"/>
                  </a:lnTo>
                  <a:lnTo>
                    <a:pt x="127429" y="126805"/>
                  </a:lnTo>
                  <a:lnTo>
                    <a:pt x="105821" y="122472"/>
                  </a:lnTo>
                  <a:lnTo>
                    <a:pt x="88151" y="110661"/>
                  </a:lnTo>
                  <a:lnTo>
                    <a:pt x="76223" y="93163"/>
                  </a:lnTo>
                  <a:lnTo>
                    <a:pt x="71846" y="71763"/>
                  </a:lnTo>
                  <a:lnTo>
                    <a:pt x="76223" y="50364"/>
                  </a:lnTo>
                  <a:lnTo>
                    <a:pt x="88151" y="32865"/>
                  </a:lnTo>
                  <a:lnTo>
                    <a:pt x="105821" y="21055"/>
                  </a:lnTo>
                  <a:lnTo>
                    <a:pt x="127429" y="16721"/>
                  </a:lnTo>
                  <a:lnTo>
                    <a:pt x="172261" y="16721"/>
                  </a:lnTo>
                  <a:lnTo>
                    <a:pt x="155653" y="5640"/>
                  </a:lnTo>
                  <a:lnTo>
                    <a:pt x="127429" y="0"/>
                  </a:lnTo>
                  <a:close/>
                </a:path>
                <a:path w="255270" h="288925">
                  <a:moveTo>
                    <a:pt x="172261" y="16721"/>
                  </a:moveTo>
                  <a:lnTo>
                    <a:pt x="127429" y="16721"/>
                  </a:lnTo>
                  <a:lnTo>
                    <a:pt x="149037" y="21055"/>
                  </a:lnTo>
                  <a:lnTo>
                    <a:pt x="166708" y="32865"/>
                  </a:lnTo>
                  <a:lnTo>
                    <a:pt x="178635" y="50364"/>
                  </a:lnTo>
                  <a:lnTo>
                    <a:pt x="183012" y="71763"/>
                  </a:lnTo>
                  <a:lnTo>
                    <a:pt x="178635" y="93163"/>
                  </a:lnTo>
                  <a:lnTo>
                    <a:pt x="166708" y="110661"/>
                  </a:lnTo>
                  <a:lnTo>
                    <a:pt x="149037" y="122472"/>
                  </a:lnTo>
                  <a:lnTo>
                    <a:pt x="127429" y="126805"/>
                  </a:lnTo>
                  <a:lnTo>
                    <a:pt x="172261" y="126805"/>
                  </a:lnTo>
                  <a:lnTo>
                    <a:pt x="178703" y="122507"/>
                  </a:lnTo>
                  <a:lnTo>
                    <a:pt x="194245" y="99695"/>
                  </a:lnTo>
                  <a:lnTo>
                    <a:pt x="199944" y="71763"/>
                  </a:lnTo>
                  <a:lnTo>
                    <a:pt x="194245" y="43831"/>
                  </a:lnTo>
                  <a:lnTo>
                    <a:pt x="178703" y="21020"/>
                  </a:lnTo>
                  <a:lnTo>
                    <a:pt x="172261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96534" y="4636517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119" y="170973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2" y="170973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4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4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9112" y="2968153"/>
              <a:ext cx="1591419" cy="16838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313612" y="3102889"/>
              <a:ext cx="829944" cy="906780"/>
            </a:xfrm>
            <a:custGeom>
              <a:avLst/>
              <a:gdLst/>
              <a:ahLst/>
              <a:cxnLst/>
              <a:rect l="l" t="t" r="r" b="b"/>
              <a:pathLst>
                <a:path w="829945" h="906779">
                  <a:moveTo>
                    <a:pt x="829398" y="312750"/>
                  </a:moveTo>
                  <a:lnTo>
                    <a:pt x="823442" y="267766"/>
                  </a:lnTo>
                  <a:lnTo>
                    <a:pt x="806323" y="226529"/>
                  </a:lnTo>
                  <a:lnTo>
                    <a:pt x="779221" y="191058"/>
                  </a:lnTo>
                  <a:lnTo>
                    <a:pt x="753973" y="171615"/>
                  </a:lnTo>
                  <a:lnTo>
                    <a:pt x="743280" y="163372"/>
                  </a:lnTo>
                  <a:lnTo>
                    <a:pt x="501002" y="23177"/>
                  </a:lnTo>
                  <a:lnTo>
                    <a:pt x="491032" y="19050"/>
                  </a:lnTo>
                  <a:lnTo>
                    <a:pt x="459016" y="5791"/>
                  </a:lnTo>
                  <a:lnTo>
                    <a:pt x="414693" y="0"/>
                  </a:lnTo>
                  <a:lnTo>
                    <a:pt x="370382" y="5791"/>
                  </a:lnTo>
                  <a:lnTo>
                    <a:pt x="328396" y="23177"/>
                  </a:lnTo>
                  <a:lnTo>
                    <a:pt x="331050" y="27800"/>
                  </a:lnTo>
                  <a:lnTo>
                    <a:pt x="328383" y="23177"/>
                  </a:lnTo>
                  <a:lnTo>
                    <a:pt x="86118" y="163372"/>
                  </a:lnTo>
                  <a:lnTo>
                    <a:pt x="50177" y="191058"/>
                  </a:lnTo>
                  <a:lnTo>
                    <a:pt x="23075" y="226529"/>
                  </a:lnTo>
                  <a:lnTo>
                    <a:pt x="5956" y="267766"/>
                  </a:lnTo>
                  <a:lnTo>
                    <a:pt x="0" y="312750"/>
                  </a:lnTo>
                  <a:lnTo>
                    <a:pt x="0" y="593598"/>
                  </a:lnTo>
                  <a:lnTo>
                    <a:pt x="5956" y="638594"/>
                  </a:lnTo>
                  <a:lnTo>
                    <a:pt x="23075" y="679831"/>
                  </a:lnTo>
                  <a:lnTo>
                    <a:pt x="50177" y="715289"/>
                  </a:lnTo>
                  <a:lnTo>
                    <a:pt x="86118" y="742988"/>
                  </a:lnTo>
                  <a:lnTo>
                    <a:pt x="328383" y="883183"/>
                  </a:lnTo>
                  <a:lnTo>
                    <a:pt x="331050" y="878573"/>
                  </a:lnTo>
                  <a:lnTo>
                    <a:pt x="328396" y="883183"/>
                  </a:lnTo>
                  <a:lnTo>
                    <a:pt x="370382" y="900569"/>
                  </a:lnTo>
                  <a:lnTo>
                    <a:pt x="414693" y="906360"/>
                  </a:lnTo>
                  <a:lnTo>
                    <a:pt x="459016" y="900569"/>
                  </a:lnTo>
                  <a:lnTo>
                    <a:pt x="491032" y="887310"/>
                  </a:lnTo>
                  <a:lnTo>
                    <a:pt x="501002" y="883183"/>
                  </a:lnTo>
                  <a:lnTo>
                    <a:pt x="515251" y="874941"/>
                  </a:lnTo>
                  <a:lnTo>
                    <a:pt x="529501" y="866698"/>
                  </a:lnTo>
                  <a:lnTo>
                    <a:pt x="743280" y="742988"/>
                  </a:lnTo>
                  <a:lnTo>
                    <a:pt x="779221" y="715289"/>
                  </a:lnTo>
                  <a:lnTo>
                    <a:pt x="806323" y="679831"/>
                  </a:lnTo>
                  <a:lnTo>
                    <a:pt x="823442" y="638594"/>
                  </a:lnTo>
                  <a:lnTo>
                    <a:pt x="829398" y="593598"/>
                  </a:lnTo>
                  <a:lnTo>
                    <a:pt x="829398" y="31275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98122" y="3411847"/>
              <a:ext cx="255270" cy="288925"/>
            </a:xfrm>
            <a:custGeom>
              <a:avLst/>
              <a:gdLst/>
              <a:ahLst/>
              <a:cxnLst/>
              <a:rect l="l" t="t" r="r" b="b"/>
              <a:pathLst>
                <a:path w="255270" h="288925">
                  <a:moveTo>
                    <a:pt x="83264" y="163036"/>
                  </a:moveTo>
                  <a:lnTo>
                    <a:pt x="76190" y="163036"/>
                  </a:lnTo>
                  <a:lnTo>
                    <a:pt x="46546" y="168963"/>
                  </a:lnTo>
                  <a:lnTo>
                    <a:pt x="22326" y="185124"/>
                  </a:lnTo>
                  <a:lnTo>
                    <a:pt x="5991" y="209087"/>
                  </a:lnTo>
                  <a:lnTo>
                    <a:pt x="0" y="238423"/>
                  </a:lnTo>
                  <a:lnTo>
                    <a:pt x="0" y="261972"/>
                  </a:lnTo>
                  <a:lnTo>
                    <a:pt x="2110" y="272272"/>
                  </a:lnTo>
                  <a:lnTo>
                    <a:pt x="7860" y="280689"/>
                  </a:lnTo>
                  <a:lnTo>
                    <a:pt x="16377" y="286366"/>
                  </a:lnTo>
                  <a:lnTo>
                    <a:pt x="26789" y="288448"/>
                  </a:lnTo>
                  <a:lnTo>
                    <a:pt x="228069" y="288448"/>
                  </a:lnTo>
                  <a:lnTo>
                    <a:pt x="238482" y="286366"/>
                  </a:lnTo>
                  <a:lnTo>
                    <a:pt x="246999" y="280689"/>
                  </a:lnTo>
                  <a:lnTo>
                    <a:pt x="252749" y="272272"/>
                  </a:lnTo>
                  <a:lnTo>
                    <a:pt x="252860" y="271727"/>
                  </a:lnTo>
                  <a:lnTo>
                    <a:pt x="21387" y="271727"/>
                  </a:lnTo>
                  <a:lnTo>
                    <a:pt x="16931" y="267345"/>
                  </a:lnTo>
                  <a:lnTo>
                    <a:pt x="16931" y="238423"/>
                  </a:lnTo>
                  <a:lnTo>
                    <a:pt x="21593" y="215597"/>
                  </a:lnTo>
                  <a:lnTo>
                    <a:pt x="34301" y="196948"/>
                  </a:lnTo>
                  <a:lnTo>
                    <a:pt x="53139" y="184371"/>
                  </a:lnTo>
                  <a:lnTo>
                    <a:pt x="76190" y="179757"/>
                  </a:lnTo>
                  <a:lnTo>
                    <a:pt x="224490" y="179757"/>
                  </a:lnTo>
                  <a:lnTo>
                    <a:pt x="213004" y="172093"/>
                  </a:lnTo>
                  <a:lnTo>
                    <a:pt x="127429" y="172093"/>
                  </a:lnTo>
                  <a:lnTo>
                    <a:pt x="118113" y="171701"/>
                  </a:lnTo>
                  <a:lnTo>
                    <a:pt x="110254" y="170666"/>
                  </a:lnTo>
                  <a:lnTo>
                    <a:pt x="103534" y="169206"/>
                  </a:lnTo>
                  <a:lnTo>
                    <a:pt x="97633" y="167534"/>
                  </a:lnTo>
                  <a:lnTo>
                    <a:pt x="83264" y="163036"/>
                  </a:lnTo>
                  <a:close/>
                </a:path>
                <a:path w="255270" h="288925">
                  <a:moveTo>
                    <a:pt x="224490" y="179757"/>
                  </a:moveTo>
                  <a:lnTo>
                    <a:pt x="178668" y="179757"/>
                  </a:lnTo>
                  <a:lnTo>
                    <a:pt x="201720" y="184371"/>
                  </a:lnTo>
                  <a:lnTo>
                    <a:pt x="220558" y="196948"/>
                  </a:lnTo>
                  <a:lnTo>
                    <a:pt x="233266" y="215597"/>
                  </a:lnTo>
                  <a:lnTo>
                    <a:pt x="237927" y="238423"/>
                  </a:lnTo>
                  <a:lnTo>
                    <a:pt x="237927" y="267345"/>
                  </a:lnTo>
                  <a:lnTo>
                    <a:pt x="233472" y="271727"/>
                  </a:lnTo>
                  <a:lnTo>
                    <a:pt x="252860" y="271727"/>
                  </a:lnTo>
                  <a:lnTo>
                    <a:pt x="254859" y="261972"/>
                  </a:lnTo>
                  <a:lnTo>
                    <a:pt x="254859" y="238423"/>
                  </a:lnTo>
                  <a:lnTo>
                    <a:pt x="248867" y="209087"/>
                  </a:lnTo>
                  <a:lnTo>
                    <a:pt x="232532" y="185124"/>
                  </a:lnTo>
                  <a:lnTo>
                    <a:pt x="224490" y="179757"/>
                  </a:lnTo>
                  <a:close/>
                </a:path>
                <a:path w="255270" h="288925">
                  <a:moveTo>
                    <a:pt x="175772" y="179757"/>
                  </a:moveTo>
                  <a:lnTo>
                    <a:pt x="79086" y="179757"/>
                  </a:lnTo>
                  <a:lnTo>
                    <a:pt x="81982" y="180343"/>
                  </a:lnTo>
                  <a:lnTo>
                    <a:pt x="86716" y="181653"/>
                  </a:lnTo>
                  <a:lnTo>
                    <a:pt x="127429" y="188815"/>
                  </a:lnTo>
                  <a:lnTo>
                    <a:pt x="137406" y="188428"/>
                  </a:lnTo>
                  <a:lnTo>
                    <a:pt x="168142" y="181653"/>
                  </a:lnTo>
                  <a:lnTo>
                    <a:pt x="172932" y="180343"/>
                  </a:lnTo>
                  <a:lnTo>
                    <a:pt x="175772" y="179757"/>
                  </a:lnTo>
                  <a:close/>
                </a:path>
                <a:path w="255270" h="288925">
                  <a:moveTo>
                    <a:pt x="178668" y="163036"/>
                  </a:moveTo>
                  <a:lnTo>
                    <a:pt x="171539" y="163036"/>
                  </a:lnTo>
                  <a:lnTo>
                    <a:pt x="157170" y="167534"/>
                  </a:lnTo>
                  <a:lnTo>
                    <a:pt x="151301" y="169206"/>
                  </a:lnTo>
                  <a:lnTo>
                    <a:pt x="144597" y="170666"/>
                  </a:lnTo>
                  <a:lnTo>
                    <a:pt x="136744" y="171701"/>
                  </a:lnTo>
                  <a:lnTo>
                    <a:pt x="127429" y="172093"/>
                  </a:lnTo>
                  <a:lnTo>
                    <a:pt x="213004" y="172093"/>
                  </a:lnTo>
                  <a:lnTo>
                    <a:pt x="208313" y="168963"/>
                  </a:lnTo>
                  <a:lnTo>
                    <a:pt x="178668" y="163036"/>
                  </a:lnTo>
                  <a:close/>
                </a:path>
                <a:path w="255270" h="288925">
                  <a:moveTo>
                    <a:pt x="127429" y="0"/>
                  </a:moveTo>
                  <a:lnTo>
                    <a:pt x="99205" y="5640"/>
                  </a:lnTo>
                  <a:lnTo>
                    <a:pt x="76155" y="21020"/>
                  </a:lnTo>
                  <a:lnTo>
                    <a:pt x="60614" y="43831"/>
                  </a:lnTo>
                  <a:lnTo>
                    <a:pt x="54914" y="71763"/>
                  </a:lnTo>
                  <a:lnTo>
                    <a:pt x="60614" y="99695"/>
                  </a:lnTo>
                  <a:lnTo>
                    <a:pt x="76155" y="122507"/>
                  </a:lnTo>
                  <a:lnTo>
                    <a:pt x="99205" y="137887"/>
                  </a:lnTo>
                  <a:lnTo>
                    <a:pt x="127429" y="143527"/>
                  </a:lnTo>
                  <a:lnTo>
                    <a:pt x="155653" y="137887"/>
                  </a:lnTo>
                  <a:lnTo>
                    <a:pt x="172261" y="126805"/>
                  </a:lnTo>
                  <a:lnTo>
                    <a:pt x="127429" y="126805"/>
                  </a:lnTo>
                  <a:lnTo>
                    <a:pt x="105821" y="122472"/>
                  </a:lnTo>
                  <a:lnTo>
                    <a:pt x="88151" y="110661"/>
                  </a:lnTo>
                  <a:lnTo>
                    <a:pt x="76223" y="93163"/>
                  </a:lnTo>
                  <a:lnTo>
                    <a:pt x="71846" y="71763"/>
                  </a:lnTo>
                  <a:lnTo>
                    <a:pt x="76223" y="50364"/>
                  </a:lnTo>
                  <a:lnTo>
                    <a:pt x="88151" y="32865"/>
                  </a:lnTo>
                  <a:lnTo>
                    <a:pt x="105821" y="21055"/>
                  </a:lnTo>
                  <a:lnTo>
                    <a:pt x="127429" y="16721"/>
                  </a:lnTo>
                  <a:lnTo>
                    <a:pt x="172261" y="16721"/>
                  </a:lnTo>
                  <a:lnTo>
                    <a:pt x="155653" y="5640"/>
                  </a:lnTo>
                  <a:lnTo>
                    <a:pt x="127429" y="0"/>
                  </a:lnTo>
                  <a:close/>
                </a:path>
                <a:path w="255270" h="288925">
                  <a:moveTo>
                    <a:pt x="172261" y="16721"/>
                  </a:moveTo>
                  <a:lnTo>
                    <a:pt x="127429" y="16721"/>
                  </a:lnTo>
                  <a:lnTo>
                    <a:pt x="149037" y="21055"/>
                  </a:lnTo>
                  <a:lnTo>
                    <a:pt x="166708" y="32865"/>
                  </a:lnTo>
                  <a:lnTo>
                    <a:pt x="178635" y="50364"/>
                  </a:lnTo>
                  <a:lnTo>
                    <a:pt x="183012" y="71763"/>
                  </a:lnTo>
                  <a:lnTo>
                    <a:pt x="178635" y="93163"/>
                  </a:lnTo>
                  <a:lnTo>
                    <a:pt x="166708" y="110661"/>
                  </a:lnTo>
                  <a:lnTo>
                    <a:pt x="149037" y="122472"/>
                  </a:lnTo>
                  <a:lnTo>
                    <a:pt x="127429" y="126805"/>
                  </a:lnTo>
                  <a:lnTo>
                    <a:pt x="172261" y="126805"/>
                  </a:lnTo>
                  <a:lnTo>
                    <a:pt x="178703" y="122507"/>
                  </a:lnTo>
                  <a:lnTo>
                    <a:pt x="194245" y="99695"/>
                  </a:lnTo>
                  <a:lnTo>
                    <a:pt x="199944" y="71763"/>
                  </a:lnTo>
                  <a:lnTo>
                    <a:pt x="194245" y="43831"/>
                  </a:lnTo>
                  <a:lnTo>
                    <a:pt x="178703" y="21020"/>
                  </a:lnTo>
                  <a:lnTo>
                    <a:pt x="172261" y="16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596534" y="3410260"/>
              <a:ext cx="258445" cy="292100"/>
            </a:xfrm>
            <a:custGeom>
              <a:avLst/>
              <a:gdLst/>
              <a:ahLst/>
              <a:cxnLst/>
              <a:rect l="l" t="t" r="r" b="b"/>
              <a:pathLst>
                <a:path w="258445" h="292100">
                  <a:moveTo>
                    <a:pt x="77778" y="163353"/>
                  </a:moveTo>
                  <a:lnTo>
                    <a:pt x="47521" y="169704"/>
                  </a:lnTo>
                  <a:lnTo>
                    <a:pt x="22797" y="186213"/>
                  </a:lnTo>
                  <a:lnTo>
                    <a:pt x="6118" y="210343"/>
                  </a:lnTo>
                  <a:lnTo>
                    <a:pt x="0" y="240823"/>
                  </a:lnTo>
                  <a:lnTo>
                    <a:pt x="0" y="263683"/>
                  </a:lnTo>
                  <a:lnTo>
                    <a:pt x="2237" y="275113"/>
                  </a:lnTo>
                  <a:lnTo>
                    <a:pt x="8332" y="284003"/>
                  </a:lnTo>
                  <a:lnTo>
                    <a:pt x="17354" y="290353"/>
                  </a:lnTo>
                  <a:lnTo>
                    <a:pt x="28377" y="291623"/>
                  </a:lnTo>
                  <a:lnTo>
                    <a:pt x="28377" y="289083"/>
                  </a:lnTo>
                  <a:lnTo>
                    <a:pt x="18574" y="286543"/>
                  </a:lnTo>
                  <a:lnTo>
                    <a:pt x="10563" y="281463"/>
                  </a:lnTo>
                  <a:lnTo>
                    <a:pt x="5157" y="273843"/>
                  </a:lnTo>
                  <a:lnTo>
                    <a:pt x="3175" y="263683"/>
                  </a:lnTo>
                  <a:lnTo>
                    <a:pt x="3175" y="240823"/>
                  </a:lnTo>
                  <a:lnTo>
                    <a:pt x="9039" y="211613"/>
                  </a:lnTo>
                  <a:lnTo>
                    <a:pt x="25030" y="188753"/>
                  </a:lnTo>
                  <a:lnTo>
                    <a:pt x="48744" y="172243"/>
                  </a:lnTo>
                  <a:lnTo>
                    <a:pt x="77754" y="167167"/>
                  </a:lnTo>
                  <a:lnTo>
                    <a:pt x="77778" y="163353"/>
                  </a:lnTo>
                  <a:close/>
                </a:path>
                <a:path w="258445" h="292100">
                  <a:moveTo>
                    <a:pt x="229657" y="289083"/>
                  </a:moveTo>
                  <a:lnTo>
                    <a:pt x="28377" y="289083"/>
                  </a:lnTo>
                  <a:lnTo>
                    <a:pt x="28377" y="291623"/>
                  </a:lnTo>
                  <a:lnTo>
                    <a:pt x="229657" y="291623"/>
                  </a:lnTo>
                  <a:lnTo>
                    <a:pt x="229657" y="289083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80280" y="167167"/>
                  </a:lnTo>
                  <a:lnTo>
                    <a:pt x="209289" y="172243"/>
                  </a:lnTo>
                  <a:lnTo>
                    <a:pt x="233003" y="188753"/>
                  </a:lnTo>
                  <a:lnTo>
                    <a:pt x="248994" y="211613"/>
                  </a:lnTo>
                  <a:lnTo>
                    <a:pt x="254859" y="240823"/>
                  </a:lnTo>
                  <a:lnTo>
                    <a:pt x="254859" y="263683"/>
                  </a:lnTo>
                  <a:lnTo>
                    <a:pt x="252876" y="273843"/>
                  </a:lnTo>
                  <a:lnTo>
                    <a:pt x="247471" y="281463"/>
                  </a:lnTo>
                  <a:lnTo>
                    <a:pt x="239459" y="286543"/>
                  </a:lnTo>
                  <a:lnTo>
                    <a:pt x="229657" y="289083"/>
                  </a:lnTo>
                  <a:lnTo>
                    <a:pt x="229657" y="291623"/>
                  </a:lnTo>
                  <a:lnTo>
                    <a:pt x="240679" y="290353"/>
                  </a:lnTo>
                  <a:lnTo>
                    <a:pt x="249702" y="284003"/>
                  </a:lnTo>
                  <a:lnTo>
                    <a:pt x="255796" y="275113"/>
                  </a:lnTo>
                  <a:lnTo>
                    <a:pt x="258034" y="263683"/>
                  </a:lnTo>
                  <a:lnTo>
                    <a:pt x="258034" y="240823"/>
                  </a:lnTo>
                  <a:lnTo>
                    <a:pt x="251915" y="210343"/>
                  </a:lnTo>
                  <a:lnTo>
                    <a:pt x="235235" y="186213"/>
                  </a:lnTo>
                  <a:lnTo>
                    <a:pt x="210506" y="169702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77778" y="179863"/>
                  </a:moveTo>
                  <a:lnTo>
                    <a:pt x="54115" y="184943"/>
                  </a:lnTo>
                  <a:lnTo>
                    <a:pt x="34772" y="197643"/>
                  </a:lnTo>
                  <a:lnTo>
                    <a:pt x="21720" y="216693"/>
                  </a:lnTo>
                  <a:lnTo>
                    <a:pt x="16931" y="240823"/>
                  </a:lnTo>
                  <a:lnTo>
                    <a:pt x="16931" y="270033"/>
                  </a:lnTo>
                  <a:lnTo>
                    <a:pt x="22116" y="275113"/>
                  </a:lnTo>
                  <a:lnTo>
                    <a:pt x="28377" y="275113"/>
                  </a:lnTo>
                  <a:lnTo>
                    <a:pt x="28377" y="272573"/>
                  </a:lnTo>
                  <a:lnTo>
                    <a:pt x="23832" y="272573"/>
                  </a:lnTo>
                  <a:lnTo>
                    <a:pt x="20106" y="268763"/>
                  </a:lnTo>
                  <a:lnTo>
                    <a:pt x="20106" y="240823"/>
                  </a:lnTo>
                  <a:lnTo>
                    <a:pt x="24641" y="217963"/>
                  </a:lnTo>
                  <a:lnTo>
                    <a:pt x="37005" y="200183"/>
                  </a:lnTo>
                  <a:lnTo>
                    <a:pt x="55338" y="187483"/>
                  </a:lnTo>
                  <a:lnTo>
                    <a:pt x="77765" y="183675"/>
                  </a:lnTo>
                  <a:lnTo>
                    <a:pt x="77778" y="179863"/>
                  </a:lnTo>
                  <a:close/>
                </a:path>
                <a:path w="258445" h="292100">
                  <a:moveTo>
                    <a:pt x="229657" y="272573"/>
                  </a:moveTo>
                  <a:lnTo>
                    <a:pt x="28377" y="272573"/>
                  </a:lnTo>
                  <a:lnTo>
                    <a:pt x="28377" y="275113"/>
                  </a:lnTo>
                  <a:lnTo>
                    <a:pt x="229657" y="275113"/>
                  </a:lnTo>
                  <a:lnTo>
                    <a:pt x="229657" y="27257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80269" y="183675"/>
                  </a:lnTo>
                  <a:lnTo>
                    <a:pt x="202696" y="187483"/>
                  </a:lnTo>
                  <a:lnTo>
                    <a:pt x="221028" y="200183"/>
                  </a:lnTo>
                  <a:lnTo>
                    <a:pt x="233393" y="217963"/>
                  </a:lnTo>
                  <a:lnTo>
                    <a:pt x="237927" y="240823"/>
                  </a:lnTo>
                  <a:lnTo>
                    <a:pt x="237927" y="268763"/>
                  </a:lnTo>
                  <a:lnTo>
                    <a:pt x="234201" y="272573"/>
                  </a:lnTo>
                  <a:lnTo>
                    <a:pt x="229657" y="272573"/>
                  </a:lnTo>
                  <a:lnTo>
                    <a:pt x="229657" y="275113"/>
                  </a:lnTo>
                  <a:lnTo>
                    <a:pt x="235917" y="275113"/>
                  </a:lnTo>
                  <a:lnTo>
                    <a:pt x="241102" y="270033"/>
                  </a:lnTo>
                  <a:lnTo>
                    <a:pt x="241102" y="240823"/>
                  </a:lnTo>
                  <a:lnTo>
                    <a:pt x="236314" y="216693"/>
                  </a:lnTo>
                  <a:lnTo>
                    <a:pt x="223262" y="197643"/>
                  </a:lnTo>
                  <a:lnTo>
                    <a:pt x="203892" y="184938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97436" y="184943"/>
                  </a:moveTo>
                  <a:lnTo>
                    <a:pt x="96553" y="187483"/>
                  </a:lnTo>
                  <a:lnTo>
                    <a:pt x="102893" y="190023"/>
                  </a:lnTo>
                  <a:lnTo>
                    <a:pt x="110288" y="191293"/>
                  </a:lnTo>
                  <a:lnTo>
                    <a:pt x="118930" y="192563"/>
                  </a:lnTo>
                  <a:lnTo>
                    <a:pt x="129017" y="192563"/>
                  </a:lnTo>
                  <a:lnTo>
                    <a:pt x="129017" y="190023"/>
                  </a:lnTo>
                  <a:lnTo>
                    <a:pt x="119196" y="188753"/>
                  </a:lnTo>
                  <a:lnTo>
                    <a:pt x="110792" y="187483"/>
                  </a:lnTo>
                  <a:lnTo>
                    <a:pt x="103603" y="186213"/>
                  </a:lnTo>
                  <a:lnTo>
                    <a:pt x="97436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54436" y="186213"/>
                  </a:lnTo>
                  <a:lnTo>
                    <a:pt x="147262" y="187483"/>
                  </a:lnTo>
                  <a:lnTo>
                    <a:pt x="138861" y="188753"/>
                  </a:lnTo>
                  <a:lnTo>
                    <a:pt x="129017" y="190023"/>
                  </a:lnTo>
                  <a:lnTo>
                    <a:pt x="129017" y="192563"/>
                  </a:lnTo>
                  <a:lnTo>
                    <a:pt x="139127" y="192563"/>
                  </a:lnTo>
                  <a:lnTo>
                    <a:pt x="147767" y="191293"/>
                  </a:lnTo>
                  <a:lnTo>
                    <a:pt x="155148" y="190023"/>
                  </a:lnTo>
                  <a:lnTo>
                    <a:pt x="161485" y="18748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96992" y="186213"/>
                  </a:moveTo>
                  <a:lnTo>
                    <a:pt x="91458" y="186213"/>
                  </a:lnTo>
                  <a:lnTo>
                    <a:pt x="94753" y="187483"/>
                  </a:lnTo>
                  <a:lnTo>
                    <a:pt x="96549" y="187483"/>
                  </a:lnTo>
                  <a:lnTo>
                    <a:pt x="96992" y="186213"/>
                  </a:lnTo>
                  <a:close/>
                </a:path>
                <a:path w="258445" h="292100">
                  <a:moveTo>
                    <a:pt x="161041" y="186213"/>
                  </a:moveTo>
                  <a:lnTo>
                    <a:pt x="161480" y="187483"/>
                  </a:lnTo>
                  <a:lnTo>
                    <a:pt x="161041" y="186213"/>
                  </a:lnTo>
                  <a:close/>
                </a:path>
                <a:path w="258445" h="292100">
                  <a:moveTo>
                    <a:pt x="165689" y="183675"/>
                  </a:moveTo>
                  <a:lnTo>
                    <a:pt x="162371" y="184943"/>
                  </a:lnTo>
                  <a:lnTo>
                    <a:pt x="160602" y="184943"/>
                  </a:lnTo>
                  <a:lnTo>
                    <a:pt x="161485" y="187483"/>
                  </a:lnTo>
                  <a:lnTo>
                    <a:pt x="163276" y="187483"/>
                  </a:lnTo>
                  <a:lnTo>
                    <a:pt x="166636" y="186213"/>
                  </a:lnTo>
                  <a:lnTo>
                    <a:pt x="165689" y="183675"/>
                  </a:lnTo>
                  <a:close/>
                </a:path>
                <a:path w="258445" h="292100">
                  <a:moveTo>
                    <a:pt x="91458" y="186213"/>
                  </a:moveTo>
                  <a:close/>
                </a:path>
                <a:path w="258445" h="292100">
                  <a:moveTo>
                    <a:pt x="97431" y="184943"/>
                  </a:moveTo>
                  <a:lnTo>
                    <a:pt x="91924" y="184943"/>
                  </a:lnTo>
                  <a:lnTo>
                    <a:pt x="91459" y="186213"/>
                  </a:lnTo>
                  <a:lnTo>
                    <a:pt x="96992" y="186213"/>
                  </a:lnTo>
                  <a:lnTo>
                    <a:pt x="97431" y="184943"/>
                  </a:lnTo>
                  <a:close/>
                </a:path>
                <a:path w="258445" h="292100">
                  <a:moveTo>
                    <a:pt x="160598" y="184943"/>
                  </a:moveTo>
                  <a:lnTo>
                    <a:pt x="161041" y="186213"/>
                  </a:lnTo>
                  <a:lnTo>
                    <a:pt x="160598" y="184943"/>
                  </a:lnTo>
                  <a:close/>
                </a:path>
                <a:path w="258445" h="292100">
                  <a:moveTo>
                    <a:pt x="171400" y="183673"/>
                  </a:moveTo>
                  <a:lnTo>
                    <a:pt x="165694" y="183673"/>
                  </a:lnTo>
                  <a:lnTo>
                    <a:pt x="166644" y="186213"/>
                  </a:lnTo>
                  <a:lnTo>
                    <a:pt x="170182" y="184943"/>
                  </a:lnTo>
                  <a:lnTo>
                    <a:pt x="171819" y="184943"/>
                  </a:lnTo>
                  <a:lnTo>
                    <a:pt x="171400" y="183673"/>
                  </a:lnTo>
                  <a:close/>
                </a:path>
                <a:path w="258445" h="292100">
                  <a:moveTo>
                    <a:pt x="88753" y="182403"/>
                  </a:moveTo>
                  <a:lnTo>
                    <a:pt x="87059" y="182403"/>
                  </a:lnTo>
                  <a:lnTo>
                    <a:pt x="86214" y="184943"/>
                  </a:lnTo>
                  <a:lnTo>
                    <a:pt x="87855" y="184943"/>
                  </a:lnTo>
                  <a:lnTo>
                    <a:pt x="91458" y="186213"/>
                  </a:lnTo>
                  <a:lnTo>
                    <a:pt x="92385" y="183672"/>
                  </a:lnTo>
                  <a:lnTo>
                    <a:pt x="88753" y="182403"/>
                  </a:lnTo>
                  <a:close/>
                </a:path>
                <a:path w="258445" h="292100">
                  <a:moveTo>
                    <a:pt x="86633" y="183673"/>
                  </a:moveTo>
                  <a:lnTo>
                    <a:pt x="83202" y="183673"/>
                  </a:lnTo>
                  <a:lnTo>
                    <a:pt x="86207" y="184943"/>
                  </a:lnTo>
                  <a:lnTo>
                    <a:pt x="86633" y="183673"/>
                  </a:lnTo>
                  <a:close/>
                </a:path>
                <a:path w="258445" h="292100">
                  <a:moveTo>
                    <a:pt x="92390" y="183673"/>
                  </a:moveTo>
                  <a:lnTo>
                    <a:pt x="91924" y="184943"/>
                  </a:lnTo>
                  <a:lnTo>
                    <a:pt x="95667" y="184943"/>
                  </a:lnTo>
                  <a:lnTo>
                    <a:pt x="92390" y="183673"/>
                  </a:lnTo>
                  <a:close/>
                </a:path>
                <a:path w="258445" h="292100">
                  <a:moveTo>
                    <a:pt x="80883" y="179863"/>
                  </a:moveTo>
                  <a:lnTo>
                    <a:pt x="77778" y="179863"/>
                  </a:lnTo>
                  <a:lnTo>
                    <a:pt x="77778" y="183673"/>
                  </a:lnTo>
                  <a:lnTo>
                    <a:pt x="86633" y="183673"/>
                  </a:lnTo>
                  <a:lnTo>
                    <a:pt x="86207" y="184943"/>
                  </a:lnTo>
                  <a:lnTo>
                    <a:pt x="87052" y="182403"/>
                  </a:lnTo>
                  <a:lnTo>
                    <a:pt x="80883" y="179863"/>
                  </a:lnTo>
                  <a:close/>
                </a:path>
                <a:path w="258445" h="292100">
                  <a:moveTo>
                    <a:pt x="180256" y="179863"/>
                  </a:moveTo>
                  <a:lnTo>
                    <a:pt x="177149" y="179863"/>
                  </a:lnTo>
                  <a:lnTo>
                    <a:pt x="174148" y="181133"/>
                  </a:lnTo>
                  <a:lnTo>
                    <a:pt x="170982" y="182403"/>
                  </a:lnTo>
                  <a:lnTo>
                    <a:pt x="171819" y="184943"/>
                  </a:lnTo>
                  <a:lnTo>
                    <a:pt x="174890" y="183673"/>
                  </a:lnTo>
                  <a:lnTo>
                    <a:pt x="180256" y="183673"/>
                  </a:lnTo>
                  <a:lnTo>
                    <a:pt x="180256" y="179863"/>
                  </a:lnTo>
                  <a:close/>
                </a:path>
                <a:path w="258445" h="292100">
                  <a:moveTo>
                    <a:pt x="170981" y="182403"/>
                  </a:moveTo>
                  <a:lnTo>
                    <a:pt x="169277" y="182403"/>
                  </a:lnTo>
                  <a:lnTo>
                    <a:pt x="165689" y="183675"/>
                  </a:lnTo>
                  <a:lnTo>
                    <a:pt x="171400" y="183673"/>
                  </a:lnTo>
                  <a:lnTo>
                    <a:pt x="170981" y="182403"/>
                  </a:lnTo>
                  <a:close/>
                </a:path>
                <a:path w="258445" h="292100">
                  <a:moveTo>
                    <a:pt x="99693" y="168435"/>
                  </a:moveTo>
                  <a:lnTo>
                    <a:pt x="98757" y="170973"/>
                  </a:lnTo>
                  <a:lnTo>
                    <a:pt x="104738" y="173513"/>
                  </a:lnTo>
                  <a:lnTo>
                    <a:pt x="111565" y="174783"/>
                  </a:lnTo>
                  <a:lnTo>
                    <a:pt x="119552" y="176053"/>
                  </a:lnTo>
                  <a:lnTo>
                    <a:pt x="129017" y="176053"/>
                  </a:lnTo>
                  <a:lnTo>
                    <a:pt x="129017" y="172243"/>
                  </a:lnTo>
                  <a:lnTo>
                    <a:pt x="119850" y="172243"/>
                  </a:lnTo>
                  <a:lnTo>
                    <a:pt x="112017" y="170954"/>
                  </a:lnTo>
                  <a:lnTo>
                    <a:pt x="105499" y="169702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84" y="168435"/>
                  </a:moveTo>
                  <a:lnTo>
                    <a:pt x="152499" y="169704"/>
                  </a:lnTo>
                  <a:lnTo>
                    <a:pt x="145907" y="170973"/>
                  </a:lnTo>
                  <a:lnTo>
                    <a:pt x="138183" y="172243"/>
                  </a:lnTo>
                  <a:lnTo>
                    <a:pt x="129017" y="172243"/>
                  </a:lnTo>
                  <a:lnTo>
                    <a:pt x="129017" y="176053"/>
                  </a:lnTo>
                  <a:lnTo>
                    <a:pt x="138480" y="176053"/>
                  </a:lnTo>
                  <a:lnTo>
                    <a:pt x="146462" y="174783"/>
                  </a:lnTo>
                  <a:lnTo>
                    <a:pt x="153273" y="173513"/>
                  </a:lnTo>
                  <a:lnTo>
                    <a:pt x="159223" y="170973"/>
                  </a:lnTo>
                  <a:lnTo>
                    <a:pt x="158284" y="168435"/>
                  </a:lnTo>
                  <a:close/>
                </a:path>
                <a:path w="258445" h="292100">
                  <a:moveTo>
                    <a:pt x="97021" y="167163"/>
                  </a:moveTo>
                  <a:lnTo>
                    <a:pt x="84579" y="167163"/>
                  </a:lnTo>
                  <a:lnTo>
                    <a:pt x="96072" y="170973"/>
                  </a:lnTo>
                  <a:lnTo>
                    <a:pt x="96547" y="168433"/>
                  </a:lnTo>
                  <a:lnTo>
                    <a:pt x="96705" y="168433"/>
                  </a:lnTo>
                  <a:lnTo>
                    <a:pt x="97021" y="167163"/>
                  </a:lnTo>
                  <a:close/>
                </a:path>
                <a:path w="258445" h="292100">
                  <a:moveTo>
                    <a:pt x="97022" y="167164"/>
                  </a:moveTo>
                  <a:lnTo>
                    <a:pt x="96073" y="170973"/>
                  </a:lnTo>
                  <a:lnTo>
                    <a:pt x="98746" y="170973"/>
                  </a:lnTo>
                  <a:lnTo>
                    <a:pt x="99694" y="168433"/>
                  </a:lnTo>
                  <a:lnTo>
                    <a:pt x="97022" y="167164"/>
                  </a:lnTo>
                  <a:close/>
                </a:path>
                <a:path w="258445" h="292100">
                  <a:moveTo>
                    <a:pt x="161272" y="168433"/>
                  </a:moveTo>
                  <a:lnTo>
                    <a:pt x="158292" y="168433"/>
                  </a:lnTo>
                  <a:lnTo>
                    <a:pt x="159231" y="170973"/>
                  </a:lnTo>
                  <a:lnTo>
                    <a:pt x="161896" y="170973"/>
                  </a:lnTo>
                  <a:lnTo>
                    <a:pt x="161272" y="168433"/>
                  </a:lnTo>
                  <a:close/>
                </a:path>
                <a:path w="258445" h="292100">
                  <a:moveTo>
                    <a:pt x="173399" y="167163"/>
                  </a:moveTo>
                  <a:lnTo>
                    <a:pt x="160966" y="167163"/>
                  </a:lnTo>
                  <a:lnTo>
                    <a:pt x="161906" y="170973"/>
                  </a:lnTo>
                  <a:lnTo>
                    <a:pt x="161431" y="168433"/>
                  </a:lnTo>
                  <a:lnTo>
                    <a:pt x="169568" y="168433"/>
                  </a:lnTo>
                  <a:lnTo>
                    <a:pt x="173399" y="167163"/>
                  </a:lnTo>
                  <a:close/>
                </a:path>
                <a:path w="258445" h="292100">
                  <a:moveTo>
                    <a:pt x="169568" y="168433"/>
                  </a:moveTo>
                  <a:lnTo>
                    <a:pt x="161431" y="168433"/>
                  </a:lnTo>
                  <a:lnTo>
                    <a:pt x="161906" y="170973"/>
                  </a:lnTo>
                  <a:lnTo>
                    <a:pt x="169568" y="168433"/>
                  </a:lnTo>
                  <a:close/>
                </a:path>
                <a:path w="258445" h="292100">
                  <a:moveTo>
                    <a:pt x="96705" y="168433"/>
                  </a:moveTo>
                  <a:lnTo>
                    <a:pt x="96547" y="168433"/>
                  </a:lnTo>
                  <a:lnTo>
                    <a:pt x="96077" y="170954"/>
                  </a:lnTo>
                  <a:lnTo>
                    <a:pt x="96705" y="168433"/>
                  </a:lnTo>
                  <a:close/>
                </a:path>
                <a:path w="258445" h="292100">
                  <a:moveTo>
                    <a:pt x="158758" y="169703"/>
                  </a:moveTo>
                  <a:close/>
                </a:path>
                <a:path w="258445" h="292100">
                  <a:moveTo>
                    <a:pt x="99683" y="168433"/>
                  </a:moveTo>
                  <a:lnTo>
                    <a:pt x="99220" y="169703"/>
                  </a:lnTo>
                  <a:lnTo>
                    <a:pt x="99693" y="168435"/>
                  </a:lnTo>
                  <a:close/>
                </a:path>
                <a:path w="258445" h="292100">
                  <a:moveTo>
                    <a:pt x="158292" y="168433"/>
                  </a:moveTo>
                  <a:lnTo>
                    <a:pt x="158757" y="169702"/>
                  </a:lnTo>
                  <a:lnTo>
                    <a:pt x="158292" y="168433"/>
                  </a:lnTo>
                  <a:close/>
                </a:path>
                <a:path w="258445" h="292100">
                  <a:moveTo>
                    <a:pt x="160957" y="167167"/>
                  </a:moveTo>
                  <a:lnTo>
                    <a:pt x="158284" y="168435"/>
                  </a:lnTo>
                  <a:lnTo>
                    <a:pt x="161272" y="168433"/>
                  </a:lnTo>
                  <a:lnTo>
                    <a:pt x="160957" y="167167"/>
                  </a:lnTo>
                  <a:close/>
                </a:path>
                <a:path w="258445" h="292100">
                  <a:moveTo>
                    <a:pt x="180256" y="163353"/>
                  </a:moveTo>
                  <a:lnTo>
                    <a:pt x="172855" y="163353"/>
                  </a:lnTo>
                  <a:lnTo>
                    <a:pt x="160957" y="167167"/>
                  </a:lnTo>
                  <a:lnTo>
                    <a:pt x="180256" y="167163"/>
                  </a:lnTo>
                  <a:lnTo>
                    <a:pt x="180256" y="163353"/>
                  </a:lnTo>
                  <a:close/>
                </a:path>
                <a:path w="258445" h="292100">
                  <a:moveTo>
                    <a:pt x="85123" y="163353"/>
                  </a:moveTo>
                  <a:lnTo>
                    <a:pt x="77778" y="163353"/>
                  </a:lnTo>
                  <a:lnTo>
                    <a:pt x="77778" y="167163"/>
                  </a:lnTo>
                  <a:lnTo>
                    <a:pt x="97022" y="167163"/>
                  </a:lnTo>
                  <a:lnTo>
                    <a:pt x="85123" y="163353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00181" y="5762"/>
                  </a:lnTo>
                  <a:lnTo>
                    <a:pt x="76626" y="21479"/>
                  </a:lnTo>
                  <a:lnTo>
                    <a:pt x="60741" y="44794"/>
                  </a:lnTo>
                  <a:lnTo>
                    <a:pt x="54914" y="73351"/>
                  </a:lnTo>
                  <a:lnTo>
                    <a:pt x="60741" y="101907"/>
                  </a:lnTo>
                  <a:lnTo>
                    <a:pt x="76626" y="125222"/>
                  </a:lnTo>
                  <a:lnTo>
                    <a:pt x="100181" y="140939"/>
                  </a:lnTo>
                  <a:lnTo>
                    <a:pt x="129017" y="146702"/>
                  </a:lnTo>
                  <a:lnTo>
                    <a:pt x="129017" y="143527"/>
                  </a:lnTo>
                  <a:lnTo>
                    <a:pt x="101404" y="138010"/>
                  </a:lnTo>
                  <a:lnTo>
                    <a:pt x="78859" y="122966"/>
                  </a:lnTo>
                  <a:lnTo>
                    <a:pt x="63662" y="100658"/>
                  </a:lnTo>
                  <a:lnTo>
                    <a:pt x="58089" y="73351"/>
                  </a:lnTo>
                  <a:lnTo>
                    <a:pt x="63662" y="46043"/>
                  </a:lnTo>
                  <a:lnTo>
                    <a:pt x="78859" y="23736"/>
                  </a:lnTo>
                  <a:lnTo>
                    <a:pt x="101404" y="8692"/>
                  </a:lnTo>
                  <a:lnTo>
                    <a:pt x="129017" y="3175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0"/>
                  </a:moveTo>
                  <a:lnTo>
                    <a:pt x="129017" y="3175"/>
                  </a:lnTo>
                  <a:lnTo>
                    <a:pt x="156630" y="8692"/>
                  </a:lnTo>
                  <a:lnTo>
                    <a:pt x="179174" y="23736"/>
                  </a:lnTo>
                  <a:lnTo>
                    <a:pt x="194372" y="46043"/>
                  </a:lnTo>
                  <a:lnTo>
                    <a:pt x="199944" y="73351"/>
                  </a:lnTo>
                  <a:lnTo>
                    <a:pt x="194372" y="100658"/>
                  </a:lnTo>
                  <a:lnTo>
                    <a:pt x="179174" y="122966"/>
                  </a:lnTo>
                  <a:lnTo>
                    <a:pt x="156630" y="138010"/>
                  </a:lnTo>
                  <a:lnTo>
                    <a:pt x="129017" y="143527"/>
                  </a:lnTo>
                  <a:lnTo>
                    <a:pt x="129017" y="146702"/>
                  </a:lnTo>
                  <a:lnTo>
                    <a:pt x="157852" y="140939"/>
                  </a:lnTo>
                  <a:lnTo>
                    <a:pt x="181407" y="125222"/>
                  </a:lnTo>
                  <a:lnTo>
                    <a:pt x="197293" y="101907"/>
                  </a:lnTo>
                  <a:lnTo>
                    <a:pt x="203119" y="73351"/>
                  </a:lnTo>
                  <a:lnTo>
                    <a:pt x="197293" y="44794"/>
                  </a:lnTo>
                  <a:lnTo>
                    <a:pt x="181407" y="21479"/>
                  </a:lnTo>
                  <a:lnTo>
                    <a:pt x="157852" y="5762"/>
                  </a:lnTo>
                  <a:lnTo>
                    <a:pt x="129017" y="0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06797" y="21178"/>
                  </a:lnTo>
                  <a:lnTo>
                    <a:pt x="88621" y="33325"/>
                  </a:lnTo>
                  <a:lnTo>
                    <a:pt x="76350" y="51327"/>
                  </a:lnTo>
                  <a:lnTo>
                    <a:pt x="71846" y="73351"/>
                  </a:lnTo>
                  <a:lnTo>
                    <a:pt x="76350" y="95374"/>
                  </a:lnTo>
                  <a:lnTo>
                    <a:pt x="88621" y="113377"/>
                  </a:lnTo>
                  <a:lnTo>
                    <a:pt x="106797" y="125524"/>
                  </a:lnTo>
                  <a:lnTo>
                    <a:pt x="129017" y="129980"/>
                  </a:lnTo>
                  <a:lnTo>
                    <a:pt x="129017" y="126805"/>
                  </a:lnTo>
                  <a:lnTo>
                    <a:pt x="108021" y="122594"/>
                  </a:lnTo>
                  <a:lnTo>
                    <a:pt x="90855" y="111121"/>
                  </a:lnTo>
                  <a:lnTo>
                    <a:pt x="79271" y="94126"/>
                  </a:lnTo>
                  <a:lnTo>
                    <a:pt x="75021" y="73351"/>
                  </a:lnTo>
                  <a:lnTo>
                    <a:pt x="79271" y="52575"/>
                  </a:lnTo>
                  <a:lnTo>
                    <a:pt x="90855" y="35581"/>
                  </a:lnTo>
                  <a:lnTo>
                    <a:pt x="108021" y="24107"/>
                  </a:lnTo>
                  <a:lnTo>
                    <a:pt x="129017" y="19896"/>
                  </a:lnTo>
                  <a:lnTo>
                    <a:pt x="129017" y="16721"/>
                  </a:lnTo>
                  <a:close/>
                </a:path>
                <a:path w="258445" h="292100">
                  <a:moveTo>
                    <a:pt x="129017" y="16721"/>
                  </a:moveTo>
                  <a:lnTo>
                    <a:pt x="129017" y="19896"/>
                  </a:lnTo>
                  <a:lnTo>
                    <a:pt x="150013" y="24107"/>
                  </a:lnTo>
                  <a:lnTo>
                    <a:pt x="167178" y="35581"/>
                  </a:lnTo>
                  <a:lnTo>
                    <a:pt x="178762" y="52575"/>
                  </a:lnTo>
                  <a:lnTo>
                    <a:pt x="183012" y="73351"/>
                  </a:lnTo>
                  <a:lnTo>
                    <a:pt x="178762" y="94126"/>
                  </a:lnTo>
                  <a:lnTo>
                    <a:pt x="167178" y="111121"/>
                  </a:lnTo>
                  <a:lnTo>
                    <a:pt x="150013" y="122594"/>
                  </a:lnTo>
                  <a:lnTo>
                    <a:pt x="129017" y="126805"/>
                  </a:lnTo>
                  <a:lnTo>
                    <a:pt x="129017" y="129980"/>
                  </a:lnTo>
                  <a:lnTo>
                    <a:pt x="151236" y="125524"/>
                  </a:lnTo>
                  <a:lnTo>
                    <a:pt x="169412" y="113377"/>
                  </a:lnTo>
                  <a:lnTo>
                    <a:pt x="181683" y="95374"/>
                  </a:lnTo>
                  <a:lnTo>
                    <a:pt x="186187" y="73351"/>
                  </a:lnTo>
                  <a:lnTo>
                    <a:pt x="181683" y="51327"/>
                  </a:lnTo>
                  <a:lnTo>
                    <a:pt x="169412" y="33325"/>
                  </a:lnTo>
                  <a:lnTo>
                    <a:pt x="151236" y="21178"/>
                  </a:lnTo>
                  <a:lnTo>
                    <a:pt x="129017" y="1672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20795" y="2324506"/>
              <a:ext cx="3010535" cy="2463165"/>
            </a:xfrm>
            <a:custGeom>
              <a:avLst/>
              <a:gdLst/>
              <a:ahLst/>
              <a:cxnLst/>
              <a:rect l="l" t="t" r="r" b="b"/>
              <a:pathLst>
                <a:path w="3010534" h="2463165">
                  <a:moveTo>
                    <a:pt x="48450" y="1225994"/>
                  </a:moveTo>
                  <a:lnTo>
                    <a:pt x="19812" y="1225994"/>
                  </a:lnTo>
                  <a:lnTo>
                    <a:pt x="47929" y="1197864"/>
                  </a:lnTo>
                  <a:lnTo>
                    <a:pt x="47929" y="1194333"/>
                  </a:lnTo>
                  <a:lnTo>
                    <a:pt x="43573" y="1189977"/>
                  </a:lnTo>
                  <a:lnTo>
                    <a:pt x="40043" y="1189977"/>
                  </a:lnTo>
                  <a:lnTo>
                    <a:pt x="254" y="1229804"/>
                  </a:lnTo>
                  <a:lnTo>
                    <a:pt x="254" y="1233335"/>
                  </a:lnTo>
                  <a:lnTo>
                    <a:pt x="40043" y="1273162"/>
                  </a:lnTo>
                  <a:lnTo>
                    <a:pt x="43573" y="1273162"/>
                  </a:lnTo>
                  <a:lnTo>
                    <a:pt x="47929" y="1268806"/>
                  </a:lnTo>
                  <a:lnTo>
                    <a:pt x="47929" y="1265275"/>
                  </a:lnTo>
                  <a:lnTo>
                    <a:pt x="19812" y="1237145"/>
                  </a:lnTo>
                  <a:lnTo>
                    <a:pt x="48450" y="1237145"/>
                  </a:lnTo>
                  <a:lnTo>
                    <a:pt x="48450" y="1225994"/>
                  </a:lnTo>
                  <a:close/>
                </a:path>
                <a:path w="3010534" h="2463165">
                  <a:moveTo>
                    <a:pt x="57188" y="1487258"/>
                  </a:moveTo>
                  <a:lnTo>
                    <a:pt x="54356" y="1481797"/>
                  </a:lnTo>
                  <a:lnTo>
                    <a:pt x="50990" y="1480743"/>
                  </a:lnTo>
                  <a:lnTo>
                    <a:pt x="1066" y="1506740"/>
                  </a:lnTo>
                  <a:lnTo>
                    <a:pt x="0" y="1510106"/>
                  </a:lnTo>
                  <a:lnTo>
                    <a:pt x="25984" y="1560068"/>
                  </a:lnTo>
                  <a:lnTo>
                    <a:pt x="29349" y="1561134"/>
                  </a:lnTo>
                  <a:lnTo>
                    <a:pt x="34810" y="1558290"/>
                  </a:lnTo>
                  <a:lnTo>
                    <a:pt x="35864" y="1554924"/>
                  </a:lnTo>
                  <a:lnTo>
                    <a:pt x="17513" y="1519631"/>
                  </a:lnTo>
                  <a:lnTo>
                    <a:pt x="44894" y="1528267"/>
                  </a:lnTo>
                  <a:lnTo>
                    <a:pt x="48247" y="1517637"/>
                  </a:lnTo>
                  <a:lnTo>
                    <a:pt x="20866" y="1509001"/>
                  </a:lnTo>
                  <a:lnTo>
                    <a:pt x="28638" y="1504950"/>
                  </a:lnTo>
                  <a:lnTo>
                    <a:pt x="56134" y="1490624"/>
                  </a:lnTo>
                  <a:lnTo>
                    <a:pt x="57188" y="1487258"/>
                  </a:lnTo>
                  <a:close/>
                </a:path>
                <a:path w="3010534" h="2463165">
                  <a:moveTo>
                    <a:pt x="57188" y="975880"/>
                  </a:moveTo>
                  <a:lnTo>
                    <a:pt x="56134" y="972515"/>
                  </a:lnTo>
                  <a:lnTo>
                    <a:pt x="28638" y="958189"/>
                  </a:lnTo>
                  <a:lnTo>
                    <a:pt x="20866" y="954151"/>
                  </a:lnTo>
                  <a:lnTo>
                    <a:pt x="48247" y="945502"/>
                  </a:lnTo>
                  <a:lnTo>
                    <a:pt x="44894" y="934872"/>
                  </a:lnTo>
                  <a:lnTo>
                    <a:pt x="17513" y="943508"/>
                  </a:lnTo>
                  <a:lnTo>
                    <a:pt x="35864" y="908215"/>
                  </a:lnTo>
                  <a:lnTo>
                    <a:pt x="34810" y="904849"/>
                  </a:lnTo>
                  <a:lnTo>
                    <a:pt x="29349" y="902004"/>
                  </a:lnTo>
                  <a:lnTo>
                    <a:pt x="25984" y="903071"/>
                  </a:lnTo>
                  <a:lnTo>
                    <a:pt x="0" y="953033"/>
                  </a:lnTo>
                  <a:lnTo>
                    <a:pt x="1066" y="956398"/>
                  </a:lnTo>
                  <a:lnTo>
                    <a:pt x="50990" y="982395"/>
                  </a:lnTo>
                  <a:lnTo>
                    <a:pt x="54356" y="981341"/>
                  </a:lnTo>
                  <a:lnTo>
                    <a:pt x="57188" y="975880"/>
                  </a:lnTo>
                  <a:close/>
                </a:path>
                <a:path w="3010534" h="2463165">
                  <a:moveTo>
                    <a:pt x="235864" y="1576857"/>
                  </a:moveTo>
                  <a:lnTo>
                    <a:pt x="155460" y="1551482"/>
                  </a:lnTo>
                  <a:lnTo>
                    <a:pt x="152107" y="1562112"/>
                  </a:lnTo>
                  <a:lnTo>
                    <a:pt x="232511" y="1587487"/>
                  </a:lnTo>
                  <a:lnTo>
                    <a:pt x="235864" y="1576857"/>
                  </a:lnTo>
                  <a:close/>
                </a:path>
                <a:path w="3010534" h="2463165">
                  <a:moveTo>
                    <a:pt x="235864" y="886282"/>
                  </a:moveTo>
                  <a:lnTo>
                    <a:pt x="232511" y="875652"/>
                  </a:lnTo>
                  <a:lnTo>
                    <a:pt x="152107" y="901026"/>
                  </a:lnTo>
                  <a:lnTo>
                    <a:pt x="155460" y="911656"/>
                  </a:lnTo>
                  <a:lnTo>
                    <a:pt x="235864" y="886282"/>
                  </a:lnTo>
                  <a:close/>
                </a:path>
                <a:path w="3010534" h="2463165">
                  <a:moveTo>
                    <a:pt x="244868" y="1225994"/>
                  </a:moveTo>
                  <a:lnTo>
                    <a:pt x="160693" y="1225994"/>
                  </a:lnTo>
                  <a:lnTo>
                    <a:pt x="160693" y="1237145"/>
                  </a:lnTo>
                  <a:lnTo>
                    <a:pt x="244868" y="1237145"/>
                  </a:lnTo>
                  <a:lnTo>
                    <a:pt x="244868" y="1225994"/>
                  </a:lnTo>
                  <a:close/>
                </a:path>
                <a:path w="3010534" h="2463165">
                  <a:moveTo>
                    <a:pt x="423494" y="1636090"/>
                  </a:moveTo>
                  <a:lnTo>
                    <a:pt x="343077" y="1610702"/>
                  </a:lnTo>
                  <a:lnTo>
                    <a:pt x="339725" y="1621332"/>
                  </a:lnTo>
                  <a:lnTo>
                    <a:pt x="420141" y="1646720"/>
                  </a:lnTo>
                  <a:lnTo>
                    <a:pt x="423494" y="1636090"/>
                  </a:lnTo>
                  <a:close/>
                </a:path>
                <a:path w="3010534" h="2463165">
                  <a:moveTo>
                    <a:pt x="423494" y="827062"/>
                  </a:moveTo>
                  <a:lnTo>
                    <a:pt x="420141" y="816432"/>
                  </a:lnTo>
                  <a:lnTo>
                    <a:pt x="339725" y="841806"/>
                  </a:lnTo>
                  <a:lnTo>
                    <a:pt x="343077" y="852436"/>
                  </a:lnTo>
                  <a:lnTo>
                    <a:pt x="423494" y="827062"/>
                  </a:lnTo>
                  <a:close/>
                </a:path>
                <a:path w="3010534" h="2463165">
                  <a:moveTo>
                    <a:pt x="441286" y="1225994"/>
                  </a:moveTo>
                  <a:lnTo>
                    <a:pt x="357111" y="1225994"/>
                  </a:lnTo>
                  <a:lnTo>
                    <a:pt x="357111" y="1237145"/>
                  </a:lnTo>
                  <a:lnTo>
                    <a:pt x="441286" y="1237145"/>
                  </a:lnTo>
                  <a:lnTo>
                    <a:pt x="441286" y="1225994"/>
                  </a:lnTo>
                  <a:close/>
                </a:path>
                <a:path w="3010534" h="2463165">
                  <a:moveTo>
                    <a:pt x="611111" y="1695310"/>
                  </a:moveTo>
                  <a:lnTo>
                    <a:pt x="530707" y="1669935"/>
                  </a:lnTo>
                  <a:lnTo>
                    <a:pt x="527354" y="1680565"/>
                  </a:lnTo>
                  <a:lnTo>
                    <a:pt x="607758" y="1705940"/>
                  </a:lnTo>
                  <a:lnTo>
                    <a:pt x="611111" y="1695310"/>
                  </a:lnTo>
                  <a:close/>
                </a:path>
                <a:path w="3010534" h="2463165">
                  <a:moveTo>
                    <a:pt x="611111" y="767829"/>
                  </a:moveTo>
                  <a:lnTo>
                    <a:pt x="607758" y="757199"/>
                  </a:lnTo>
                  <a:lnTo>
                    <a:pt x="527354" y="782586"/>
                  </a:lnTo>
                  <a:lnTo>
                    <a:pt x="530707" y="793216"/>
                  </a:lnTo>
                  <a:lnTo>
                    <a:pt x="611111" y="767829"/>
                  </a:lnTo>
                  <a:close/>
                </a:path>
                <a:path w="3010534" h="2463165">
                  <a:moveTo>
                    <a:pt x="637705" y="1225994"/>
                  </a:moveTo>
                  <a:lnTo>
                    <a:pt x="553529" y="1225994"/>
                  </a:lnTo>
                  <a:lnTo>
                    <a:pt x="553529" y="1237145"/>
                  </a:lnTo>
                  <a:lnTo>
                    <a:pt x="637705" y="1237145"/>
                  </a:lnTo>
                  <a:lnTo>
                    <a:pt x="637705" y="1225994"/>
                  </a:lnTo>
                  <a:close/>
                </a:path>
                <a:path w="3010534" h="2463165">
                  <a:moveTo>
                    <a:pt x="798741" y="1754530"/>
                  </a:moveTo>
                  <a:lnTo>
                    <a:pt x="718324" y="1729155"/>
                  </a:lnTo>
                  <a:lnTo>
                    <a:pt x="714971" y="1739785"/>
                  </a:lnTo>
                  <a:lnTo>
                    <a:pt x="795388" y="1765160"/>
                  </a:lnTo>
                  <a:lnTo>
                    <a:pt x="798741" y="1754530"/>
                  </a:lnTo>
                  <a:close/>
                </a:path>
                <a:path w="3010534" h="2463165">
                  <a:moveTo>
                    <a:pt x="798741" y="708609"/>
                  </a:moveTo>
                  <a:lnTo>
                    <a:pt x="795388" y="697979"/>
                  </a:lnTo>
                  <a:lnTo>
                    <a:pt x="714971" y="723353"/>
                  </a:lnTo>
                  <a:lnTo>
                    <a:pt x="718324" y="733983"/>
                  </a:lnTo>
                  <a:lnTo>
                    <a:pt x="798741" y="708609"/>
                  </a:lnTo>
                  <a:close/>
                </a:path>
                <a:path w="3010534" h="2463165">
                  <a:moveTo>
                    <a:pt x="834123" y="1225994"/>
                  </a:moveTo>
                  <a:lnTo>
                    <a:pt x="749947" y="1225994"/>
                  </a:lnTo>
                  <a:lnTo>
                    <a:pt x="749947" y="1237145"/>
                  </a:lnTo>
                  <a:lnTo>
                    <a:pt x="834123" y="1237145"/>
                  </a:lnTo>
                  <a:lnTo>
                    <a:pt x="834123" y="1225994"/>
                  </a:lnTo>
                  <a:close/>
                </a:path>
                <a:path w="3010534" h="2463165">
                  <a:moveTo>
                    <a:pt x="986358" y="1813750"/>
                  </a:moveTo>
                  <a:lnTo>
                    <a:pt x="905954" y="1788375"/>
                  </a:lnTo>
                  <a:lnTo>
                    <a:pt x="902601" y="1799005"/>
                  </a:lnTo>
                  <a:lnTo>
                    <a:pt x="983005" y="1824380"/>
                  </a:lnTo>
                  <a:lnTo>
                    <a:pt x="986358" y="1813750"/>
                  </a:lnTo>
                  <a:close/>
                </a:path>
                <a:path w="3010534" h="2463165">
                  <a:moveTo>
                    <a:pt x="986358" y="649389"/>
                  </a:moveTo>
                  <a:lnTo>
                    <a:pt x="983005" y="638759"/>
                  </a:lnTo>
                  <a:lnTo>
                    <a:pt x="902601" y="664133"/>
                  </a:lnTo>
                  <a:lnTo>
                    <a:pt x="905954" y="674763"/>
                  </a:lnTo>
                  <a:lnTo>
                    <a:pt x="986358" y="649389"/>
                  </a:lnTo>
                  <a:close/>
                </a:path>
                <a:path w="3010534" h="2463165">
                  <a:moveTo>
                    <a:pt x="1030541" y="1225994"/>
                  </a:moveTo>
                  <a:lnTo>
                    <a:pt x="946365" y="1225994"/>
                  </a:lnTo>
                  <a:lnTo>
                    <a:pt x="946365" y="1237145"/>
                  </a:lnTo>
                  <a:lnTo>
                    <a:pt x="1030541" y="1237145"/>
                  </a:lnTo>
                  <a:lnTo>
                    <a:pt x="1030541" y="1225994"/>
                  </a:lnTo>
                  <a:close/>
                </a:path>
                <a:path w="3010534" h="2463165">
                  <a:moveTo>
                    <a:pt x="1173975" y="1872970"/>
                  </a:moveTo>
                  <a:lnTo>
                    <a:pt x="1093571" y="1847596"/>
                  </a:lnTo>
                  <a:lnTo>
                    <a:pt x="1090218" y="1858225"/>
                  </a:lnTo>
                  <a:lnTo>
                    <a:pt x="1170622" y="1883600"/>
                  </a:lnTo>
                  <a:lnTo>
                    <a:pt x="1173975" y="1872970"/>
                  </a:lnTo>
                  <a:close/>
                </a:path>
                <a:path w="3010534" h="2463165">
                  <a:moveTo>
                    <a:pt x="1173975" y="590169"/>
                  </a:moveTo>
                  <a:lnTo>
                    <a:pt x="1170622" y="579539"/>
                  </a:lnTo>
                  <a:lnTo>
                    <a:pt x="1090218" y="604913"/>
                  </a:lnTo>
                  <a:lnTo>
                    <a:pt x="1093571" y="615543"/>
                  </a:lnTo>
                  <a:lnTo>
                    <a:pt x="1173975" y="590169"/>
                  </a:lnTo>
                  <a:close/>
                </a:path>
                <a:path w="3010534" h="2463165">
                  <a:moveTo>
                    <a:pt x="1226959" y="1225994"/>
                  </a:moveTo>
                  <a:lnTo>
                    <a:pt x="1142784" y="1225994"/>
                  </a:lnTo>
                  <a:lnTo>
                    <a:pt x="1142784" y="1237145"/>
                  </a:lnTo>
                  <a:lnTo>
                    <a:pt x="1226959" y="1237145"/>
                  </a:lnTo>
                  <a:lnTo>
                    <a:pt x="1226959" y="1225994"/>
                  </a:lnTo>
                  <a:close/>
                </a:path>
                <a:path w="3010534" h="2463165">
                  <a:moveTo>
                    <a:pt x="1361592" y="1932203"/>
                  </a:moveTo>
                  <a:lnTo>
                    <a:pt x="1281188" y="1906816"/>
                  </a:lnTo>
                  <a:lnTo>
                    <a:pt x="1277835" y="1917446"/>
                  </a:lnTo>
                  <a:lnTo>
                    <a:pt x="1358239" y="1942833"/>
                  </a:lnTo>
                  <a:lnTo>
                    <a:pt x="1361592" y="1932203"/>
                  </a:lnTo>
                  <a:close/>
                </a:path>
                <a:path w="3010534" h="2463165">
                  <a:moveTo>
                    <a:pt x="1361592" y="530948"/>
                  </a:moveTo>
                  <a:lnTo>
                    <a:pt x="1358239" y="520319"/>
                  </a:lnTo>
                  <a:lnTo>
                    <a:pt x="1277835" y="545693"/>
                  </a:lnTo>
                  <a:lnTo>
                    <a:pt x="1281188" y="556323"/>
                  </a:lnTo>
                  <a:lnTo>
                    <a:pt x="1361592" y="530948"/>
                  </a:lnTo>
                  <a:close/>
                </a:path>
                <a:path w="3010534" h="2463165">
                  <a:moveTo>
                    <a:pt x="1423377" y="1225994"/>
                  </a:moveTo>
                  <a:lnTo>
                    <a:pt x="1339202" y="1225994"/>
                  </a:lnTo>
                  <a:lnTo>
                    <a:pt x="1339202" y="1237145"/>
                  </a:lnTo>
                  <a:lnTo>
                    <a:pt x="1423377" y="1237145"/>
                  </a:lnTo>
                  <a:lnTo>
                    <a:pt x="1423377" y="1225994"/>
                  </a:lnTo>
                  <a:close/>
                </a:path>
                <a:path w="3010534" h="2463165">
                  <a:moveTo>
                    <a:pt x="1549222" y="1991423"/>
                  </a:moveTo>
                  <a:lnTo>
                    <a:pt x="1468805" y="1966048"/>
                  </a:lnTo>
                  <a:lnTo>
                    <a:pt x="1465453" y="1976666"/>
                  </a:lnTo>
                  <a:lnTo>
                    <a:pt x="1545869" y="2002053"/>
                  </a:lnTo>
                  <a:lnTo>
                    <a:pt x="1549222" y="1991423"/>
                  </a:lnTo>
                  <a:close/>
                </a:path>
                <a:path w="3010534" h="2463165">
                  <a:moveTo>
                    <a:pt x="1549222" y="471716"/>
                  </a:moveTo>
                  <a:lnTo>
                    <a:pt x="1545869" y="461086"/>
                  </a:lnTo>
                  <a:lnTo>
                    <a:pt x="1465453" y="486473"/>
                  </a:lnTo>
                  <a:lnTo>
                    <a:pt x="1468805" y="497103"/>
                  </a:lnTo>
                  <a:lnTo>
                    <a:pt x="1549222" y="471716"/>
                  </a:lnTo>
                  <a:close/>
                </a:path>
                <a:path w="3010534" h="2463165">
                  <a:moveTo>
                    <a:pt x="1619796" y="1225994"/>
                  </a:moveTo>
                  <a:lnTo>
                    <a:pt x="1535607" y="1225994"/>
                  </a:lnTo>
                  <a:lnTo>
                    <a:pt x="1535607" y="1237145"/>
                  </a:lnTo>
                  <a:lnTo>
                    <a:pt x="1619796" y="1237145"/>
                  </a:lnTo>
                  <a:lnTo>
                    <a:pt x="1619796" y="1225994"/>
                  </a:lnTo>
                  <a:close/>
                </a:path>
                <a:path w="3010534" h="2463165">
                  <a:moveTo>
                    <a:pt x="1736864" y="2050643"/>
                  </a:moveTo>
                  <a:lnTo>
                    <a:pt x="1656435" y="2025269"/>
                  </a:lnTo>
                  <a:lnTo>
                    <a:pt x="1653082" y="2035898"/>
                  </a:lnTo>
                  <a:lnTo>
                    <a:pt x="1733511" y="2061273"/>
                  </a:lnTo>
                  <a:lnTo>
                    <a:pt x="1736864" y="2050643"/>
                  </a:lnTo>
                  <a:close/>
                </a:path>
                <a:path w="3010534" h="2463165">
                  <a:moveTo>
                    <a:pt x="1736864" y="412496"/>
                  </a:moveTo>
                  <a:lnTo>
                    <a:pt x="1733511" y="401866"/>
                  </a:lnTo>
                  <a:lnTo>
                    <a:pt x="1653082" y="427240"/>
                  </a:lnTo>
                  <a:lnTo>
                    <a:pt x="1656435" y="437870"/>
                  </a:lnTo>
                  <a:lnTo>
                    <a:pt x="1736864" y="412496"/>
                  </a:lnTo>
                  <a:close/>
                </a:path>
                <a:path w="3010534" h="2463165">
                  <a:moveTo>
                    <a:pt x="1816227" y="1225994"/>
                  </a:moveTo>
                  <a:lnTo>
                    <a:pt x="1732013" y="1225994"/>
                  </a:lnTo>
                  <a:lnTo>
                    <a:pt x="1732013" y="1237145"/>
                  </a:lnTo>
                  <a:lnTo>
                    <a:pt x="1816227" y="1237145"/>
                  </a:lnTo>
                  <a:lnTo>
                    <a:pt x="1816227" y="1225994"/>
                  </a:lnTo>
                  <a:close/>
                </a:path>
                <a:path w="3010534" h="2463165">
                  <a:moveTo>
                    <a:pt x="1924443" y="2109863"/>
                  </a:moveTo>
                  <a:lnTo>
                    <a:pt x="1844065" y="2084489"/>
                  </a:lnTo>
                  <a:lnTo>
                    <a:pt x="1840725" y="2095119"/>
                  </a:lnTo>
                  <a:lnTo>
                    <a:pt x="1921103" y="2120493"/>
                  </a:lnTo>
                  <a:lnTo>
                    <a:pt x="1924443" y="2109863"/>
                  </a:lnTo>
                  <a:close/>
                </a:path>
                <a:path w="3010534" h="2463165">
                  <a:moveTo>
                    <a:pt x="1924443" y="353275"/>
                  </a:moveTo>
                  <a:lnTo>
                    <a:pt x="1921103" y="342646"/>
                  </a:lnTo>
                  <a:lnTo>
                    <a:pt x="1840725" y="368020"/>
                  </a:lnTo>
                  <a:lnTo>
                    <a:pt x="1844065" y="378650"/>
                  </a:lnTo>
                  <a:lnTo>
                    <a:pt x="1924443" y="353275"/>
                  </a:lnTo>
                  <a:close/>
                </a:path>
                <a:path w="3010534" h="2463165">
                  <a:moveTo>
                    <a:pt x="2012607" y="1225994"/>
                  </a:moveTo>
                  <a:lnTo>
                    <a:pt x="1928444" y="1225994"/>
                  </a:lnTo>
                  <a:lnTo>
                    <a:pt x="1928444" y="1237145"/>
                  </a:lnTo>
                  <a:lnTo>
                    <a:pt x="2012607" y="1237145"/>
                  </a:lnTo>
                  <a:lnTo>
                    <a:pt x="2012607" y="1225994"/>
                  </a:lnTo>
                  <a:close/>
                </a:path>
                <a:path w="3010534" h="2463165">
                  <a:moveTo>
                    <a:pt x="2112073" y="2169083"/>
                  </a:moveTo>
                  <a:lnTo>
                    <a:pt x="2031657" y="2143709"/>
                  </a:lnTo>
                  <a:lnTo>
                    <a:pt x="2028304" y="2154339"/>
                  </a:lnTo>
                  <a:lnTo>
                    <a:pt x="2108733" y="2179713"/>
                  </a:lnTo>
                  <a:lnTo>
                    <a:pt x="2112073" y="2169083"/>
                  </a:lnTo>
                  <a:close/>
                </a:path>
                <a:path w="3010534" h="2463165">
                  <a:moveTo>
                    <a:pt x="2112073" y="294055"/>
                  </a:moveTo>
                  <a:lnTo>
                    <a:pt x="2108733" y="283425"/>
                  </a:lnTo>
                  <a:lnTo>
                    <a:pt x="2028304" y="308800"/>
                  </a:lnTo>
                  <a:lnTo>
                    <a:pt x="2031657" y="319430"/>
                  </a:lnTo>
                  <a:lnTo>
                    <a:pt x="2112073" y="294055"/>
                  </a:lnTo>
                  <a:close/>
                </a:path>
                <a:path w="3010534" h="2463165">
                  <a:moveTo>
                    <a:pt x="2209038" y="1225994"/>
                  </a:moveTo>
                  <a:lnTo>
                    <a:pt x="2124887" y="1225994"/>
                  </a:lnTo>
                  <a:lnTo>
                    <a:pt x="2124887" y="1237145"/>
                  </a:lnTo>
                  <a:lnTo>
                    <a:pt x="2209038" y="1237145"/>
                  </a:lnTo>
                  <a:lnTo>
                    <a:pt x="2209038" y="1225994"/>
                  </a:lnTo>
                  <a:close/>
                </a:path>
                <a:path w="3010534" h="2463165">
                  <a:moveTo>
                    <a:pt x="2299716" y="2228316"/>
                  </a:moveTo>
                  <a:lnTo>
                    <a:pt x="2219287" y="2202929"/>
                  </a:lnTo>
                  <a:lnTo>
                    <a:pt x="2215946" y="2213559"/>
                  </a:lnTo>
                  <a:lnTo>
                    <a:pt x="2296363" y="2238946"/>
                  </a:lnTo>
                  <a:lnTo>
                    <a:pt x="2299716" y="2228316"/>
                  </a:lnTo>
                  <a:close/>
                </a:path>
                <a:path w="3010534" h="2463165">
                  <a:moveTo>
                    <a:pt x="2299716" y="234835"/>
                  </a:moveTo>
                  <a:lnTo>
                    <a:pt x="2296363" y="224205"/>
                  </a:lnTo>
                  <a:lnTo>
                    <a:pt x="2215946" y="249580"/>
                  </a:lnTo>
                  <a:lnTo>
                    <a:pt x="2219287" y="260210"/>
                  </a:lnTo>
                  <a:lnTo>
                    <a:pt x="2299716" y="234835"/>
                  </a:lnTo>
                  <a:close/>
                </a:path>
                <a:path w="3010534" h="2463165">
                  <a:moveTo>
                    <a:pt x="2405469" y="1225994"/>
                  </a:moveTo>
                  <a:lnTo>
                    <a:pt x="2321268" y="1225994"/>
                  </a:lnTo>
                  <a:lnTo>
                    <a:pt x="2321268" y="1237145"/>
                  </a:lnTo>
                  <a:lnTo>
                    <a:pt x="2405469" y="1237145"/>
                  </a:lnTo>
                  <a:lnTo>
                    <a:pt x="2405469" y="1225994"/>
                  </a:lnTo>
                  <a:close/>
                </a:path>
                <a:path w="3010534" h="2463165">
                  <a:moveTo>
                    <a:pt x="2487345" y="2287536"/>
                  </a:moveTo>
                  <a:lnTo>
                    <a:pt x="2406929" y="2262162"/>
                  </a:lnTo>
                  <a:lnTo>
                    <a:pt x="2403576" y="2272779"/>
                  </a:lnTo>
                  <a:lnTo>
                    <a:pt x="2484005" y="2298166"/>
                  </a:lnTo>
                  <a:lnTo>
                    <a:pt x="2487345" y="2287536"/>
                  </a:lnTo>
                  <a:close/>
                </a:path>
                <a:path w="3010534" h="2463165">
                  <a:moveTo>
                    <a:pt x="2487345" y="175602"/>
                  </a:moveTo>
                  <a:lnTo>
                    <a:pt x="2484005" y="164973"/>
                  </a:lnTo>
                  <a:lnTo>
                    <a:pt x="2403576" y="190360"/>
                  </a:lnTo>
                  <a:lnTo>
                    <a:pt x="2406929" y="200990"/>
                  </a:lnTo>
                  <a:lnTo>
                    <a:pt x="2487345" y="175602"/>
                  </a:lnTo>
                  <a:close/>
                </a:path>
                <a:path w="3010534" h="2463165">
                  <a:moveTo>
                    <a:pt x="2601849" y="1225994"/>
                  </a:moveTo>
                  <a:lnTo>
                    <a:pt x="2517698" y="1225994"/>
                  </a:lnTo>
                  <a:lnTo>
                    <a:pt x="2517698" y="1237145"/>
                  </a:lnTo>
                  <a:lnTo>
                    <a:pt x="2601849" y="1237145"/>
                  </a:lnTo>
                  <a:lnTo>
                    <a:pt x="2601849" y="1225994"/>
                  </a:lnTo>
                  <a:close/>
                </a:path>
                <a:path w="3010534" h="2463165">
                  <a:moveTo>
                    <a:pt x="2674924" y="2346756"/>
                  </a:moveTo>
                  <a:lnTo>
                    <a:pt x="2594559" y="2321382"/>
                  </a:lnTo>
                  <a:lnTo>
                    <a:pt x="2591219" y="2332012"/>
                  </a:lnTo>
                  <a:lnTo>
                    <a:pt x="2671584" y="2357386"/>
                  </a:lnTo>
                  <a:lnTo>
                    <a:pt x="2674924" y="2346756"/>
                  </a:lnTo>
                  <a:close/>
                </a:path>
                <a:path w="3010534" h="2463165">
                  <a:moveTo>
                    <a:pt x="2674924" y="116382"/>
                  </a:moveTo>
                  <a:lnTo>
                    <a:pt x="2671584" y="105752"/>
                  </a:lnTo>
                  <a:lnTo>
                    <a:pt x="2591219" y="131127"/>
                  </a:lnTo>
                  <a:lnTo>
                    <a:pt x="2594559" y="141757"/>
                  </a:lnTo>
                  <a:lnTo>
                    <a:pt x="2674924" y="116382"/>
                  </a:lnTo>
                  <a:close/>
                </a:path>
                <a:path w="3010534" h="2463165">
                  <a:moveTo>
                    <a:pt x="2798292" y="1225994"/>
                  </a:moveTo>
                  <a:lnTo>
                    <a:pt x="2714129" y="1225994"/>
                  </a:lnTo>
                  <a:lnTo>
                    <a:pt x="2714129" y="1237145"/>
                  </a:lnTo>
                  <a:lnTo>
                    <a:pt x="2798292" y="1237145"/>
                  </a:lnTo>
                  <a:lnTo>
                    <a:pt x="2798292" y="1225994"/>
                  </a:lnTo>
                  <a:close/>
                </a:path>
                <a:path w="3010534" h="2463165">
                  <a:moveTo>
                    <a:pt x="2862567" y="2405977"/>
                  </a:moveTo>
                  <a:lnTo>
                    <a:pt x="2782138" y="2380602"/>
                  </a:lnTo>
                  <a:lnTo>
                    <a:pt x="2778798" y="2391232"/>
                  </a:lnTo>
                  <a:lnTo>
                    <a:pt x="2859214" y="2416606"/>
                  </a:lnTo>
                  <a:lnTo>
                    <a:pt x="2862567" y="2405977"/>
                  </a:lnTo>
                  <a:close/>
                </a:path>
                <a:path w="3010534" h="2463165">
                  <a:moveTo>
                    <a:pt x="2862567" y="57162"/>
                  </a:moveTo>
                  <a:lnTo>
                    <a:pt x="2859214" y="46532"/>
                  </a:lnTo>
                  <a:lnTo>
                    <a:pt x="2778798" y="71907"/>
                  </a:lnTo>
                  <a:lnTo>
                    <a:pt x="2782138" y="82537"/>
                  </a:lnTo>
                  <a:lnTo>
                    <a:pt x="2862567" y="57162"/>
                  </a:lnTo>
                  <a:close/>
                </a:path>
                <a:path w="3010534" h="2463165">
                  <a:moveTo>
                    <a:pt x="2952623" y="1225994"/>
                  </a:moveTo>
                  <a:lnTo>
                    <a:pt x="2910509" y="1225994"/>
                  </a:lnTo>
                  <a:lnTo>
                    <a:pt x="2910509" y="1237145"/>
                  </a:lnTo>
                  <a:lnTo>
                    <a:pt x="2952623" y="1237145"/>
                  </a:lnTo>
                  <a:lnTo>
                    <a:pt x="2952623" y="1225994"/>
                  </a:lnTo>
                  <a:close/>
                </a:path>
                <a:path w="3010534" h="2463165">
                  <a:moveTo>
                    <a:pt x="3009989" y="2452509"/>
                  </a:moveTo>
                  <a:lnTo>
                    <a:pt x="2969780" y="2439822"/>
                  </a:lnTo>
                  <a:lnTo>
                    <a:pt x="2966428" y="2450452"/>
                  </a:lnTo>
                  <a:lnTo>
                    <a:pt x="3006648" y="2463139"/>
                  </a:lnTo>
                  <a:lnTo>
                    <a:pt x="3009989" y="2452509"/>
                  </a:lnTo>
                  <a:close/>
                </a:path>
                <a:path w="3010534" h="2463165">
                  <a:moveTo>
                    <a:pt x="3009989" y="10629"/>
                  </a:moveTo>
                  <a:lnTo>
                    <a:pt x="3006648" y="0"/>
                  </a:lnTo>
                  <a:lnTo>
                    <a:pt x="2966428" y="12687"/>
                  </a:lnTo>
                  <a:lnTo>
                    <a:pt x="2969780" y="23317"/>
                  </a:lnTo>
                  <a:lnTo>
                    <a:pt x="3009989" y="1062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60469" y="2329817"/>
              <a:ext cx="222885" cy="2453005"/>
            </a:xfrm>
            <a:custGeom>
              <a:avLst/>
              <a:gdLst/>
              <a:ahLst/>
              <a:cxnLst/>
              <a:rect l="l" t="t" r="r" b="b"/>
              <a:pathLst>
                <a:path w="222884" h="2453004">
                  <a:moveTo>
                    <a:pt x="222779" y="0"/>
                  </a:moveTo>
                  <a:lnTo>
                    <a:pt x="0" y="0"/>
                  </a:lnTo>
                  <a:lnTo>
                    <a:pt x="0" y="2452511"/>
                  </a:lnTo>
                  <a:lnTo>
                    <a:pt x="222779" y="2452511"/>
                  </a:lnTo>
                  <a:lnTo>
                    <a:pt x="222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360461" y="2324112"/>
              <a:ext cx="228600" cy="2463800"/>
            </a:xfrm>
            <a:custGeom>
              <a:avLst/>
              <a:gdLst/>
              <a:ahLst/>
              <a:cxnLst/>
              <a:rect l="l" t="t" r="r" b="b"/>
              <a:pathLst>
                <a:path w="228600" h="2463800">
                  <a:moveTo>
                    <a:pt x="228346" y="139"/>
                  </a:moveTo>
                  <a:lnTo>
                    <a:pt x="222783" y="139"/>
                  </a:lnTo>
                  <a:lnTo>
                    <a:pt x="222783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217208" y="11430"/>
                  </a:lnTo>
                  <a:lnTo>
                    <a:pt x="217208" y="2452370"/>
                  </a:lnTo>
                  <a:lnTo>
                    <a:pt x="0" y="2452370"/>
                  </a:lnTo>
                  <a:lnTo>
                    <a:pt x="0" y="2458720"/>
                  </a:lnTo>
                  <a:lnTo>
                    <a:pt x="0" y="2463800"/>
                  </a:lnTo>
                  <a:lnTo>
                    <a:pt x="222783" y="2463800"/>
                  </a:lnTo>
                  <a:lnTo>
                    <a:pt x="228346" y="2463800"/>
                  </a:lnTo>
                  <a:lnTo>
                    <a:pt x="228346" y="2452649"/>
                  </a:lnTo>
                  <a:lnTo>
                    <a:pt x="222783" y="2452649"/>
                  </a:lnTo>
                  <a:lnTo>
                    <a:pt x="222783" y="2452370"/>
                  </a:lnTo>
                  <a:lnTo>
                    <a:pt x="228346" y="2452370"/>
                  </a:lnTo>
                  <a:lnTo>
                    <a:pt x="228346" y="11430"/>
                  </a:lnTo>
                  <a:lnTo>
                    <a:pt x="222783" y="11430"/>
                  </a:lnTo>
                  <a:lnTo>
                    <a:pt x="222783" y="11290"/>
                  </a:lnTo>
                  <a:lnTo>
                    <a:pt x="228346" y="11290"/>
                  </a:lnTo>
                  <a:lnTo>
                    <a:pt x="228346" y="13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5473" y="3483347"/>
              <a:ext cx="829852" cy="11439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792164" y="4258580"/>
              <a:ext cx="570230" cy="114300"/>
            </a:xfrm>
            <a:custGeom>
              <a:avLst/>
              <a:gdLst/>
              <a:ahLst/>
              <a:cxnLst/>
              <a:rect l="l" t="t" r="r" b="b"/>
              <a:pathLst>
                <a:path w="570229" h="114300">
                  <a:moveTo>
                    <a:pt x="137694" y="43699"/>
                  </a:moveTo>
                  <a:lnTo>
                    <a:pt x="119916" y="43699"/>
                  </a:lnTo>
                  <a:lnTo>
                    <a:pt x="120033" y="95982"/>
                  </a:lnTo>
                  <a:lnTo>
                    <a:pt x="120540" y="100040"/>
                  </a:lnTo>
                  <a:lnTo>
                    <a:pt x="120852" y="101912"/>
                  </a:lnTo>
                  <a:lnTo>
                    <a:pt x="122099" y="103785"/>
                  </a:lnTo>
                  <a:lnTo>
                    <a:pt x="122879" y="105034"/>
                  </a:lnTo>
                  <a:lnTo>
                    <a:pt x="123971" y="106594"/>
                  </a:lnTo>
                  <a:lnTo>
                    <a:pt x="124906" y="108155"/>
                  </a:lnTo>
                  <a:lnTo>
                    <a:pt x="126310" y="109091"/>
                  </a:lnTo>
                  <a:lnTo>
                    <a:pt x="129429" y="110340"/>
                  </a:lnTo>
                  <a:lnTo>
                    <a:pt x="131300" y="110965"/>
                  </a:lnTo>
                  <a:lnTo>
                    <a:pt x="135978" y="111901"/>
                  </a:lnTo>
                  <a:lnTo>
                    <a:pt x="138785" y="112057"/>
                  </a:lnTo>
                  <a:lnTo>
                    <a:pt x="146271" y="112057"/>
                  </a:lnTo>
                  <a:lnTo>
                    <a:pt x="150325" y="111901"/>
                  </a:lnTo>
                  <a:lnTo>
                    <a:pt x="153912" y="111433"/>
                  </a:lnTo>
                  <a:lnTo>
                    <a:pt x="153912" y="97699"/>
                  </a:lnTo>
                  <a:lnTo>
                    <a:pt x="144553" y="97699"/>
                  </a:lnTo>
                  <a:lnTo>
                    <a:pt x="142684" y="97543"/>
                  </a:lnTo>
                  <a:lnTo>
                    <a:pt x="141436" y="97074"/>
                  </a:lnTo>
                  <a:lnTo>
                    <a:pt x="140189" y="96762"/>
                  </a:lnTo>
                  <a:lnTo>
                    <a:pt x="139253" y="95982"/>
                  </a:lnTo>
                  <a:lnTo>
                    <a:pt x="138785" y="94733"/>
                  </a:lnTo>
                  <a:lnTo>
                    <a:pt x="138161" y="93485"/>
                  </a:lnTo>
                  <a:lnTo>
                    <a:pt x="137850" y="92392"/>
                  </a:lnTo>
                  <a:lnTo>
                    <a:pt x="137850" y="91456"/>
                  </a:lnTo>
                  <a:lnTo>
                    <a:pt x="137694" y="90519"/>
                  </a:lnTo>
                  <a:lnTo>
                    <a:pt x="137694" y="43699"/>
                  </a:lnTo>
                  <a:close/>
                </a:path>
                <a:path w="570229" h="114300">
                  <a:moveTo>
                    <a:pt x="63625" y="0"/>
                  </a:moveTo>
                  <a:lnTo>
                    <a:pt x="42884" y="0"/>
                  </a:lnTo>
                  <a:lnTo>
                    <a:pt x="0" y="111277"/>
                  </a:lnTo>
                  <a:lnTo>
                    <a:pt x="20116" y="111277"/>
                  </a:lnTo>
                  <a:lnTo>
                    <a:pt x="31033" y="81780"/>
                  </a:lnTo>
                  <a:lnTo>
                    <a:pt x="95142" y="81780"/>
                  </a:lnTo>
                  <a:lnTo>
                    <a:pt x="89488" y="67109"/>
                  </a:lnTo>
                  <a:lnTo>
                    <a:pt x="36023" y="67109"/>
                  </a:lnTo>
                  <a:lnTo>
                    <a:pt x="53333" y="20289"/>
                  </a:lnTo>
                  <a:lnTo>
                    <a:pt x="71444" y="20289"/>
                  </a:lnTo>
                  <a:lnTo>
                    <a:pt x="63625" y="0"/>
                  </a:lnTo>
                  <a:close/>
                </a:path>
                <a:path w="570229" h="114300">
                  <a:moveTo>
                    <a:pt x="95142" y="81780"/>
                  </a:moveTo>
                  <a:lnTo>
                    <a:pt x="75009" y="81780"/>
                  </a:lnTo>
                  <a:lnTo>
                    <a:pt x="85614" y="111277"/>
                  </a:lnTo>
                  <a:lnTo>
                    <a:pt x="106510" y="111277"/>
                  </a:lnTo>
                  <a:lnTo>
                    <a:pt x="95142" y="81780"/>
                  </a:lnTo>
                  <a:close/>
                </a:path>
                <a:path w="570229" h="114300">
                  <a:moveTo>
                    <a:pt x="153912" y="97386"/>
                  </a:moveTo>
                  <a:lnTo>
                    <a:pt x="152041" y="97699"/>
                  </a:lnTo>
                  <a:lnTo>
                    <a:pt x="144555" y="97699"/>
                  </a:lnTo>
                  <a:lnTo>
                    <a:pt x="153912" y="97699"/>
                  </a:lnTo>
                  <a:lnTo>
                    <a:pt x="153912" y="97386"/>
                  </a:lnTo>
                  <a:close/>
                </a:path>
                <a:path w="570229" h="114300">
                  <a:moveTo>
                    <a:pt x="71444" y="20289"/>
                  </a:moveTo>
                  <a:lnTo>
                    <a:pt x="53333" y="20289"/>
                  </a:lnTo>
                  <a:lnTo>
                    <a:pt x="69863" y="67109"/>
                  </a:lnTo>
                  <a:lnTo>
                    <a:pt x="89488" y="67109"/>
                  </a:lnTo>
                  <a:lnTo>
                    <a:pt x="71444" y="20289"/>
                  </a:lnTo>
                  <a:close/>
                </a:path>
                <a:path w="570229" h="114300">
                  <a:moveTo>
                    <a:pt x="153912" y="30745"/>
                  </a:moveTo>
                  <a:lnTo>
                    <a:pt x="106505" y="30745"/>
                  </a:lnTo>
                  <a:lnTo>
                    <a:pt x="106505" y="43699"/>
                  </a:lnTo>
                  <a:lnTo>
                    <a:pt x="153912" y="43699"/>
                  </a:lnTo>
                  <a:lnTo>
                    <a:pt x="153912" y="30745"/>
                  </a:lnTo>
                  <a:close/>
                </a:path>
                <a:path w="570229" h="114300">
                  <a:moveTo>
                    <a:pt x="137694" y="6554"/>
                  </a:moveTo>
                  <a:lnTo>
                    <a:pt x="119916" y="6554"/>
                  </a:lnTo>
                  <a:lnTo>
                    <a:pt x="119916" y="30745"/>
                  </a:lnTo>
                  <a:lnTo>
                    <a:pt x="137694" y="30745"/>
                  </a:lnTo>
                  <a:lnTo>
                    <a:pt x="137694" y="6554"/>
                  </a:lnTo>
                  <a:close/>
                </a:path>
                <a:path w="570229" h="114300">
                  <a:moveTo>
                    <a:pt x="189629" y="43699"/>
                  </a:moveTo>
                  <a:lnTo>
                    <a:pt x="171851" y="43699"/>
                  </a:lnTo>
                  <a:lnTo>
                    <a:pt x="171968" y="95982"/>
                  </a:lnTo>
                  <a:lnTo>
                    <a:pt x="172475" y="100040"/>
                  </a:lnTo>
                  <a:lnTo>
                    <a:pt x="172787" y="101912"/>
                  </a:lnTo>
                  <a:lnTo>
                    <a:pt x="174035" y="103785"/>
                  </a:lnTo>
                  <a:lnTo>
                    <a:pt x="174814" y="105034"/>
                  </a:lnTo>
                  <a:lnTo>
                    <a:pt x="175906" y="106594"/>
                  </a:lnTo>
                  <a:lnTo>
                    <a:pt x="176842" y="108155"/>
                  </a:lnTo>
                  <a:lnTo>
                    <a:pt x="178245" y="109091"/>
                  </a:lnTo>
                  <a:lnTo>
                    <a:pt x="181364" y="110340"/>
                  </a:lnTo>
                  <a:lnTo>
                    <a:pt x="183235" y="110965"/>
                  </a:lnTo>
                  <a:lnTo>
                    <a:pt x="187914" y="111901"/>
                  </a:lnTo>
                  <a:lnTo>
                    <a:pt x="190721" y="112057"/>
                  </a:lnTo>
                  <a:lnTo>
                    <a:pt x="198206" y="112057"/>
                  </a:lnTo>
                  <a:lnTo>
                    <a:pt x="202261" y="111901"/>
                  </a:lnTo>
                  <a:lnTo>
                    <a:pt x="205847" y="111433"/>
                  </a:lnTo>
                  <a:lnTo>
                    <a:pt x="205847" y="97699"/>
                  </a:lnTo>
                  <a:lnTo>
                    <a:pt x="196489" y="97699"/>
                  </a:lnTo>
                  <a:lnTo>
                    <a:pt x="194619" y="97543"/>
                  </a:lnTo>
                  <a:lnTo>
                    <a:pt x="193372" y="97074"/>
                  </a:lnTo>
                  <a:lnTo>
                    <a:pt x="192124" y="96762"/>
                  </a:lnTo>
                  <a:lnTo>
                    <a:pt x="191189" y="95982"/>
                  </a:lnTo>
                  <a:lnTo>
                    <a:pt x="190721" y="94733"/>
                  </a:lnTo>
                  <a:lnTo>
                    <a:pt x="190097" y="93485"/>
                  </a:lnTo>
                  <a:lnTo>
                    <a:pt x="189785" y="92392"/>
                  </a:lnTo>
                  <a:lnTo>
                    <a:pt x="189785" y="91456"/>
                  </a:lnTo>
                  <a:lnTo>
                    <a:pt x="189629" y="90519"/>
                  </a:lnTo>
                  <a:lnTo>
                    <a:pt x="189629" y="43699"/>
                  </a:lnTo>
                  <a:close/>
                </a:path>
                <a:path w="570229" h="114300">
                  <a:moveTo>
                    <a:pt x="205847" y="97386"/>
                  </a:moveTo>
                  <a:lnTo>
                    <a:pt x="203976" y="97699"/>
                  </a:lnTo>
                  <a:lnTo>
                    <a:pt x="196491" y="97699"/>
                  </a:lnTo>
                  <a:lnTo>
                    <a:pt x="205847" y="97699"/>
                  </a:lnTo>
                  <a:lnTo>
                    <a:pt x="205847" y="97386"/>
                  </a:lnTo>
                  <a:close/>
                </a:path>
                <a:path w="570229" h="114300">
                  <a:moveTo>
                    <a:pt x="205847" y="30745"/>
                  </a:moveTo>
                  <a:lnTo>
                    <a:pt x="158440" y="30745"/>
                  </a:lnTo>
                  <a:lnTo>
                    <a:pt x="158440" y="43699"/>
                  </a:lnTo>
                  <a:lnTo>
                    <a:pt x="205847" y="43699"/>
                  </a:lnTo>
                  <a:lnTo>
                    <a:pt x="205847" y="30745"/>
                  </a:lnTo>
                  <a:close/>
                </a:path>
                <a:path w="570229" h="114300">
                  <a:moveTo>
                    <a:pt x="189629" y="6554"/>
                  </a:moveTo>
                  <a:lnTo>
                    <a:pt x="171851" y="6554"/>
                  </a:lnTo>
                  <a:lnTo>
                    <a:pt x="171851" y="30745"/>
                  </a:lnTo>
                  <a:lnTo>
                    <a:pt x="189629" y="30745"/>
                  </a:lnTo>
                  <a:lnTo>
                    <a:pt x="189629" y="6554"/>
                  </a:lnTo>
                  <a:close/>
                </a:path>
                <a:path w="570229" h="114300">
                  <a:moveTo>
                    <a:pt x="253411" y="28404"/>
                  </a:moveTo>
                  <a:lnTo>
                    <a:pt x="217134" y="54760"/>
                  </a:lnTo>
                  <a:lnTo>
                    <a:pt x="214424" y="71947"/>
                  </a:lnTo>
                  <a:lnTo>
                    <a:pt x="215072" y="80782"/>
                  </a:lnTo>
                  <a:lnTo>
                    <a:pt x="245379" y="113198"/>
                  </a:lnTo>
                  <a:lnTo>
                    <a:pt x="254034" y="113930"/>
                  </a:lnTo>
                  <a:lnTo>
                    <a:pt x="263079" y="113930"/>
                  </a:lnTo>
                  <a:lnTo>
                    <a:pt x="271033" y="111589"/>
                  </a:lnTo>
                  <a:lnTo>
                    <a:pt x="277582" y="106594"/>
                  </a:lnTo>
                  <a:lnTo>
                    <a:pt x="284132" y="101756"/>
                  </a:lnTo>
                  <a:lnTo>
                    <a:pt x="284727" y="100820"/>
                  </a:lnTo>
                  <a:lnTo>
                    <a:pt x="247485" y="100820"/>
                  </a:lnTo>
                  <a:lnTo>
                    <a:pt x="242027" y="98635"/>
                  </a:lnTo>
                  <a:lnTo>
                    <a:pt x="238284" y="94265"/>
                  </a:lnTo>
                  <a:lnTo>
                    <a:pt x="234385" y="89895"/>
                  </a:lnTo>
                  <a:lnTo>
                    <a:pt x="232358" y="83496"/>
                  </a:lnTo>
                  <a:lnTo>
                    <a:pt x="232202" y="75381"/>
                  </a:lnTo>
                  <a:lnTo>
                    <a:pt x="291618" y="75381"/>
                  </a:lnTo>
                  <a:lnTo>
                    <a:pt x="291516" y="71947"/>
                  </a:lnTo>
                  <a:lnTo>
                    <a:pt x="290974" y="63644"/>
                  </a:lnTo>
                  <a:lnTo>
                    <a:pt x="232514" y="63520"/>
                  </a:lnTo>
                  <a:lnTo>
                    <a:pt x="233294" y="56496"/>
                  </a:lnTo>
                  <a:lnTo>
                    <a:pt x="235477" y="51034"/>
                  </a:lnTo>
                  <a:lnTo>
                    <a:pt x="242650" y="43543"/>
                  </a:lnTo>
                  <a:lnTo>
                    <a:pt x="247329" y="41670"/>
                  </a:lnTo>
                  <a:lnTo>
                    <a:pt x="282069" y="41670"/>
                  </a:lnTo>
                  <a:lnTo>
                    <a:pt x="281325" y="40577"/>
                  </a:lnTo>
                  <a:lnTo>
                    <a:pt x="275713" y="35251"/>
                  </a:lnTo>
                  <a:lnTo>
                    <a:pt x="269181" y="31447"/>
                  </a:lnTo>
                  <a:lnTo>
                    <a:pt x="261742" y="29165"/>
                  </a:lnTo>
                  <a:lnTo>
                    <a:pt x="253411" y="28404"/>
                  </a:lnTo>
                  <a:close/>
                </a:path>
                <a:path w="570229" h="114300">
                  <a:moveTo>
                    <a:pt x="290526" y="86149"/>
                  </a:moveTo>
                  <a:lnTo>
                    <a:pt x="273528" y="86149"/>
                  </a:lnTo>
                  <a:lnTo>
                    <a:pt x="271656" y="91300"/>
                  </a:lnTo>
                  <a:lnTo>
                    <a:pt x="269317" y="95045"/>
                  </a:lnTo>
                  <a:lnTo>
                    <a:pt x="263079" y="99727"/>
                  </a:lnTo>
                  <a:lnTo>
                    <a:pt x="259181" y="100820"/>
                  </a:lnTo>
                  <a:lnTo>
                    <a:pt x="284727" y="100820"/>
                  </a:lnTo>
                  <a:lnTo>
                    <a:pt x="288498" y="94889"/>
                  </a:lnTo>
                  <a:lnTo>
                    <a:pt x="290526" y="86149"/>
                  </a:lnTo>
                  <a:close/>
                </a:path>
                <a:path w="570229" h="114300">
                  <a:moveTo>
                    <a:pt x="282069" y="41670"/>
                  </a:moveTo>
                  <a:lnTo>
                    <a:pt x="259025" y="41670"/>
                  </a:lnTo>
                  <a:lnTo>
                    <a:pt x="263703" y="43699"/>
                  </a:lnTo>
                  <a:lnTo>
                    <a:pt x="271189" y="51502"/>
                  </a:lnTo>
                  <a:lnTo>
                    <a:pt x="273216" y="56809"/>
                  </a:lnTo>
                  <a:lnTo>
                    <a:pt x="273840" y="63520"/>
                  </a:lnTo>
                  <a:lnTo>
                    <a:pt x="290947" y="63520"/>
                  </a:lnTo>
                  <a:lnTo>
                    <a:pt x="289044" y="54877"/>
                  </a:lnTo>
                  <a:lnTo>
                    <a:pt x="285828" y="47193"/>
                  </a:lnTo>
                  <a:lnTo>
                    <a:pt x="282069" y="41670"/>
                  </a:lnTo>
                  <a:close/>
                </a:path>
                <a:path w="570229" h="114300">
                  <a:moveTo>
                    <a:pt x="317604" y="85525"/>
                  </a:moveTo>
                  <a:lnTo>
                    <a:pt x="300606" y="85525"/>
                  </a:lnTo>
                  <a:lnTo>
                    <a:pt x="300918" y="94733"/>
                  </a:lnTo>
                  <a:lnTo>
                    <a:pt x="336786" y="113617"/>
                  </a:lnTo>
                  <a:lnTo>
                    <a:pt x="344357" y="113176"/>
                  </a:lnTo>
                  <a:lnTo>
                    <a:pt x="369145" y="100664"/>
                  </a:lnTo>
                  <a:lnTo>
                    <a:pt x="324934" y="100664"/>
                  </a:lnTo>
                  <a:lnTo>
                    <a:pt x="318540" y="95670"/>
                  </a:lnTo>
                  <a:lnTo>
                    <a:pt x="317604" y="85525"/>
                  </a:lnTo>
                  <a:close/>
                </a:path>
                <a:path w="570229" h="114300">
                  <a:moveTo>
                    <a:pt x="345051" y="28404"/>
                  </a:moveTo>
                  <a:lnTo>
                    <a:pt x="324934" y="28404"/>
                  </a:lnTo>
                  <a:lnTo>
                    <a:pt x="316825" y="30589"/>
                  </a:lnTo>
                  <a:lnTo>
                    <a:pt x="311055" y="34959"/>
                  </a:lnTo>
                  <a:lnTo>
                    <a:pt x="305129" y="39329"/>
                  </a:lnTo>
                  <a:lnTo>
                    <a:pt x="302322" y="45259"/>
                  </a:lnTo>
                  <a:lnTo>
                    <a:pt x="302322" y="61022"/>
                  </a:lnTo>
                  <a:lnTo>
                    <a:pt x="305909" y="66953"/>
                  </a:lnTo>
                  <a:lnTo>
                    <a:pt x="313394" y="70387"/>
                  </a:lnTo>
                  <a:lnTo>
                    <a:pt x="316513" y="71947"/>
                  </a:lnTo>
                  <a:lnTo>
                    <a:pt x="323686" y="74132"/>
                  </a:lnTo>
                  <a:lnTo>
                    <a:pt x="335226" y="76942"/>
                  </a:lnTo>
                  <a:lnTo>
                    <a:pt x="335850" y="77254"/>
                  </a:lnTo>
                  <a:lnTo>
                    <a:pt x="336474" y="77254"/>
                  </a:lnTo>
                  <a:lnTo>
                    <a:pt x="336630" y="77410"/>
                  </a:lnTo>
                  <a:lnTo>
                    <a:pt x="336942" y="77410"/>
                  </a:lnTo>
                  <a:lnTo>
                    <a:pt x="354408" y="87242"/>
                  </a:lnTo>
                  <a:lnTo>
                    <a:pt x="354408" y="92548"/>
                  </a:lnTo>
                  <a:lnTo>
                    <a:pt x="352692" y="95358"/>
                  </a:lnTo>
                  <a:lnTo>
                    <a:pt x="346455" y="99728"/>
                  </a:lnTo>
                  <a:lnTo>
                    <a:pt x="342244" y="100664"/>
                  </a:lnTo>
                  <a:lnTo>
                    <a:pt x="369145" y="100664"/>
                  </a:lnTo>
                  <a:lnTo>
                    <a:pt x="371796" y="95358"/>
                  </a:lnTo>
                  <a:lnTo>
                    <a:pt x="371751" y="83184"/>
                  </a:lnTo>
                  <a:lnTo>
                    <a:pt x="371094" y="80687"/>
                  </a:lnTo>
                  <a:lnTo>
                    <a:pt x="347546" y="64144"/>
                  </a:lnTo>
                  <a:lnTo>
                    <a:pt x="344739" y="63364"/>
                  </a:lnTo>
                  <a:lnTo>
                    <a:pt x="340685" y="62427"/>
                  </a:lnTo>
                  <a:lnTo>
                    <a:pt x="339749" y="62271"/>
                  </a:lnTo>
                  <a:lnTo>
                    <a:pt x="338345" y="61959"/>
                  </a:lnTo>
                  <a:lnTo>
                    <a:pt x="336630" y="61647"/>
                  </a:lnTo>
                  <a:lnTo>
                    <a:pt x="334759" y="61335"/>
                  </a:lnTo>
                  <a:lnTo>
                    <a:pt x="333511" y="61022"/>
                  </a:lnTo>
                  <a:lnTo>
                    <a:pt x="332731" y="60710"/>
                  </a:lnTo>
                  <a:lnTo>
                    <a:pt x="331951" y="60554"/>
                  </a:lnTo>
                  <a:lnTo>
                    <a:pt x="330860" y="60242"/>
                  </a:lnTo>
                  <a:lnTo>
                    <a:pt x="329612" y="59930"/>
                  </a:lnTo>
                  <a:lnTo>
                    <a:pt x="328209" y="59618"/>
                  </a:lnTo>
                  <a:lnTo>
                    <a:pt x="327273" y="59306"/>
                  </a:lnTo>
                  <a:lnTo>
                    <a:pt x="324466" y="57901"/>
                  </a:lnTo>
                  <a:lnTo>
                    <a:pt x="323530" y="57589"/>
                  </a:lnTo>
                  <a:lnTo>
                    <a:pt x="322751" y="57121"/>
                  </a:lnTo>
                  <a:lnTo>
                    <a:pt x="322439" y="56653"/>
                  </a:lnTo>
                  <a:lnTo>
                    <a:pt x="321659" y="55872"/>
                  </a:lnTo>
                  <a:lnTo>
                    <a:pt x="320724" y="54624"/>
                  </a:lnTo>
                  <a:lnTo>
                    <a:pt x="320412" y="53999"/>
                  </a:lnTo>
                  <a:lnTo>
                    <a:pt x="320256" y="53219"/>
                  </a:lnTo>
                  <a:lnTo>
                    <a:pt x="320100" y="52595"/>
                  </a:lnTo>
                  <a:lnTo>
                    <a:pt x="329768" y="41358"/>
                  </a:lnTo>
                  <a:lnTo>
                    <a:pt x="366754" y="41358"/>
                  </a:lnTo>
                  <a:lnTo>
                    <a:pt x="365636" y="39173"/>
                  </a:lnTo>
                  <a:lnTo>
                    <a:pt x="359398" y="34803"/>
                  </a:lnTo>
                  <a:lnTo>
                    <a:pt x="353159" y="30589"/>
                  </a:lnTo>
                  <a:lnTo>
                    <a:pt x="345051" y="28404"/>
                  </a:lnTo>
                  <a:close/>
                </a:path>
                <a:path w="570229" h="114300">
                  <a:moveTo>
                    <a:pt x="366754" y="41358"/>
                  </a:moveTo>
                  <a:lnTo>
                    <a:pt x="345051" y="41358"/>
                  </a:lnTo>
                  <a:lnTo>
                    <a:pt x="350821" y="45728"/>
                  </a:lnTo>
                  <a:lnTo>
                    <a:pt x="351913" y="54155"/>
                  </a:lnTo>
                  <a:lnTo>
                    <a:pt x="368911" y="54155"/>
                  </a:lnTo>
                  <a:lnTo>
                    <a:pt x="368911" y="45572"/>
                  </a:lnTo>
                  <a:lnTo>
                    <a:pt x="366754" y="41358"/>
                  </a:lnTo>
                  <a:close/>
                </a:path>
                <a:path w="570229" h="114300">
                  <a:moveTo>
                    <a:pt x="409078" y="43699"/>
                  </a:moveTo>
                  <a:lnTo>
                    <a:pt x="391300" y="43699"/>
                  </a:lnTo>
                  <a:lnTo>
                    <a:pt x="391417" y="95982"/>
                  </a:lnTo>
                  <a:lnTo>
                    <a:pt x="391924" y="100040"/>
                  </a:lnTo>
                  <a:lnTo>
                    <a:pt x="392236" y="101912"/>
                  </a:lnTo>
                  <a:lnTo>
                    <a:pt x="393483" y="103785"/>
                  </a:lnTo>
                  <a:lnTo>
                    <a:pt x="394263" y="105034"/>
                  </a:lnTo>
                  <a:lnTo>
                    <a:pt x="395355" y="106594"/>
                  </a:lnTo>
                  <a:lnTo>
                    <a:pt x="396290" y="108155"/>
                  </a:lnTo>
                  <a:lnTo>
                    <a:pt x="397694" y="109091"/>
                  </a:lnTo>
                  <a:lnTo>
                    <a:pt x="400813" y="110340"/>
                  </a:lnTo>
                  <a:lnTo>
                    <a:pt x="402684" y="110965"/>
                  </a:lnTo>
                  <a:lnTo>
                    <a:pt x="407362" y="111901"/>
                  </a:lnTo>
                  <a:lnTo>
                    <a:pt x="410170" y="112057"/>
                  </a:lnTo>
                  <a:lnTo>
                    <a:pt x="417655" y="112057"/>
                  </a:lnTo>
                  <a:lnTo>
                    <a:pt x="421709" y="111901"/>
                  </a:lnTo>
                  <a:lnTo>
                    <a:pt x="425296" y="111433"/>
                  </a:lnTo>
                  <a:lnTo>
                    <a:pt x="425296" y="97699"/>
                  </a:lnTo>
                  <a:lnTo>
                    <a:pt x="415937" y="97699"/>
                  </a:lnTo>
                  <a:lnTo>
                    <a:pt x="414068" y="97543"/>
                  </a:lnTo>
                  <a:lnTo>
                    <a:pt x="412820" y="97074"/>
                  </a:lnTo>
                  <a:lnTo>
                    <a:pt x="411573" y="96762"/>
                  </a:lnTo>
                  <a:lnTo>
                    <a:pt x="410637" y="95982"/>
                  </a:lnTo>
                  <a:lnTo>
                    <a:pt x="410169" y="94733"/>
                  </a:lnTo>
                  <a:lnTo>
                    <a:pt x="409545" y="93485"/>
                  </a:lnTo>
                  <a:lnTo>
                    <a:pt x="409234" y="92392"/>
                  </a:lnTo>
                  <a:lnTo>
                    <a:pt x="409234" y="91456"/>
                  </a:lnTo>
                  <a:lnTo>
                    <a:pt x="409078" y="90519"/>
                  </a:lnTo>
                  <a:lnTo>
                    <a:pt x="409078" y="43699"/>
                  </a:lnTo>
                  <a:close/>
                </a:path>
                <a:path w="570229" h="114300">
                  <a:moveTo>
                    <a:pt x="425296" y="97386"/>
                  </a:moveTo>
                  <a:lnTo>
                    <a:pt x="423425" y="97699"/>
                  </a:lnTo>
                  <a:lnTo>
                    <a:pt x="415939" y="97699"/>
                  </a:lnTo>
                  <a:lnTo>
                    <a:pt x="425296" y="97699"/>
                  </a:lnTo>
                  <a:lnTo>
                    <a:pt x="425296" y="97386"/>
                  </a:lnTo>
                  <a:close/>
                </a:path>
                <a:path w="570229" h="114300">
                  <a:moveTo>
                    <a:pt x="425296" y="30745"/>
                  </a:moveTo>
                  <a:lnTo>
                    <a:pt x="377889" y="30745"/>
                  </a:lnTo>
                  <a:lnTo>
                    <a:pt x="377889" y="43699"/>
                  </a:lnTo>
                  <a:lnTo>
                    <a:pt x="425296" y="43699"/>
                  </a:lnTo>
                  <a:lnTo>
                    <a:pt x="425296" y="30745"/>
                  </a:lnTo>
                  <a:close/>
                </a:path>
                <a:path w="570229" h="114300">
                  <a:moveTo>
                    <a:pt x="409078" y="6554"/>
                  </a:moveTo>
                  <a:lnTo>
                    <a:pt x="391300" y="6554"/>
                  </a:lnTo>
                  <a:lnTo>
                    <a:pt x="391300" y="30745"/>
                  </a:lnTo>
                  <a:lnTo>
                    <a:pt x="409078" y="30745"/>
                  </a:lnTo>
                  <a:lnTo>
                    <a:pt x="409078" y="6554"/>
                  </a:lnTo>
                  <a:close/>
                </a:path>
                <a:path w="570229" h="114300">
                  <a:moveTo>
                    <a:pt x="472859" y="28404"/>
                  </a:moveTo>
                  <a:lnTo>
                    <a:pt x="436583" y="54760"/>
                  </a:lnTo>
                  <a:lnTo>
                    <a:pt x="433873" y="71947"/>
                  </a:lnTo>
                  <a:lnTo>
                    <a:pt x="434521" y="80782"/>
                  </a:lnTo>
                  <a:lnTo>
                    <a:pt x="464828" y="113198"/>
                  </a:lnTo>
                  <a:lnTo>
                    <a:pt x="473483" y="113930"/>
                  </a:lnTo>
                  <a:lnTo>
                    <a:pt x="482528" y="113930"/>
                  </a:lnTo>
                  <a:lnTo>
                    <a:pt x="490481" y="111589"/>
                  </a:lnTo>
                  <a:lnTo>
                    <a:pt x="497031" y="106594"/>
                  </a:lnTo>
                  <a:lnTo>
                    <a:pt x="503581" y="101756"/>
                  </a:lnTo>
                  <a:lnTo>
                    <a:pt x="504176" y="100820"/>
                  </a:lnTo>
                  <a:lnTo>
                    <a:pt x="466933" y="100820"/>
                  </a:lnTo>
                  <a:lnTo>
                    <a:pt x="461475" y="98635"/>
                  </a:lnTo>
                  <a:lnTo>
                    <a:pt x="457733" y="94265"/>
                  </a:lnTo>
                  <a:lnTo>
                    <a:pt x="453834" y="89895"/>
                  </a:lnTo>
                  <a:lnTo>
                    <a:pt x="451807" y="83496"/>
                  </a:lnTo>
                  <a:lnTo>
                    <a:pt x="451651" y="75381"/>
                  </a:lnTo>
                  <a:lnTo>
                    <a:pt x="511066" y="75381"/>
                  </a:lnTo>
                  <a:lnTo>
                    <a:pt x="510964" y="71947"/>
                  </a:lnTo>
                  <a:lnTo>
                    <a:pt x="510423" y="63644"/>
                  </a:lnTo>
                  <a:lnTo>
                    <a:pt x="451963" y="63520"/>
                  </a:lnTo>
                  <a:lnTo>
                    <a:pt x="452742" y="56496"/>
                  </a:lnTo>
                  <a:lnTo>
                    <a:pt x="454926" y="51034"/>
                  </a:lnTo>
                  <a:lnTo>
                    <a:pt x="462099" y="43543"/>
                  </a:lnTo>
                  <a:lnTo>
                    <a:pt x="466777" y="41670"/>
                  </a:lnTo>
                  <a:lnTo>
                    <a:pt x="501517" y="41670"/>
                  </a:lnTo>
                  <a:lnTo>
                    <a:pt x="500773" y="40577"/>
                  </a:lnTo>
                  <a:lnTo>
                    <a:pt x="495162" y="35251"/>
                  </a:lnTo>
                  <a:lnTo>
                    <a:pt x="488629" y="31447"/>
                  </a:lnTo>
                  <a:lnTo>
                    <a:pt x="481190" y="29165"/>
                  </a:lnTo>
                  <a:lnTo>
                    <a:pt x="472859" y="28404"/>
                  </a:lnTo>
                  <a:close/>
                </a:path>
                <a:path w="570229" h="114300">
                  <a:moveTo>
                    <a:pt x="509974" y="86149"/>
                  </a:moveTo>
                  <a:lnTo>
                    <a:pt x="492976" y="86149"/>
                  </a:lnTo>
                  <a:lnTo>
                    <a:pt x="491105" y="91300"/>
                  </a:lnTo>
                  <a:lnTo>
                    <a:pt x="488766" y="95045"/>
                  </a:lnTo>
                  <a:lnTo>
                    <a:pt x="482528" y="99727"/>
                  </a:lnTo>
                  <a:lnTo>
                    <a:pt x="478629" y="100820"/>
                  </a:lnTo>
                  <a:lnTo>
                    <a:pt x="504176" y="100820"/>
                  </a:lnTo>
                  <a:lnTo>
                    <a:pt x="507947" y="94889"/>
                  </a:lnTo>
                  <a:lnTo>
                    <a:pt x="509974" y="86149"/>
                  </a:lnTo>
                  <a:close/>
                </a:path>
                <a:path w="570229" h="114300">
                  <a:moveTo>
                    <a:pt x="501517" y="41670"/>
                  </a:moveTo>
                  <a:lnTo>
                    <a:pt x="478473" y="41670"/>
                  </a:lnTo>
                  <a:lnTo>
                    <a:pt x="483152" y="43699"/>
                  </a:lnTo>
                  <a:lnTo>
                    <a:pt x="490637" y="51502"/>
                  </a:lnTo>
                  <a:lnTo>
                    <a:pt x="492664" y="56809"/>
                  </a:lnTo>
                  <a:lnTo>
                    <a:pt x="493288" y="63520"/>
                  </a:lnTo>
                  <a:lnTo>
                    <a:pt x="510395" y="63520"/>
                  </a:lnTo>
                  <a:lnTo>
                    <a:pt x="508493" y="54877"/>
                  </a:lnTo>
                  <a:lnTo>
                    <a:pt x="505276" y="47193"/>
                  </a:lnTo>
                  <a:lnTo>
                    <a:pt x="501517" y="41670"/>
                  </a:lnTo>
                  <a:close/>
                </a:path>
                <a:path w="570229" h="114300">
                  <a:moveTo>
                    <a:pt x="539710" y="30745"/>
                  </a:moveTo>
                  <a:lnTo>
                    <a:pt x="523024" y="30745"/>
                  </a:lnTo>
                  <a:lnTo>
                    <a:pt x="523024" y="111277"/>
                  </a:lnTo>
                  <a:lnTo>
                    <a:pt x="540645" y="111277"/>
                  </a:lnTo>
                  <a:lnTo>
                    <a:pt x="540645" y="75849"/>
                  </a:lnTo>
                  <a:lnTo>
                    <a:pt x="542083" y="62715"/>
                  </a:lnTo>
                  <a:lnTo>
                    <a:pt x="546415" y="53297"/>
                  </a:lnTo>
                  <a:lnTo>
                    <a:pt x="553672" y="47625"/>
                  </a:lnTo>
                  <a:lnTo>
                    <a:pt x="558003" y="46820"/>
                  </a:lnTo>
                  <a:lnTo>
                    <a:pt x="539710" y="46820"/>
                  </a:lnTo>
                  <a:lnTo>
                    <a:pt x="539710" y="30745"/>
                  </a:lnTo>
                  <a:close/>
                </a:path>
                <a:path w="570229" h="114300">
                  <a:moveTo>
                    <a:pt x="566688" y="28872"/>
                  </a:moveTo>
                  <a:lnTo>
                    <a:pt x="558065" y="30009"/>
                  </a:lnTo>
                  <a:lnTo>
                    <a:pt x="550685" y="33398"/>
                  </a:lnTo>
                  <a:lnTo>
                    <a:pt x="544561" y="39012"/>
                  </a:lnTo>
                  <a:lnTo>
                    <a:pt x="539710" y="46820"/>
                  </a:lnTo>
                  <a:lnTo>
                    <a:pt x="558003" y="46820"/>
                  </a:lnTo>
                  <a:lnTo>
                    <a:pt x="563881" y="45728"/>
                  </a:lnTo>
                  <a:lnTo>
                    <a:pt x="570119" y="45728"/>
                  </a:lnTo>
                  <a:lnTo>
                    <a:pt x="570119" y="29184"/>
                  </a:lnTo>
                  <a:lnTo>
                    <a:pt x="566688" y="28872"/>
                  </a:lnTo>
                  <a:close/>
                </a:path>
                <a:path w="570229" h="114300">
                  <a:moveTo>
                    <a:pt x="570119" y="45728"/>
                  </a:moveTo>
                  <a:lnTo>
                    <a:pt x="564817" y="45728"/>
                  </a:lnTo>
                  <a:lnTo>
                    <a:pt x="567000" y="45884"/>
                  </a:lnTo>
                  <a:lnTo>
                    <a:pt x="570119" y="46196"/>
                  </a:lnTo>
                  <a:lnTo>
                    <a:pt x="570119" y="457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0686" y="4502472"/>
              <a:ext cx="2626527" cy="7081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1841" y="5572521"/>
              <a:ext cx="2656864" cy="4509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583240" y="3546933"/>
              <a:ext cx="89535" cy="12700"/>
            </a:xfrm>
            <a:custGeom>
              <a:avLst/>
              <a:gdLst/>
              <a:ahLst/>
              <a:cxnLst/>
              <a:rect l="l" t="t" r="r" b="b"/>
              <a:pathLst>
                <a:path w="89534" h="12700">
                  <a:moveTo>
                    <a:pt x="8911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9111" y="12700"/>
                  </a:lnTo>
                  <a:lnTo>
                    <a:pt x="89111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6485" y="1113407"/>
              <a:ext cx="2032848" cy="1226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740" y="4445533"/>
              <a:ext cx="2439962" cy="13488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55812" y="4576092"/>
              <a:ext cx="1671320" cy="579755"/>
            </a:xfrm>
            <a:custGeom>
              <a:avLst/>
              <a:gdLst/>
              <a:ahLst/>
              <a:cxnLst/>
              <a:rect l="l" t="t" r="r" b="b"/>
              <a:pathLst>
                <a:path w="1671320" h="579754">
                  <a:moveTo>
                    <a:pt x="1559454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468206"/>
                  </a:lnTo>
                  <a:lnTo>
                    <a:pt x="8753" y="511598"/>
                  </a:lnTo>
                  <a:lnTo>
                    <a:pt x="32625" y="547033"/>
                  </a:lnTo>
                  <a:lnTo>
                    <a:pt x="68031" y="570923"/>
                  </a:lnTo>
                  <a:lnTo>
                    <a:pt x="111389" y="579684"/>
                  </a:lnTo>
                  <a:lnTo>
                    <a:pt x="1559454" y="579684"/>
                  </a:lnTo>
                  <a:lnTo>
                    <a:pt x="1602812" y="570923"/>
                  </a:lnTo>
                  <a:lnTo>
                    <a:pt x="1638218" y="547033"/>
                  </a:lnTo>
                  <a:lnTo>
                    <a:pt x="1662090" y="511598"/>
                  </a:lnTo>
                  <a:lnTo>
                    <a:pt x="1670843" y="468206"/>
                  </a:lnTo>
                  <a:lnTo>
                    <a:pt x="1670843" y="111477"/>
                  </a:lnTo>
                  <a:lnTo>
                    <a:pt x="1662090" y="68085"/>
                  </a:lnTo>
                  <a:lnTo>
                    <a:pt x="1638218" y="32651"/>
                  </a:lnTo>
                  <a:lnTo>
                    <a:pt x="1602812" y="8760"/>
                  </a:lnTo>
                  <a:lnTo>
                    <a:pt x="155945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52240" y="4572533"/>
              <a:ext cx="1678305" cy="587375"/>
            </a:xfrm>
            <a:custGeom>
              <a:avLst/>
              <a:gdLst/>
              <a:ahLst/>
              <a:cxnLst/>
              <a:rect l="l" t="t" r="r" b="b"/>
              <a:pathLst>
                <a:path w="1678304" h="587375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471769"/>
                  </a:lnTo>
                  <a:lnTo>
                    <a:pt x="9033" y="516546"/>
                  </a:lnTo>
                  <a:lnTo>
                    <a:pt x="33667" y="553114"/>
                  </a:lnTo>
                  <a:lnTo>
                    <a:pt x="70207" y="577769"/>
                  </a:lnTo>
                  <a:lnTo>
                    <a:pt x="114954" y="586810"/>
                  </a:lnTo>
                  <a:lnTo>
                    <a:pt x="114954" y="574110"/>
                  </a:lnTo>
                  <a:lnTo>
                    <a:pt x="75154" y="566068"/>
                  </a:lnTo>
                  <a:lnTo>
                    <a:pt x="42651" y="544137"/>
                  </a:lnTo>
                  <a:lnTo>
                    <a:pt x="20736" y="511607"/>
                  </a:lnTo>
                  <a:lnTo>
                    <a:pt x="12700" y="471769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1678304" h="587375">
                  <a:moveTo>
                    <a:pt x="1563019" y="574110"/>
                  </a:moveTo>
                  <a:lnTo>
                    <a:pt x="114954" y="574110"/>
                  </a:lnTo>
                  <a:lnTo>
                    <a:pt x="114954" y="586810"/>
                  </a:lnTo>
                  <a:lnTo>
                    <a:pt x="1563019" y="586810"/>
                  </a:lnTo>
                  <a:lnTo>
                    <a:pt x="1563019" y="57411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563019" y="12700"/>
                  </a:lnTo>
                  <a:lnTo>
                    <a:pt x="1602819" y="20741"/>
                  </a:lnTo>
                  <a:lnTo>
                    <a:pt x="1635322" y="42673"/>
                  </a:lnTo>
                  <a:lnTo>
                    <a:pt x="1657237" y="75203"/>
                  </a:lnTo>
                  <a:lnTo>
                    <a:pt x="1665274" y="115040"/>
                  </a:lnTo>
                  <a:lnTo>
                    <a:pt x="1665274" y="471769"/>
                  </a:lnTo>
                  <a:lnTo>
                    <a:pt x="1657237" y="511607"/>
                  </a:lnTo>
                  <a:lnTo>
                    <a:pt x="1635322" y="544137"/>
                  </a:lnTo>
                  <a:lnTo>
                    <a:pt x="1602819" y="566068"/>
                  </a:lnTo>
                  <a:lnTo>
                    <a:pt x="1563019" y="574110"/>
                  </a:lnTo>
                  <a:lnTo>
                    <a:pt x="1563019" y="586810"/>
                  </a:lnTo>
                  <a:lnTo>
                    <a:pt x="1607767" y="577769"/>
                  </a:lnTo>
                  <a:lnTo>
                    <a:pt x="1644306" y="553114"/>
                  </a:lnTo>
                  <a:lnTo>
                    <a:pt x="1668941" y="516546"/>
                  </a:lnTo>
                  <a:lnTo>
                    <a:pt x="1677974" y="471769"/>
                  </a:lnTo>
                  <a:lnTo>
                    <a:pt x="1677974" y="115040"/>
                  </a:lnTo>
                  <a:lnTo>
                    <a:pt x="1668941" y="70263"/>
                  </a:lnTo>
                  <a:lnTo>
                    <a:pt x="1644306" y="33696"/>
                  </a:lnTo>
                  <a:lnTo>
                    <a:pt x="1607767" y="9041"/>
                  </a:lnTo>
                  <a:lnTo>
                    <a:pt x="1563019" y="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1563019" y="12700"/>
                  </a:lnTo>
                  <a:lnTo>
                    <a:pt x="1563019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83395" y="4802262"/>
              <a:ext cx="421005" cy="99695"/>
            </a:xfrm>
            <a:custGeom>
              <a:avLst/>
              <a:gdLst/>
              <a:ahLst/>
              <a:cxnLst/>
              <a:rect l="l" t="t" r="r" b="b"/>
              <a:pathLst>
                <a:path w="421005" h="99695">
                  <a:moveTo>
                    <a:pt x="12163" y="65682"/>
                  </a:moveTo>
                  <a:lnTo>
                    <a:pt x="0" y="65682"/>
                  </a:lnTo>
                  <a:lnTo>
                    <a:pt x="676" y="73506"/>
                  </a:lnTo>
                  <a:lnTo>
                    <a:pt x="30958" y="98733"/>
                  </a:lnTo>
                  <a:lnTo>
                    <a:pt x="39431" y="99259"/>
                  </a:lnTo>
                  <a:lnTo>
                    <a:pt x="45981" y="99259"/>
                  </a:lnTo>
                  <a:lnTo>
                    <a:pt x="51862" y="98457"/>
                  </a:lnTo>
                  <a:lnTo>
                    <a:pt x="57209" y="96584"/>
                  </a:lnTo>
                  <a:lnTo>
                    <a:pt x="62556" y="94845"/>
                  </a:lnTo>
                  <a:lnTo>
                    <a:pt x="67101" y="91768"/>
                  </a:lnTo>
                  <a:lnTo>
                    <a:pt x="69302" y="89093"/>
                  </a:lnTo>
                  <a:lnTo>
                    <a:pt x="32213" y="89093"/>
                  </a:lnTo>
                  <a:lnTo>
                    <a:pt x="25530" y="87220"/>
                  </a:lnTo>
                  <a:lnTo>
                    <a:pt x="20317" y="83474"/>
                  </a:lnTo>
                  <a:lnTo>
                    <a:pt x="15237" y="79728"/>
                  </a:lnTo>
                  <a:lnTo>
                    <a:pt x="12431" y="73842"/>
                  </a:lnTo>
                  <a:lnTo>
                    <a:pt x="12163" y="65682"/>
                  </a:lnTo>
                  <a:close/>
                </a:path>
                <a:path w="421005" h="99695">
                  <a:moveTo>
                    <a:pt x="37827" y="0"/>
                  </a:moveTo>
                  <a:lnTo>
                    <a:pt x="28337" y="0"/>
                  </a:lnTo>
                  <a:lnTo>
                    <a:pt x="20183" y="2274"/>
                  </a:lnTo>
                  <a:lnTo>
                    <a:pt x="6816" y="11370"/>
                  </a:lnTo>
                  <a:lnTo>
                    <a:pt x="3475" y="18059"/>
                  </a:lnTo>
                  <a:lnTo>
                    <a:pt x="3564" y="37188"/>
                  </a:lnTo>
                  <a:lnTo>
                    <a:pt x="8020" y="43877"/>
                  </a:lnTo>
                  <a:lnTo>
                    <a:pt x="17376" y="47891"/>
                  </a:lnTo>
                  <a:lnTo>
                    <a:pt x="20317" y="49228"/>
                  </a:lnTo>
                  <a:lnTo>
                    <a:pt x="26733" y="51101"/>
                  </a:lnTo>
                  <a:lnTo>
                    <a:pt x="36624" y="53241"/>
                  </a:lnTo>
                  <a:lnTo>
                    <a:pt x="36892" y="53375"/>
                  </a:lnTo>
                  <a:lnTo>
                    <a:pt x="37293" y="53509"/>
                  </a:lnTo>
                  <a:lnTo>
                    <a:pt x="42238" y="54579"/>
                  </a:lnTo>
                  <a:lnTo>
                    <a:pt x="45847" y="55515"/>
                  </a:lnTo>
                  <a:lnTo>
                    <a:pt x="64293" y="68759"/>
                  </a:lnTo>
                  <a:lnTo>
                    <a:pt x="64293" y="77856"/>
                  </a:lnTo>
                  <a:lnTo>
                    <a:pt x="61887" y="82270"/>
                  </a:lnTo>
                  <a:lnTo>
                    <a:pt x="57343" y="84946"/>
                  </a:lnTo>
                  <a:lnTo>
                    <a:pt x="52664" y="87621"/>
                  </a:lnTo>
                  <a:lnTo>
                    <a:pt x="47050" y="89093"/>
                  </a:lnTo>
                  <a:lnTo>
                    <a:pt x="69302" y="89093"/>
                  </a:lnTo>
                  <a:lnTo>
                    <a:pt x="74586" y="82671"/>
                  </a:lnTo>
                  <a:lnTo>
                    <a:pt x="76457" y="77053"/>
                  </a:lnTo>
                  <a:lnTo>
                    <a:pt x="76406" y="66351"/>
                  </a:lnTo>
                  <a:lnTo>
                    <a:pt x="50927" y="44546"/>
                  </a:lnTo>
                  <a:lnTo>
                    <a:pt x="48387" y="43877"/>
                  </a:lnTo>
                  <a:lnTo>
                    <a:pt x="45179" y="43074"/>
                  </a:lnTo>
                  <a:lnTo>
                    <a:pt x="37961" y="41603"/>
                  </a:lnTo>
                  <a:lnTo>
                    <a:pt x="35689" y="41068"/>
                  </a:lnTo>
                  <a:lnTo>
                    <a:pt x="32614" y="40533"/>
                  </a:lnTo>
                  <a:lnTo>
                    <a:pt x="30609" y="39998"/>
                  </a:lnTo>
                  <a:lnTo>
                    <a:pt x="28070" y="39195"/>
                  </a:lnTo>
                  <a:lnTo>
                    <a:pt x="25664" y="38526"/>
                  </a:lnTo>
                  <a:lnTo>
                    <a:pt x="23792" y="37857"/>
                  </a:lnTo>
                  <a:lnTo>
                    <a:pt x="22589" y="37188"/>
                  </a:lnTo>
                  <a:lnTo>
                    <a:pt x="21520" y="36386"/>
                  </a:lnTo>
                  <a:lnTo>
                    <a:pt x="20317" y="35583"/>
                  </a:lnTo>
                  <a:lnTo>
                    <a:pt x="17644" y="33443"/>
                  </a:lnTo>
                  <a:lnTo>
                    <a:pt x="16708" y="32373"/>
                  </a:lnTo>
                  <a:lnTo>
                    <a:pt x="15639" y="29697"/>
                  </a:lnTo>
                  <a:lnTo>
                    <a:pt x="15371" y="28092"/>
                  </a:lnTo>
                  <a:lnTo>
                    <a:pt x="15371" y="21270"/>
                  </a:lnTo>
                  <a:lnTo>
                    <a:pt x="17242" y="17390"/>
                  </a:lnTo>
                  <a:lnTo>
                    <a:pt x="20985" y="14715"/>
                  </a:lnTo>
                  <a:lnTo>
                    <a:pt x="24728" y="11905"/>
                  </a:lnTo>
                  <a:lnTo>
                    <a:pt x="30075" y="10568"/>
                  </a:lnTo>
                  <a:lnTo>
                    <a:pt x="66626" y="10568"/>
                  </a:lnTo>
                  <a:lnTo>
                    <a:pt x="62823" y="7491"/>
                  </a:lnTo>
                  <a:lnTo>
                    <a:pt x="57790" y="4232"/>
                  </a:lnTo>
                  <a:lnTo>
                    <a:pt x="51929" y="1889"/>
                  </a:lnTo>
                  <a:lnTo>
                    <a:pt x="45267" y="474"/>
                  </a:lnTo>
                  <a:lnTo>
                    <a:pt x="37827" y="0"/>
                  </a:lnTo>
                  <a:close/>
                </a:path>
                <a:path w="421005" h="99695">
                  <a:moveTo>
                    <a:pt x="66626" y="10568"/>
                  </a:moveTo>
                  <a:lnTo>
                    <a:pt x="36892" y="10568"/>
                  </a:lnTo>
                  <a:lnTo>
                    <a:pt x="46491" y="11774"/>
                  </a:lnTo>
                  <a:lnTo>
                    <a:pt x="53634" y="15400"/>
                  </a:lnTo>
                  <a:lnTo>
                    <a:pt x="58320" y="21460"/>
                  </a:lnTo>
                  <a:lnTo>
                    <a:pt x="60551" y="29965"/>
                  </a:lnTo>
                  <a:lnTo>
                    <a:pt x="72848" y="29831"/>
                  </a:lnTo>
                  <a:lnTo>
                    <a:pt x="72447" y="19932"/>
                  </a:lnTo>
                  <a:lnTo>
                    <a:pt x="69106" y="12574"/>
                  </a:lnTo>
                  <a:lnTo>
                    <a:pt x="66626" y="10568"/>
                  </a:lnTo>
                  <a:close/>
                </a:path>
                <a:path w="421005" h="99695">
                  <a:moveTo>
                    <a:pt x="118618" y="26085"/>
                  </a:moveTo>
                  <a:lnTo>
                    <a:pt x="87089" y="55614"/>
                  </a:lnTo>
                  <a:lnTo>
                    <a:pt x="86538" y="63542"/>
                  </a:lnTo>
                  <a:lnTo>
                    <a:pt x="87066" y="71516"/>
                  </a:lnTo>
                  <a:lnTo>
                    <a:pt x="119019" y="99393"/>
                  </a:lnTo>
                  <a:lnTo>
                    <a:pt x="130222" y="97888"/>
                  </a:lnTo>
                  <a:lnTo>
                    <a:pt x="138969" y="93373"/>
                  </a:lnTo>
                  <a:lnTo>
                    <a:pt x="141765" y="90029"/>
                  </a:lnTo>
                  <a:lnTo>
                    <a:pt x="112737" y="90029"/>
                  </a:lnTo>
                  <a:lnTo>
                    <a:pt x="107390" y="88022"/>
                  </a:lnTo>
                  <a:lnTo>
                    <a:pt x="103647" y="83742"/>
                  </a:lnTo>
                  <a:lnTo>
                    <a:pt x="99771" y="79595"/>
                  </a:lnTo>
                  <a:lnTo>
                    <a:pt x="97900" y="73843"/>
                  </a:lnTo>
                  <a:lnTo>
                    <a:pt x="97900" y="66485"/>
                  </a:lnTo>
                  <a:lnTo>
                    <a:pt x="98033" y="65682"/>
                  </a:lnTo>
                  <a:lnTo>
                    <a:pt x="149896" y="65682"/>
                  </a:lnTo>
                  <a:lnTo>
                    <a:pt x="149862" y="63542"/>
                  </a:lnTo>
                  <a:lnTo>
                    <a:pt x="149414" y="56452"/>
                  </a:lnTo>
                  <a:lnTo>
                    <a:pt x="98033" y="56452"/>
                  </a:lnTo>
                  <a:lnTo>
                    <a:pt x="98702" y="50031"/>
                  </a:lnTo>
                  <a:lnTo>
                    <a:pt x="100840" y="44813"/>
                  </a:lnTo>
                  <a:lnTo>
                    <a:pt x="104583" y="41068"/>
                  </a:lnTo>
                  <a:lnTo>
                    <a:pt x="108192" y="37322"/>
                  </a:lnTo>
                  <a:lnTo>
                    <a:pt x="112737" y="35449"/>
                  </a:lnTo>
                  <a:lnTo>
                    <a:pt x="140798" y="35449"/>
                  </a:lnTo>
                  <a:lnTo>
                    <a:pt x="137810" y="32180"/>
                  </a:lnTo>
                  <a:lnTo>
                    <a:pt x="132436" y="28794"/>
                  </a:lnTo>
                  <a:lnTo>
                    <a:pt x="126035" y="26763"/>
                  </a:lnTo>
                  <a:lnTo>
                    <a:pt x="118618" y="26085"/>
                  </a:lnTo>
                  <a:close/>
                </a:path>
                <a:path w="421005" h="99695">
                  <a:moveTo>
                    <a:pt x="149094" y="75314"/>
                  </a:moveTo>
                  <a:lnTo>
                    <a:pt x="138000" y="75314"/>
                  </a:lnTo>
                  <a:lnTo>
                    <a:pt x="136396" y="80531"/>
                  </a:lnTo>
                  <a:lnTo>
                    <a:pt x="134124" y="84277"/>
                  </a:lnTo>
                  <a:lnTo>
                    <a:pt x="131183" y="86551"/>
                  </a:lnTo>
                  <a:lnTo>
                    <a:pt x="128242" y="88959"/>
                  </a:lnTo>
                  <a:lnTo>
                    <a:pt x="124366" y="90029"/>
                  </a:lnTo>
                  <a:lnTo>
                    <a:pt x="141765" y="90029"/>
                  </a:lnTo>
                  <a:lnTo>
                    <a:pt x="145260" y="85849"/>
                  </a:lnTo>
                  <a:lnTo>
                    <a:pt x="149094" y="75314"/>
                  </a:lnTo>
                  <a:close/>
                </a:path>
                <a:path w="421005" h="99695">
                  <a:moveTo>
                    <a:pt x="140798" y="35449"/>
                  </a:moveTo>
                  <a:lnTo>
                    <a:pt x="123965" y="35449"/>
                  </a:lnTo>
                  <a:lnTo>
                    <a:pt x="128643" y="37322"/>
                  </a:lnTo>
                  <a:lnTo>
                    <a:pt x="135594" y="44813"/>
                  </a:lnTo>
                  <a:lnTo>
                    <a:pt x="137599" y="49897"/>
                  </a:lnTo>
                  <a:lnTo>
                    <a:pt x="138134" y="56452"/>
                  </a:lnTo>
                  <a:lnTo>
                    <a:pt x="149414" y="56452"/>
                  </a:lnTo>
                  <a:lnTo>
                    <a:pt x="149399" y="56222"/>
                  </a:lnTo>
                  <a:lnTo>
                    <a:pt x="147925" y="49094"/>
                  </a:lnTo>
                  <a:lnTo>
                    <a:pt x="145498" y="42669"/>
                  </a:lnTo>
                  <a:lnTo>
                    <a:pt x="142144" y="36921"/>
                  </a:lnTo>
                  <a:lnTo>
                    <a:pt x="140798" y="35449"/>
                  </a:lnTo>
                  <a:close/>
                </a:path>
                <a:path w="421005" h="99695">
                  <a:moveTo>
                    <a:pt x="190414" y="26085"/>
                  </a:moveTo>
                  <a:lnTo>
                    <a:pt x="158886" y="55614"/>
                  </a:lnTo>
                  <a:lnTo>
                    <a:pt x="158334" y="63542"/>
                  </a:lnTo>
                  <a:lnTo>
                    <a:pt x="158863" y="71516"/>
                  </a:lnTo>
                  <a:lnTo>
                    <a:pt x="190815" y="99393"/>
                  </a:lnTo>
                  <a:lnTo>
                    <a:pt x="202018" y="97888"/>
                  </a:lnTo>
                  <a:lnTo>
                    <a:pt x="210765" y="93373"/>
                  </a:lnTo>
                  <a:lnTo>
                    <a:pt x="213561" y="90029"/>
                  </a:lnTo>
                  <a:lnTo>
                    <a:pt x="184533" y="90029"/>
                  </a:lnTo>
                  <a:lnTo>
                    <a:pt x="179186" y="88022"/>
                  </a:lnTo>
                  <a:lnTo>
                    <a:pt x="175444" y="83742"/>
                  </a:lnTo>
                  <a:lnTo>
                    <a:pt x="171567" y="79595"/>
                  </a:lnTo>
                  <a:lnTo>
                    <a:pt x="169696" y="73843"/>
                  </a:lnTo>
                  <a:lnTo>
                    <a:pt x="169696" y="66485"/>
                  </a:lnTo>
                  <a:lnTo>
                    <a:pt x="169830" y="65682"/>
                  </a:lnTo>
                  <a:lnTo>
                    <a:pt x="221692" y="65682"/>
                  </a:lnTo>
                  <a:lnTo>
                    <a:pt x="221659" y="63542"/>
                  </a:lnTo>
                  <a:lnTo>
                    <a:pt x="221210" y="56452"/>
                  </a:lnTo>
                  <a:lnTo>
                    <a:pt x="169830" y="56452"/>
                  </a:lnTo>
                  <a:lnTo>
                    <a:pt x="170498" y="50031"/>
                  </a:lnTo>
                  <a:lnTo>
                    <a:pt x="172637" y="44813"/>
                  </a:lnTo>
                  <a:lnTo>
                    <a:pt x="176379" y="41068"/>
                  </a:lnTo>
                  <a:lnTo>
                    <a:pt x="179988" y="37322"/>
                  </a:lnTo>
                  <a:lnTo>
                    <a:pt x="184533" y="35449"/>
                  </a:lnTo>
                  <a:lnTo>
                    <a:pt x="212594" y="35449"/>
                  </a:lnTo>
                  <a:lnTo>
                    <a:pt x="209606" y="32180"/>
                  </a:lnTo>
                  <a:lnTo>
                    <a:pt x="204232" y="28794"/>
                  </a:lnTo>
                  <a:lnTo>
                    <a:pt x="197831" y="26763"/>
                  </a:lnTo>
                  <a:lnTo>
                    <a:pt x="190414" y="26085"/>
                  </a:lnTo>
                  <a:close/>
                </a:path>
                <a:path w="421005" h="99695">
                  <a:moveTo>
                    <a:pt x="220890" y="75314"/>
                  </a:moveTo>
                  <a:lnTo>
                    <a:pt x="209796" y="75314"/>
                  </a:lnTo>
                  <a:lnTo>
                    <a:pt x="208192" y="80531"/>
                  </a:lnTo>
                  <a:lnTo>
                    <a:pt x="205920" y="84277"/>
                  </a:lnTo>
                  <a:lnTo>
                    <a:pt x="202979" y="86551"/>
                  </a:lnTo>
                  <a:lnTo>
                    <a:pt x="200038" y="88959"/>
                  </a:lnTo>
                  <a:lnTo>
                    <a:pt x="196162" y="90029"/>
                  </a:lnTo>
                  <a:lnTo>
                    <a:pt x="213561" y="90029"/>
                  </a:lnTo>
                  <a:lnTo>
                    <a:pt x="217056" y="85849"/>
                  </a:lnTo>
                  <a:lnTo>
                    <a:pt x="220890" y="75314"/>
                  </a:lnTo>
                  <a:close/>
                </a:path>
                <a:path w="421005" h="99695">
                  <a:moveTo>
                    <a:pt x="212594" y="35449"/>
                  </a:moveTo>
                  <a:lnTo>
                    <a:pt x="195761" y="35449"/>
                  </a:lnTo>
                  <a:lnTo>
                    <a:pt x="200439" y="37322"/>
                  </a:lnTo>
                  <a:lnTo>
                    <a:pt x="207390" y="44813"/>
                  </a:lnTo>
                  <a:lnTo>
                    <a:pt x="209395" y="49897"/>
                  </a:lnTo>
                  <a:lnTo>
                    <a:pt x="209930" y="56452"/>
                  </a:lnTo>
                  <a:lnTo>
                    <a:pt x="221210" y="56452"/>
                  </a:lnTo>
                  <a:lnTo>
                    <a:pt x="221195" y="56222"/>
                  </a:lnTo>
                  <a:lnTo>
                    <a:pt x="219721" y="49094"/>
                  </a:lnTo>
                  <a:lnTo>
                    <a:pt x="217294" y="42669"/>
                  </a:lnTo>
                  <a:lnTo>
                    <a:pt x="213940" y="36921"/>
                  </a:lnTo>
                  <a:lnTo>
                    <a:pt x="212594" y="35449"/>
                  </a:lnTo>
                  <a:close/>
                </a:path>
                <a:path w="421005" h="99695">
                  <a:moveTo>
                    <a:pt x="271829" y="26085"/>
                  </a:moveTo>
                  <a:lnTo>
                    <a:pt x="261938" y="26085"/>
                  </a:lnTo>
                  <a:lnTo>
                    <a:pt x="254749" y="26737"/>
                  </a:lnTo>
                  <a:lnTo>
                    <a:pt x="230526" y="62472"/>
                  </a:lnTo>
                  <a:lnTo>
                    <a:pt x="231054" y="70471"/>
                  </a:lnTo>
                  <a:lnTo>
                    <a:pt x="252581" y="98992"/>
                  </a:lnTo>
                  <a:lnTo>
                    <a:pt x="262472" y="98992"/>
                  </a:lnTo>
                  <a:lnTo>
                    <a:pt x="269914" y="98239"/>
                  </a:lnTo>
                  <a:lnTo>
                    <a:pt x="276190" y="95982"/>
                  </a:lnTo>
                  <a:lnTo>
                    <a:pt x="281288" y="92220"/>
                  </a:lnTo>
                  <a:lnTo>
                    <a:pt x="283211" y="89628"/>
                  </a:lnTo>
                  <a:lnTo>
                    <a:pt x="257126" y="89628"/>
                  </a:lnTo>
                  <a:lnTo>
                    <a:pt x="251913" y="87220"/>
                  </a:lnTo>
                  <a:lnTo>
                    <a:pt x="244160" y="77321"/>
                  </a:lnTo>
                  <a:lnTo>
                    <a:pt x="242288" y="70632"/>
                  </a:lnTo>
                  <a:lnTo>
                    <a:pt x="242288" y="54178"/>
                  </a:lnTo>
                  <a:lnTo>
                    <a:pt x="244160" y="47757"/>
                  </a:lnTo>
                  <a:lnTo>
                    <a:pt x="247902" y="42941"/>
                  </a:lnTo>
                  <a:lnTo>
                    <a:pt x="251645" y="38259"/>
                  </a:lnTo>
                  <a:lnTo>
                    <a:pt x="256858" y="35851"/>
                  </a:lnTo>
                  <a:lnTo>
                    <a:pt x="283504" y="35851"/>
                  </a:lnTo>
                  <a:lnTo>
                    <a:pt x="279314" y="29831"/>
                  </a:lnTo>
                  <a:lnTo>
                    <a:pt x="271829" y="26085"/>
                  </a:lnTo>
                  <a:close/>
                </a:path>
                <a:path w="421005" h="99695">
                  <a:moveTo>
                    <a:pt x="295889" y="86952"/>
                  </a:moveTo>
                  <a:lnTo>
                    <a:pt x="285196" y="86952"/>
                  </a:lnTo>
                  <a:lnTo>
                    <a:pt x="285196" y="97119"/>
                  </a:lnTo>
                  <a:lnTo>
                    <a:pt x="295889" y="97119"/>
                  </a:lnTo>
                  <a:lnTo>
                    <a:pt x="295889" y="86952"/>
                  </a:lnTo>
                  <a:close/>
                </a:path>
                <a:path w="421005" h="99695">
                  <a:moveTo>
                    <a:pt x="283504" y="35851"/>
                  </a:moveTo>
                  <a:lnTo>
                    <a:pt x="270626" y="35851"/>
                  </a:lnTo>
                  <a:lnTo>
                    <a:pt x="275973" y="38526"/>
                  </a:lnTo>
                  <a:lnTo>
                    <a:pt x="282923" y="48693"/>
                  </a:lnTo>
                  <a:lnTo>
                    <a:pt x="284759" y="54993"/>
                  </a:lnTo>
                  <a:lnTo>
                    <a:pt x="284795" y="71167"/>
                  </a:lnTo>
                  <a:lnTo>
                    <a:pt x="282923" y="77722"/>
                  </a:lnTo>
                  <a:lnTo>
                    <a:pt x="275438" y="87353"/>
                  </a:lnTo>
                  <a:lnTo>
                    <a:pt x="270225" y="89628"/>
                  </a:lnTo>
                  <a:lnTo>
                    <a:pt x="283211" y="89628"/>
                  </a:lnTo>
                  <a:lnTo>
                    <a:pt x="285196" y="86952"/>
                  </a:lnTo>
                  <a:lnTo>
                    <a:pt x="295889" y="86952"/>
                  </a:lnTo>
                  <a:lnTo>
                    <a:pt x="295889" y="37322"/>
                  </a:lnTo>
                  <a:lnTo>
                    <a:pt x="284528" y="37322"/>
                  </a:lnTo>
                  <a:lnTo>
                    <a:pt x="283504" y="35851"/>
                  </a:lnTo>
                  <a:close/>
                </a:path>
                <a:path w="421005" h="99695">
                  <a:moveTo>
                    <a:pt x="295889" y="1872"/>
                  </a:moveTo>
                  <a:lnTo>
                    <a:pt x="284528" y="1872"/>
                  </a:lnTo>
                  <a:lnTo>
                    <a:pt x="284528" y="37322"/>
                  </a:lnTo>
                  <a:lnTo>
                    <a:pt x="295889" y="37322"/>
                  </a:lnTo>
                  <a:lnTo>
                    <a:pt x="295889" y="1872"/>
                  </a:lnTo>
                  <a:close/>
                </a:path>
                <a:path w="421005" h="99695">
                  <a:moveTo>
                    <a:pt x="341442" y="26085"/>
                  </a:moveTo>
                  <a:lnTo>
                    <a:pt x="309913" y="55614"/>
                  </a:lnTo>
                  <a:lnTo>
                    <a:pt x="309362" y="63542"/>
                  </a:lnTo>
                  <a:lnTo>
                    <a:pt x="309890" y="71516"/>
                  </a:lnTo>
                  <a:lnTo>
                    <a:pt x="341843" y="99393"/>
                  </a:lnTo>
                  <a:lnTo>
                    <a:pt x="353046" y="97888"/>
                  </a:lnTo>
                  <a:lnTo>
                    <a:pt x="361793" y="93373"/>
                  </a:lnTo>
                  <a:lnTo>
                    <a:pt x="364589" y="90029"/>
                  </a:lnTo>
                  <a:lnTo>
                    <a:pt x="335561" y="90029"/>
                  </a:lnTo>
                  <a:lnTo>
                    <a:pt x="330214" y="88022"/>
                  </a:lnTo>
                  <a:lnTo>
                    <a:pt x="326471" y="83742"/>
                  </a:lnTo>
                  <a:lnTo>
                    <a:pt x="322595" y="79595"/>
                  </a:lnTo>
                  <a:lnTo>
                    <a:pt x="320723" y="73843"/>
                  </a:lnTo>
                  <a:lnTo>
                    <a:pt x="320723" y="66485"/>
                  </a:lnTo>
                  <a:lnTo>
                    <a:pt x="320857" y="65682"/>
                  </a:lnTo>
                  <a:lnTo>
                    <a:pt x="372720" y="65682"/>
                  </a:lnTo>
                  <a:lnTo>
                    <a:pt x="372686" y="63542"/>
                  </a:lnTo>
                  <a:lnTo>
                    <a:pt x="372237" y="56452"/>
                  </a:lnTo>
                  <a:lnTo>
                    <a:pt x="320857" y="56452"/>
                  </a:lnTo>
                  <a:lnTo>
                    <a:pt x="321526" y="50031"/>
                  </a:lnTo>
                  <a:lnTo>
                    <a:pt x="323664" y="44813"/>
                  </a:lnTo>
                  <a:lnTo>
                    <a:pt x="327407" y="41068"/>
                  </a:lnTo>
                  <a:lnTo>
                    <a:pt x="331016" y="37322"/>
                  </a:lnTo>
                  <a:lnTo>
                    <a:pt x="335560" y="35449"/>
                  </a:lnTo>
                  <a:lnTo>
                    <a:pt x="363622" y="35449"/>
                  </a:lnTo>
                  <a:lnTo>
                    <a:pt x="360634" y="32180"/>
                  </a:lnTo>
                  <a:lnTo>
                    <a:pt x="355260" y="28794"/>
                  </a:lnTo>
                  <a:lnTo>
                    <a:pt x="348858" y="26763"/>
                  </a:lnTo>
                  <a:lnTo>
                    <a:pt x="341442" y="26085"/>
                  </a:lnTo>
                  <a:close/>
                </a:path>
                <a:path w="421005" h="99695">
                  <a:moveTo>
                    <a:pt x="371918" y="75314"/>
                  </a:moveTo>
                  <a:lnTo>
                    <a:pt x="360824" y="75314"/>
                  </a:lnTo>
                  <a:lnTo>
                    <a:pt x="359220" y="80531"/>
                  </a:lnTo>
                  <a:lnTo>
                    <a:pt x="356947" y="84277"/>
                  </a:lnTo>
                  <a:lnTo>
                    <a:pt x="354007" y="86551"/>
                  </a:lnTo>
                  <a:lnTo>
                    <a:pt x="351066" y="88959"/>
                  </a:lnTo>
                  <a:lnTo>
                    <a:pt x="347190" y="90029"/>
                  </a:lnTo>
                  <a:lnTo>
                    <a:pt x="364589" y="90029"/>
                  </a:lnTo>
                  <a:lnTo>
                    <a:pt x="368083" y="85849"/>
                  </a:lnTo>
                  <a:lnTo>
                    <a:pt x="371918" y="75314"/>
                  </a:lnTo>
                  <a:close/>
                </a:path>
                <a:path w="421005" h="99695">
                  <a:moveTo>
                    <a:pt x="363622" y="35449"/>
                  </a:moveTo>
                  <a:lnTo>
                    <a:pt x="346788" y="35449"/>
                  </a:lnTo>
                  <a:lnTo>
                    <a:pt x="351467" y="37322"/>
                  </a:lnTo>
                  <a:lnTo>
                    <a:pt x="358418" y="44813"/>
                  </a:lnTo>
                  <a:lnTo>
                    <a:pt x="360423" y="49897"/>
                  </a:lnTo>
                  <a:lnTo>
                    <a:pt x="360957" y="56452"/>
                  </a:lnTo>
                  <a:lnTo>
                    <a:pt x="372237" y="56452"/>
                  </a:lnTo>
                  <a:lnTo>
                    <a:pt x="372223" y="56222"/>
                  </a:lnTo>
                  <a:lnTo>
                    <a:pt x="370748" y="49094"/>
                  </a:lnTo>
                  <a:lnTo>
                    <a:pt x="368322" y="42669"/>
                  </a:lnTo>
                  <a:lnTo>
                    <a:pt x="364967" y="36921"/>
                  </a:lnTo>
                  <a:lnTo>
                    <a:pt x="363622" y="35449"/>
                  </a:lnTo>
                  <a:close/>
                </a:path>
                <a:path w="421005" h="99695">
                  <a:moveTo>
                    <a:pt x="395193" y="28092"/>
                  </a:moveTo>
                  <a:lnTo>
                    <a:pt x="384366" y="28092"/>
                  </a:lnTo>
                  <a:lnTo>
                    <a:pt x="384366" y="97119"/>
                  </a:lnTo>
                  <a:lnTo>
                    <a:pt x="395728" y="97119"/>
                  </a:lnTo>
                  <a:lnTo>
                    <a:pt x="395728" y="64612"/>
                  </a:lnTo>
                  <a:lnTo>
                    <a:pt x="395861" y="61535"/>
                  </a:lnTo>
                  <a:lnTo>
                    <a:pt x="402987" y="42941"/>
                  </a:lnTo>
                  <a:lnTo>
                    <a:pt x="395193" y="42941"/>
                  </a:lnTo>
                  <a:lnTo>
                    <a:pt x="395193" y="28092"/>
                  </a:lnTo>
                  <a:close/>
                </a:path>
                <a:path w="421005" h="99695">
                  <a:moveTo>
                    <a:pt x="420723" y="26487"/>
                  </a:moveTo>
                  <a:lnTo>
                    <a:pt x="412073" y="27515"/>
                  </a:lnTo>
                  <a:lnTo>
                    <a:pt x="404951" y="30600"/>
                  </a:lnTo>
                  <a:lnTo>
                    <a:pt x="399333" y="35742"/>
                  </a:lnTo>
                  <a:lnTo>
                    <a:pt x="395193" y="42941"/>
                  </a:lnTo>
                  <a:lnTo>
                    <a:pt x="402987" y="42941"/>
                  </a:lnTo>
                  <a:lnTo>
                    <a:pt x="403480" y="42406"/>
                  </a:lnTo>
                  <a:lnTo>
                    <a:pt x="405485" y="40934"/>
                  </a:lnTo>
                  <a:lnTo>
                    <a:pt x="410832" y="38794"/>
                  </a:lnTo>
                  <a:lnTo>
                    <a:pt x="414040" y="38259"/>
                  </a:lnTo>
                  <a:lnTo>
                    <a:pt x="420591" y="38259"/>
                  </a:lnTo>
                  <a:lnTo>
                    <a:pt x="420723" y="26487"/>
                  </a:lnTo>
                  <a:close/>
                </a:path>
                <a:path w="421005" h="99695">
                  <a:moveTo>
                    <a:pt x="420591" y="38259"/>
                  </a:moveTo>
                  <a:lnTo>
                    <a:pt x="419788" y="38259"/>
                  </a:lnTo>
                  <a:lnTo>
                    <a:pt x="420590" y="38392"/>
                  </a:lnTo>
                  <a:lnTo>
                    <a:pt x="420591" y="38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740" y="2528118"/>
              <a:ext cx="2439962" cy="13488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55812" y="2658678"/>
              <a:ext cx="1671320" cy="579755"/>
            </a:xfrm>
            <a:custGeom>
              <a:avLst/>
              <a:gdLst/>
              <a:ahLst/>
              <a:cxnLst/>
              <a:rect l="l" t="t" r="r" b="b"/>
              <a:pathLst>
                <a:path w="1671320" h="579755">
                  <a:moveTo>
                    <a:pt x="1559454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468206"/>
                  </a:lnTo>
                  <a:lnTo>
                    <a:pt x="8753" y="511598"/>
                  </a:lnTo>
                  <a:lnTo>
                    <a:pt x="32625" y="547033"/>
                  </a:lnTo>
                  <a:lnTo>
                    <a:pt x="68031" y="570923"/>
                  </a:lnTo>
                  <a:lnTo>
                    <a:pt x="111389" y="579684"/>
                  </a:lnTo>
                  <a:lnTo>
                    <a:pt x="1559454" y="579684"/>
                  </a:lnTo>
                  <a:lnTo>
                    <a:pt x="1602812" y="570923"/>
                  </a:lnTo>
                  <a:lnTo>
                    <a:pt x="1638218" y="547033"/>
                  </a:lnTo>
                  <a:lnTo>
                    <a:pt x="1662090" y="511598"/>
                  </a:lnTo>
                  <a:lnTo>
                    <a:pt x="1670843" y="468206"/>
                  </a:lnTo>
                  <a:lnTo>
                    <a:pt x="1670843" y="111477"/>
                  </a:lnTo>
                  <a:lnTo>
                    <a:pt x="1662090" y="68085"/>
                  </a:lnTo>
                  <a:lnTo>
                    <a:pt x="1638218" y="32651"/>
                  </a:lnTo>
                  <a:lnTo>
                    <a:pt x="1602812" y="8760"/>
                  </a:lnTo>
                  <a:lnTo>
                    <a:pt x="155945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52240" y="2655118"/>
              <a:ext cx="1678305" cy="587375"/>
            </a:xfrm>
            <a:custGeom>
              <a:avLst/>
              <a:gdLst/>
              <a:ahLst/>
              <a:cxnLst/>
              <a:rect l="l" t="t" r="r" b="b"/>
              <a:pathLst>
                <a:path w="1678304" h="587375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471769"/>
                  </a:lnTo>
                  <a:lnTo>
                    <a:pt x="9033" y="516546"/>
                  </a:lnTo>
                  <a:lnTo>
                    <a:pt x="33667" y="553114"/>
                  </a:lnTo>
                  <a:lnTo>
                    <a:pt x="70207" y="577769"/>
                  </a:lnTo>
                  <a:lnTo>
                    <a:pt x="114954" y="586810"/>
                  </a:lnTo>
                  <a:lnTo>
                    <a:pt x="114954" y="574110"/>
                  </a:lnTo>
                  <a:lnTo>
                    <a:pt x="75154" y="566068"/>
                  </a:lnTo>
                  <a:lnTo>
                    <a:pt x="42651" y="544137"/>
                  </a:lnTo>
                  <a:lnTo>
                    <a:pt x="20736" y="511607"/>
                  </a:lnTo>
                  <a:lnTo>
                    <a:pt x="12700" y="471769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1678304" h="587375">
                  <a:moveTo>
                    <a:pt x="1563019" y="574110"/>
                  </a:moveTo>
                  <a:lnTo>
                    <a:pt x="114954" y="574110"/>
                  </a:lnTo>
                  <a:lnTo>
                    <a:pt x="114954" y="586810"/>
                  </a:lnTo>
                  <a:lnTo>
                    <a:pt x="1563019" y="586810"/>
                  </a:lnTo>
                  <a:lnTo>
                    <a:pt x="1563019" y="57411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563019" y="12700"/>
                  </a:lnTo>
                  <a:lnTo>
                    <a:pt x="1602819" y="20741"/>
                  </a:lnTo>
                  <a:lnTo>
                    <a:pt x="1635322" y="42673"/>
                  </a:lnTo>
                  <a:lnTo>
                    <a:pt x="1657237" y="75203"/>
                  </a:lnTo>
                  <a:lnTo>
                    <a:pt x="1665274" y="115040"/>
                  </a:lnTo>
                  <a:lnTo>
                    <a:pt x="1665274" y="471769"/>
                  </a:lnTo>
                  <a:lnTo>
                    <a:pt x="1657237" y="511607"/>
                  </a:lnTo>
                  <a:lnTo>
                    <a:pt x="1635322" y="544137"/>
                  </a:lnTo>
                  <a:lnTo>
                    <a:pt x="1602819" y="566068"/>
                  </a:lnTo>
                  <a:lnTo>
                    <a:pt x="1563019" y="574110"/>
                  </a:lnTo>
                  <a:lnTo>
                    <a:pt x="1563019" y="586810"/>
                  </a:lnTo>
                  <a:lnTo>
                    <a:pt x="1607767" y="577769"/>
                  </a:lnTo>
                  <a:lnTo>
                    <a:pt x="1644306" y="553114"/>
                  </a:lnTo>
                  <a:lnTo>
                    <a:pt x="1668941" y="516546"/>
                  </a:lnTo>
                  <a:lnTo>
                    <a:pt x="1677974" y="471769"/>
                  </a:lnTo>
                  <a:lnTo>
                    <a:pt x="1677974" y="115040"/>
                  </a:lnTo>
                  <a:lnTo>
                    <a:pt x="1668941" y="70263"/>
                  </a:lnTo>
                  <a:lnTo>
                    <a:pt x="1644306" y="33696"/>
                  </a:lnTo>
                  <a:lnTo>
                    <a:pt x="1607767" y="9041"/>
                  </a:lnTo>
                  <a:lnTo>
                    <a:pt x="1563019" y="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1563019" y="12700"/>
                  </a:lnTo>
                  <a:lnTo>
                    <a:pt x="1563019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83395" y="2884834"/>
              <a:ext cx="421005" cy="99695"/>
            </a:xfrm>
            <a:custGeom>
              <a:avLst/>
              <a:gdLst/>
              <a:ahLst/>
              <a:cxnLst/>
              <a:rect l="l" t="t" r="r" b="b"/>
              <a:pathLst>
                <a:path w="421005" h="99694">
                  <a:moveTo>
                    <a:pt x="12163" y="65682"/>
                  </a:moveTo>
                  <a:lnTo>
                    <a:pt x="0" y="65682"/>
                  </a:lnTo>
                  <a:lnTo>
                    <a:pt x="676" y="73506"/>
                  </a:lnTo>
                  <a:lnTo>
                    <a:pt x="30958" y="98733"/>
                  </a:lnTo>
                  <a:lnTo>
                    <a:pt x="39431" y="99259"/>
                  </a:lnTo>
                  <a:lnTo>
                    <a:pt x="45981" y="99259"/>
                  </a:lnTo>
                  <a:lnTo>
                    <a:pt x="51862" y="98457"/>
                  </a:lnTo>
                  <a:lnTo>
                    <a:pt x="57209" y="96584"/>
                  </a:lnTo>
                  <a:lnTo>
                    <a:pt x="62556" y="94845"/>
                  </a:lnTo>
                  <a:lnTo>
                    <a:pt x="67101" y="91768"/>
                  </a:lnTo>
                  <a:lnTo>
                    <a:pt x="69302" y="89093"/>
                  </a:lnTo>
                  <a:lnTo>
                    <a:pt x="32213" y="89093"/>
                  </a:lnTo>
                  <a:lnTo>
                    <a:pt x="25530" y="87220"/>
                  </a:lnTo>
                  <a:lnTo>
                    <a:pt x="20317" y="83474"/>
                  </a:lnTo>
                  <a:lnTo>
                    <a:pt x="15237" y="79728"/>
                  </a:lnTo>
                  <a:lnTo>
                    <a:pt x="12431" y="73842"/>
                  </a:lnTo>
                  <a:lnTo>
                    <a:pt x="12163" y="65682"/>
                  </a:lnTo>
                  <a:close/>
                </a:path>
                <a:path w="421005" h="99694">
                  <a:moveTo>
                    <a:pt x="37827" y="0"/>
                  </a:moveTo>
                  <a:lnTo>
                    <a:pt x="28337" y="0"/>
                  </a:lnTo>
                  <a:lnTo>
                    <a:pt x="20183" y="2274"/>
                  </a:lnTo>
                  <a:lnTo>
                    <a:pt x="6816" y="11370"/>
                  </a:lnTo>
                  <a:lnTo>
                    <a:pt x="3475" y="18059"/>
                  </a:lnTo>
                  <a:lnTo>
                    <a:pt x="3564" y="37188"/>
                  </a:lnTo>
                  <a:lnTo>
                    <a:pt x="8020" y="43877"/>
                  </a:lnTo>
                  <a:lnTo>
                    <a:pt x="17376" y="47890"/>
                  </a:lnTo>
                  <a:lnTo>
                    <a:pt x="20317" y="49228"/>
                  </a:lnTo>
                  <a:lnTo>
                    <a:pt x="26733" y="51101"/>
                  </a:lnTo>
                  <a:lnTo>
                    <a:pt x="36624" y="53241"/>
                  </a:lnTo>
                  <a:lnTo>
                    <a:pt x="36892" y="53375"/>
                  </a:lnTo>
                  <a:lnTo>
                    <a:pt x="37293" y="53509"/>
                  </a:lnTo>
                  <a:lnTo>
                    <a:pt x="42238" y="54579"/>
                  </a:lnTo>
                  <a:lnTo>
                    <a:pt x="45847" y="55515"/>
                  </a:lnTo>
                  <a:lnTo>
                    <a:pt x="64293" y="68759"/>
                  </a:lnTo>
                  <a:lnTo>
                    <a:pt x="64293" y="77856"/>
                  </a:lnTo>
                  <a:lnTo>
                    <a:pt x="61887" y="82270"/>
                  </a:lnTo>
                  <a:lnTo>
                    <a:pt x="57343" y="84946"/>
                  </a:lnTo>
                  <a:lnTo>
                    <a:pt x="52664" y="87621"/>
                  </a:lnTo>
                  <a:lnTo>
                    <a:pt x="47050" y="89093"/>
                  </a:lnTo>
                  <a:lnTo>
                    <a:pt x="69302" y="89093"/>
                  </a:lnTo>
                  <a:lnTo>
                    <a:pt x="74586" y="82671"/>
                  </a:lnTo>
                  <a:lnTo>
                    <a:pt x="76457" y="77053"/>
                  </a:lnTo>
                  <a:lnTo>
                    <a:pt x="76406" y="66351"/>
                  </a:lnTo>
                  <a:lnTo>
                    <a:pt x="50927" y="44546"/>
                  </a:lnTo>
                  <a:lnTo>
                    <a:pt x="48387" y="43877"/>
                  </a:lnTo>
                  <a:lnTo>
                    <a:pt x="45179" y="43075"/>
                  </a:lnTo>
                  <a:lnTo>
                    <a:pt x="37961" y="41603"/>
                  </a:lnTo>
                  <a:lnTo>
                    <a:pt x="35689" y="41068"/>
                  </a:lnTo>
                  <a:lnTo>
                    <a:pt x="32614" y="40533"/>
                  </a:lnTo>
                  <a:lnTo>
                    <a:pt x="30609" y="39998"/>
                  </a:lnTo>
                  <a:lnTo>
                    <a:pt x="28070" y="39195"/>
                  </a:lnTo>
                  <a:lnTo>
                    <a:pt x="25664" y="38526"/>
                  </a:lnTo>
                  <a:lnTo>
                    <a:pt x="23792" y="37857"/>
                  </a:lnTo>
                  <a:lnTo>
                    <a:pt x="22589" y="37188"/>
                  </a:lnTo>
                  <a:lnTo>
                    <a:pt x="21520" y="36386"/>
                  </a:lnTo>
                  <a:lnTo>
                    <a:pt x="20317" y="35583"/>
                  </a:lnTo>
                  <a:lnTo>
                    <a:pt x="17644" y="33443"/>
                  </a:lnTo>
                  <a:lnTo>
                    <a:pt x="16708" y="32373"/>
                  </a:lnTo>
                  <a:lnTo>
                    <a:pt x="15639" y="29697"/>
                  </a:lnTo>
                  <a:lnTo>
                    <a:pt x="15371" y="28092"/>
                  </a:lnTo>
                  <a:lnTo>
                    <a:pt x="15371" y="21269"/>
                  </a:lnTo>
                  <a:lnTo>
                    <a:pt x="17242" y="17390"/>
                  </a:lnTo>
                  <a:lnTo>
                    <a:pt x="20985" y="14715"/>
                  </a:lnTo>
                  <a:lnTo>
                    <a:pt x="24728" y="11905"/>
                  </a:lnTo>
                  <a:lnTo>
                    <a:pt x="30075" y="10568"/>
                  </a:lnTo>
                  <a:lnTo>
                    <a:pt x="66626" y="10568"/>
                  </a:lnTo>
                  <a:lnTo>
                    <a:pt x="62823" y="7491"/>
                  </a:lnTo>
                  <a:lnTo>
                    <a:pt x="57790" y="4232"/>
                  </a:lnTo>
                  <a:lnTo>
                    <a:pt x="51929" y="1889"/>
                  </a:lnTo>
                  <a:lnTo>
                    <a:pt x="45267" y="474"/>
                  </a:lnTo>
                  <a:lnTo>
                    <a:pt x="37827" y="0"/>
                  </a:lnTo>
                  <a:close/>
                </a:path>
                <a:path w="421005" h="99694">
                  <a:moveTo>
                    <a:pt x="66626" y="10568"/>
                  </a:moveTo>
                  <a:lnTo>
                    <a:pt x="36892" y="10568"/>
                  </a:lnTo>
                  <a:lnTo>
                    <a:pt x="46491" y="11774"/>
                  </a:lnTo>
                  <a:lnTo>
                    <a:pt x="53634" y="15400"/>
                  </a:lnTo>
                  <a:lnTo>
                    <a:pt x="58320" y="21460"/>
                  </a:lnTo>
                  <a:lnTo>
                    <a:pt x="60551" y="29965"/>
                  </a:lnTo>
                  <a:lnTo>
                    <a:pt x="72848" y="29831"/>
                  </a:lnTo>
                  <a:lnTo>
                    <a:pt x="72447" y="19932"/>
                  </a:lnTo>
                  <a:lnTo>
                    <a:pt x="69106" y="12574"/>
                  </a:lnTo>
                  <a:lnTo>
                    <a:pt x="66626" y="10568"/>
                  </a:lnTo>
                  <a:close/>
                </a:path>
                <a:path w="421005" h="99694">
                  <a:moveTo>
                    <a:pt x="118618" y="26085"/>
                  </a:moveTo>
                  <a:lnTo>
                    <a:pt x="87089" y="55614"/>
                  </a:lnTo>
                  <a:lnTo>
                    <a:pt x="86538" y="63542"/>
                  </a:lnTo>
                  <a:lnTo>
                    <a:pt x="87066" y="71516"/>
                  </a:lnTo>
                  <a:lnTo>
                    <a:pt x="119019" y="99393"/>
                  </a:lnTo>
                  <a:lnTo>
                    <a:pt x="130222" y="97888"/>
                  </a:lnTo>
                  <a:lnTo>
                    <a:pt x="138969" y="93373"/>
                  </a:lnTo>
                  <a:lnTo>
                    <a:pt x="141765" y="90029"/>
                  </a:lnTo>
                  <a:lnTo>
                    <a:pt x="112737" y="90029"/>
                  </a:lnTo>
                  <a:lnTo>
                    <a:pt x="107390" y="88022"/>
                  </a:lnTo>
                  <a:lnTo>
                    <a:pt x="103647" y="83742"/>
                  </a:lnTo>
                  <a:lnTo>
                    <a:pt x="99771" y="79595"/>
                  </a:lnTo>
                  <a:lnTo>
                    <a:pt x="97900" y="73842"/>
                  </a:lnTo>
                  <a:lnTo>
                    <a:pt x="97900" y="66485"/>
                  </a:lnTo>
                  <a:lnTo>
                    <a:pt x="98033" y="65682"/>
                  </a:lnTo>
                  <a:lnTo>
                    <a:pt x="149896" y="65682"/>
                  </a:lnTo>
                  <a:lnTo>
                    <a:pt x="149862" y="63542"/>
                  </a:lnTo>
                  <a:lnTo>
                    <a:pt x="149414" y="56452"/>
                  </a:lnTo>
                  <a:lnTo>
                    <a:pt x="98033" y="56452"/>
                  </a:lnTo>
                  <a:lnTo>
                    <a:pt x="98702" y="50031"/>
                  </a:lnTo>
                  <a:lnTo>
                    <a:pt x="100840" y="44814"/>
                  </a:lnTo>
                  <a:lnTo>
                    <a:pt x="104583" y="41068"/>
                  </a:lnTo>
                  <a:lnTo>
                    <a:pt x="108192" y="37322"/>
                  </a:lnTo>
                  <a:lnTo>
                    <a:pt x="112737" y="35450"/>
                  </a:lnTo>
                  <a:lnTo>
                    <a:pt x="140798" y="35450"/>
                  </a:lnTo>
                  <a:lnTo>
                    <a:pt x="137810" y="32180"/>
                  </a:lnTo>
                  <a:lnTo>
                    <a:pt x="132436" y="28794"/>
                  </a:lnTo>
                  <a:lnTo>
                    <a:pt x="126035" y="26763"/>
                  </a:lnTo>
                  <a:lnTo>
                    <a:pt x="118618" y="26085"/>
                  </a:lnTo>
                  <a:close/>
                </a:path>
                <a:path w="421005" h="99694">
                  <a:moveTo>
                    <a:pt x="149094" y="75314"/>
                  </a:moveTo>
                  <a:lnTo>
                    <a:pt x="138000" y="75314"/>
                  </a:lnTo>
                  <a:lnTo>
                    <a:pt x="136396" y="80531"/>
                  </a:lnTo>
                  <a:lnTo>
                    <a:pt x="134124" y="84277"/>
                  </a:lnTo>
                  <a:lnTo>
                    <a:pt x="131183" y="86551"/>
                  </a:lnTo>
                  <a:lnTo>
                    <a:pt x="128242" y="88959"/>
                  </a:lnTo>
                  <a:lnTo>
                    <a:pt x="124366" y="90029"/>
                  </a:lnTo>
                  <a:lnTo>
                    <a:pt x="141765" y="90029"/>
                  </a:lnTo>
                  <a:lnTo>
                    <a:pt x="145260" y="85849"/>
                  </a:lnTo>
                  <a:lnTo>
                    <a:pt x="149094" y="75314"/>
                  </a:lnTo>
                  <a:close/>
                </a:path>
                <a:path w="421005" h="99694">
                  <a:moveTo>
                    <a:pt x="140798" y="35450"/>
                  </a:moveTo>
                  <a:lnTo>
                    <a:pt x="123965" y="35450"/>
                  </a:lnTo>
                  <a:lnTo>
                    <a:pt x="128643" y="37322"/>
                  </a:lnTo>
                  <a:lnTo>
                    <a:pt x="135594" y="44814"/>
                  </a:lnTo>
                  <a:lnTo>
                    <a:pt x="137599" y="49897"/>
                  </a:lnTo>
                  <a:lnTo>
                    <a:pt x="138134" y="56452"/>
                  </a:lnTo>
                  <a:lnTo>
                    <a:pt x="149414" y="56452"/>
                  </a:lnTo>
                  <a:lnTo>
                    <a:pt x="149399" y="56222"/>
                  </a:lnTo>
                  <a:lnTo>
                    <a:pt x="147925" y="49094"/>
                  </a:lnTo>
                  <a:lnTo>
                    <a:pt x="145498" y="42669"/>
                  </a:lnTo>
                  <a:lnTo>
                    <a:pt x="142144" y="36921"/>
                  </a:lnTo>
                  <a:lnTo>
                    <a:pt x="140798" y="35450"/>
                  </a:lnTo>
                  <a:close/>
                </a:path>
                <a:path w="421005" h="99694">
                  <a:moveTo>
                    <a:pt x="190414" y="26085"/>
                  </a:moveTo>
                  <a:lnTo>
                    <a:pt x="158886" y="55614"/>
                  </a:lnTo>
                  <a:lnTo>
                    <a:pt x="158334" y="63542"/>
                  </a:lnTo>
                  <a:lnTo>
                    <a:pt x="158863" y="71516"/>
                  </a:lnTo>
                  <a:lnTo>
                    <a:pt x="190815" y="99393"/>
                  </a:lnTo>
                  <a:lnTo>
                    <a:pt x="202018" y="97888"/>
                  </a:lnTo>
                  <a:lnTo>
                    <a:pt x="210765" y="93373"/>
                  </a:lnTo>
                  <a:lnTo>
                    <a:pt x="213561" y="90029"/>
                  </a:lnTo>
                  <a:lnTo>
                    <a:pt x="184533" y="90029"/>
                  </a:lnTo>
                  <a:lnTo>
                    <a:pt x="179186" y="88022"/>
                  </a:lnTo>
                  <a:lnTo>
                    <a:pt x="175444" y="83742"/>
                  </a:lnTo>
                  <a:lnTo>
                    <a:pt x="171567" y="79595"/>
                  </a:lnTo>
                  <a:lnTo>
                    <a:pt x="169696" y="73842"/>
                  </a:lnTo>
                  <a:lnTo>
                    <a:pt x="169696" y="66485"/>
                  </a:lnTo>
                  <a:lnTo>
                    <a:pt x="169830" y="65682"/>
                  </a:lnTo>
                  <a:lnTo>
                    <a:pt x="221692" y="65682"/>
                  </a:lnTo>
                  <a:lnTo>
                    <a:pt x="221659" y="63542"/>
                  </a:lnTo>
                  <a:lnTo>
                    <a:pt x="221210" y="56452"/>
                  </a:lnTo>
                  <a:lnTo>
                    <a:pt x="169830" y="56452"/>
                  </a:lnTo>
                  <a:lnTo>
                    <a:pt x="170498" y="50031"/>
                  </a:lnTo>
                  <a:lnTo>
                    <a:pt x="172637" y="44814"/>
                  </a:lnTo>
                  <a:lnTo>
                    <a:pt x="176379" y="41068"/>
                  </a:lnTo>
                  <a:lnTo>
                    <a:pt x="179988" y="37322"/>
                  </a:lnTo>
                  <a:lnTo>
                    <a:pt x="184533" y="35450"/>
                  </a:lnTo>
                  <a:lnTo>
                    <a:pt x="212595" y="35450"/>
                  </a:lnTo>
                  <a:lnTo>
                    <a:pt x="209606" y="32180"/>
                  </a:lnTo>
                  <a:lnTo>
                    <a:pt x="204232" y="28794"/>
                  </a:lnTo>
                  <a:lnTo>
                    <a:pt x="197831" y="26763"/>
                  </a:lnTo>
                  <a:lnTo>
                    <a:pt x="190414" y="26085"/>
                  </a:lnTo>
                  <a:close/>
                </a:path>
                <a:path w="421005" h="99694">
                  <a:moveTo>
                    <a:pt x="220890" y="75314"/>
                  </a:moveTo>
                  <a:lnTo>
                    <a:pt x="209796" y="75314"/>
                  </a:lnTo>
                  <a:lnTo>
                    <a:pt x="208192" y="80531"/>
                  </a:lnTo>
                  <a:lnTo>
                    <a:pt x="205920" y="84277"/>
                  </a:lnTo>
                  <a:lnTo>
                    <a:pt x="202979" y="86551"/>
                  </a:lnTo>
                  <a:lnTo>
                    <a:pt x="200038" y="88959"/>
                  </a:lnTo>
                  <a:lnTo>
                    <a:pt x="196162" y="90029"/>
                  </a:lnTo>
                  <a:lnTo>
                    <a:pt x="213561" y="90029"/>
                  </a:lnTo>
                  <a:lnTo>
                    <a:pt x="217056" y="85849"/>
                  </a:lnTo>
                  <a:lnTo>
                    <a:pt x="220890" y="75314"/>
                  </a:lnTo>
                  <a:close/>
                </a:path>
                <a:path w="421005" h="99694">
                  <a:moveTo>
                    <a:pt x="212595" y="35450"/>
                  </a:moveTo>
                  <a:lnTo>
                    <a:pt x="195761" y="35450"/>
                  </a:lnTo>
                  <a:lnTo>
                    <a:pt x="200439" y="37322"/>
                  </a:lnTo>
                  <a:lnTo>
                    <a:pt x="207390" y="44814"/>
                  </a:lnTo>
                  <a:lnTo>
                    <a:pt x="209395" y="49897"/>
                  </a:lnTo>
                  <a:lnTo>
                    <a:pt x="209930" y="56452"/>
                  </a:lnTo>
                  <a:lnTo>
                    <a:pt x="221210" y="56452"/>
                  </a:lnTo>
                  <a:lnTo>
                    <a:pt x="221195" y="56222"/>
                  </a:lnTo>
                  <a:lnTo>
                    <a:pt x="219721" y="49094"/>
                  </a:lnTo>
                  <a:lnTo>
                    <a:pt x="217294" y="42669"/>
                  </a:lnTo>
                  <a:lnTo>
                    <a:pt x="213940" y="36921"/>
                  </a:lnTo>
                  <a:lnTo>
                    <a:pt x="212595" y="35450"/>
                  </a:lnTo>
                  <a:close/>
                </a:path>
                <a:path w="421005" h="99694">
                  <a:moveTo>
                    <a:pt x="271829" y="26085"/>
                  </a:moveTo>
                  <a:lnTo>
                    <a:pt x="261938" y="26085"/>
                  </a:lnTo>
                  <a:lnTo>
                    <a:pt x="254749" y="26738"/>
                  </a:lnTo>
                  <a:lnTo>
                    <a:pt x="230526" y="62472"/>
                  </a:lnTo>
                  <a:lnTo>
                    <a:pt x="231054" y="70471"/>
                  </a:lnTo>
                  <a:lnTo>
                    <a:pt x="252581" y="98992"/>
                  </a:lnTo>
                  <a:lnTo>
                    <a:pt x="262472" y="98992"/>
                  </a:lnTo>
                  <a:lnTo>
                    <a:pt x="269914" y="98239"/>
                  </a:lnTo>
                  <a:lnTo>
                    <a:pt x="276190" y="95982"/>
                  </a:lnTo>
                  <a:lnTo>
                    <a:pt x="281288" y="92220"/>
                  </a:lnTo>
                  <a:lnTo>
                    <a:pt x="283211" y="89628"/>
                  </a:lnTo>
                  <a:lnTo>
                    <a:pt x="257126" y="89628"/>
                  </a:lnTo>
                  <a:lnTo>
                    <a:pt x="251913" y="87220"/>
                  </a:lnTo>
                  <a:lnTo>
                    <a:pt x="244160" y="77321"/>
                  </a:lnTo>
                  <a:lnTo>
                    <a:pt x="242288" y="70632"/>
                  </a:lnTo>
                  <a:lnTo>
                    <a:pt x="242288" y="54178"/>
                  </a:lnTo>
                  <a:lnTo>
                    <a:pt x="244160" y="47757"/>
                  </a:lnTo>
                  <a:lnTo>
                    <a:pt x="247902" y="42941"/>
                  </a:lnTo>
                  <a:lnTo>
                    <a:pt x="251645" y="38259"/>
                  </a:lnTo>
                  <a:lnTo>
                    <a:pt x="256858" y="35851"/>
                  </a:lnTo>
                  <a:lnTo>
                    <a:pt x="283503" y="35851"/>
                  </a:lnTo>
                  <a:lnTo>
                    <a:pt x="279314" y="29831"/>
                  </a:lnTo>
                  <a:lnTo>
                    <a:pt x="271829" y="26085"/>
                  </a:lnTo>
                  <a:close/>
                </a:path>
                <a:path w="421005" h="99694">
                  <a:moveTo>
                    <a:pt x="295889" y="86952"/>
                  </a:moveTo>
                  <a:lnTo>
                    <a:pt x="285196" y="86952"/>
                  </a:lnTo>
                  <a:lnTo>
                    <a:pt x="285196" y="97119"/>
                  </a:lnTo>
                  <a:lnTo>
                    <a:pt x="295889" y="97119"/>
                  </a:lnTo>
                  <a:lnTo>
                    <a:pt x="295889" y="86952"/>
                  </a:lnTo>
                  <a:close/>
                </a:path>
                <a:path w="421005" h="99694">
                  <a:moveTo>
                    <a:pt x="283503" y="35851"/>
                  </a:moveTo>
                  <a:lnTo>
                    <a:pt x="270626" y="35851"/>
                  </a:lnTo>
                  <a:lnTo>
                    <a:pt x="275973" y="38526"/>
                  </a:lnTo>
                  <a:lnTo>
                    <a:pt x="282923" y="48693"/>
                  </a:lnTo>
                  <a:lnTo>
                    <a:pt x="284759" y="54993"/>
                  </a:lnTo>
                  <a:lnTo>
                    <a:pt x="284795" y="71167"/>
                  </a:lnTo>
                  <a:lnTo>
                    <a:pt x="282923" y="77722"/>
                  </a:lnTo>
                  <a:lnTo>
                    <a:pt x="275438" y="87354"/>
                  </a:lnTo>
                  <a:lnTo>
                    <a:pt x="270225" y="89628"/>
                  </a:lnTo>
                  <a:lnTo>
                    <a:pt x="283211" y="89628"/>
                  </a:lnTo>
                  <a:lnTo>
                    <a:pt x="285196" y="86952"/>
                  </a:lnTo>
                  <a:lnTo>
                    <a:pt x="295889" y="86952"/>
                  </a:lnTo>
                  <a:lnTo>
                    <a:pt x="295889" y="37322"/>
                  </a:lnTo>
                  <a:lnTo>
                    <a:pt x="284528" y="37322"/>
                  </a:lnTo>
                  <a:lnTo>
                    <a:pt x="283503" y="35851"/>
                  </a:lnTo>
                  <a:close/>
                </a:path>
                <a:path w="421005" h="99694">
                  <a:moveTo>
                    <a:pt x="295889" y="1872"/>
                  </a:moveTo>
                  <a:lnTo>
                    <a:pt x="284528" y="1872"/>
                  </a:lnTo>
                  <a:lnTo>
                    <a:pt x="284528" y="37322"/>
                  </a:lnTo>
                  <a:lnTo>
                    <a:pt x="295889" y="37322"/>
                  </a:lnTo>
                  <a:lnTo>
                    <a:pt x="295889" y="1872"/>
                  </a:lnTo>
                  <a:close/>
                </a:path>
                <a:path w="421005" h="99694">
                  <a:moveTo>
                    <a:pt x="341442" y="26085"/>
                  </a:moveTo>
                  <a:lnTo>
                    <a:pt x="309913" y="55614"/>
                  </a:lnTo>
                  <a:lnTo>
                    <a:pt x="309362" y="63542"/>
                  </a:lnTo>
                  <a:lnTo>
                    <a:pt x="309890" y="71516"/>
                  </a:lnTo>
                  <a:lnTo>
                    <a:pt x="341843" y="99393"/>
                  </a:lnTo>
                  <a:lnTo>
                    <a:pt x="353046" y="97888"/>
                  </a:lnTo>
                  <a:lnTo>
                    <a:pt x="361793" y="93373"/>
                  </a:lnTo>
                  <a:lnTo>
                    <a:pt x="364589" y="90029"/>
                  </a:lnTo>
                  <a:lnTo>
                    <a:pt x="335561" y="90029"/>
                  </a:lnTo>
                  <a:lnTo>
                    <a:pt x="330214" y="88022"/>
                  </a:lnTo>
                  <a:lnTo>
                    <a:pt x="326471" y="83742"/>
                  </a:lnTo>
                  <a:lnTo>
                    <a:pt x="322595" y="79595"/>
                  </a:lnTo>
                  <a:lnTo>
                    <a:pt x="320723" y="73842"/>
                  </a:lnTo>
                  <a:lnTo>
                    <a:pt x="320723" y="66485"/>
                  </a:lnTo>
                  <a:lnTo>
                    <a:pt x="320857" y="65682"/>
                  </a:lnTo>
                  <a:lnTo>
                    <a:pt x="372720" y="65682"/>
                  </a:lnTo>
                  <a:lnTo>
                    <a:pt x="372686" y="63542"/>
                  </a:lnTo>
                  <a:lnTo>
                    <a:pt x="372237" y="56452"/>
                  </a:lnTo>
                  <a:lnTo>
                    <a:pt x="320857" y="56452"/>
                  </a:lnTo>
                  <a:lnTo>
                    <a:pt x="321526" y="50031"/>
                  </a:lnTo>
                  <a:lnTo>
                    <a:pt x="323664" y="44814"/>
                  </a:lnTo>
                  <a:lnTo>
                    <a:pt x="327407" y="41068"/>
                  </a:lnTo>
                  <a:lnTo>
                    <a:pt x="331016" y="37322"/>
                  </a:lnTo>
                  <a:lnTo>
                    <a:pt x="335560" y="35450"/>
                  </a:lnTo>
                  <a:lnTo>
                    <a:pt x="363622" y="35450"/>
                  </a:lnTo>
                  <a:lnTo>
                    <a:pt x="360634" y="32180"/>
                  </a:lnTo>
                  <a:lnTo>
                    <a:pt x="355260" y="28794"/>
                  </a:lnTo>
                  <a:lnTo>
                    <a:pt x="348858" y="26763"/>
                  </a:lnTo>
                  <a:lnTo>
                    <a:pt x="341442" y="26085"/>
                  </a:lnTo>
                  <a:close/>
                </a:path>
                <a:path w="421005" h="99694">
                  <a:moveTo>
                    <a:pt x="371918" y="75314"/>
                  </a:moveTo>
                  <a:lnTo>
                    <a:pt x="360824" y="75314"/>
                  </a:lnTo>
                  <a:lnTo>
                    <a:pt x="359220" y="80531"/>
                  </a:lnTo>
                  <a:lnTo>
                    <a:pt x="356947" y="84277"/>
                  </a:lnTo>
                  <a:lnTo>
                    <a:pt x="354007" y="86551"/>
                  </a:lnTo>
                  <a:lnTo>
                    <a:pt x="351066" y="88959"/>
                  </a:lnTo>
                  <a:lnTo>
                    <a:pt x="347190" y="90029"/>
                  </a:lnTo>
                  <a:lnTo>
                    <a:pt x="364589" y="90029"/>
                  </a:lnTo>
                  <a:lnTo>
                    <a:pt x="368083" y="85849"/>
                  </a:lnTo>
                  <a:lnTo>
                    <a:pt x="371918" y="75314"/>
                  </a:lnTo>
                  <a:close/>
                </a:path>
                <a:path w="421005" h="99694">
                  <a:moveTo>
                    <a:pt x="363622" y="35450"/>
                  </a:moveTo>
                  <a:lnTo>
                    <a:pt x="346788" y="35450"/>
                  </a:lnTo>
                  <a:lnTo>
                    <a:pt x="351467" y="37322"/>
                  </a:lnTo>
                  <a:lnTo>
                    <a:pt x="358418" y="44814"/>
                  </a:lnTo>
                  <a:lnTo>
                    <a:pt x="360423" y="49897"/>
                  </a:lnTo>
                  <a:lnTo>
                    <a:pt x="360957" y="56452"/>
                  </a:lnTo>
                  <a:lnTo>
                    <a:pt x="372237" y="56452"/>
                  </a:lnTo>
                  <a:lnTo>
                    <a:pt x="372223" y="56222"/>
                  </a:lnTo>
                  <a:lnTo>
                    <a:pt x="370748" y="49094"/>
                  </a:lnTo>
                  <a:lnTo>
                    <a:pt x="368322" y="42669"/>
                  </a:lnTo>
                  <a:lnTo>
                    <a:pt x="364967" y="36921"/>
                  </a:lnTo>
                  <a:lnTo>
                    <a:pt x="363622" y="35450"/>
                  </a:lnTo>
                  <a:close/>
                </a:path>
                <a:path w="421005" h="99694">
                  <a:moveTo>
                    <a:pt x="395193" y="28092"/>
                  </a:moveTo>
                  <a:lnTo>
                    <a:pt x="384366" y="28092"/>
                  </a:lnTo>
                  <a:lnTo>
                    <a:pt x="384366" y="97119"/>
                  </a:lnTo>
                  <a:lnTo>
                    <a:pt x="395728" y="97119"/>
                  </a:lnTo>
                  <a:lnTo>
                    <a:pt x="395728" y="64612"/>
                  </a:lnTo>
                  <a:lnTo>
                    <a:pt x="395861" y="61535"/>
                  </a:lnTo>
                  <a:lnTo>
                    <a:pt x="402987" y="42941"/>
                  </a:lnTo>
                  <a:lnTo>
                    <a:pt x="395193" y="42941"/>
                  </a:lnTo>
                  <a:lnTo>
                    <a:pt x="395193" y="28092"/>
                  </a:lnTo>
                  <a:close/>
                </a:path>
                <a:path w="421005" h="99694">
                  <a:moveTo>
                    <a:pt x="420723" y="26487"/>
                  </a:moveTo>
                  <a:lnTo>
                    <a:pt x="412073" y="27515"/>
                  </a:lnTo>
                  <a:lnTo>
                    <a:pt x="404951" y="30600"/>
                  </a:lnTo>
                  <a:lnTo>
                    <a:pt x="399333" y="35742"/>
                  </a:lnTo>
                  <a:lnTo>
                    <a:pt x="395193" y="42941"/>
                  </a:lnTo>
                  <a:lnTo>
                    <a:pt x="402987" y="42941"/>
                  </a:lnTo>
                  <a:lnTo>
                    <a:pt x="403480" y="42406"/>
                  </a:lnTo>
                  <a:lnTo>
                    <a:pt x="405485" y="40934"/>
                  </a:lnTo>
                  <a:lnTo>
                    <a:pt x="410832" y="38794"/>
                  </a:lnTo>
                  <a:lnTo>
                    <a:pt x="414040" y="38259"/>
                  </a:lnTo>
                  <a:lnTo>
                    <a:pt x="420591" y="38259"/>
                  </a:lnTo>
                  <a:lnTo>
                    <a:pt x="420723" y="26487"/>
                  </a:lnTo>
                  <a:close/>
                </a:path>
                <a:path w="421005" h="99694">
                  <a:moveTo>
                    <a:pt x="420591" y="38259"/>
                  </a:moveTo>
                  <a:lnTo>
                    <a:pt x="419788" y="38259"/>
                  </a:lnTo>
                  <a:lnTo>
                    <a:pt x="420590" y="38392"/>
                  </a:lnTo>
                  <a:lnTo>
                    <a:pt x="420591" y="38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271" y="2528118"/>
              <a:ext cx="2439962" cy="134880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68343" y="2658678"/>
              <a:ext cx="1671320" cy="579755"/>
            </a:xfrm>
            <a:custGeom>
              <a:avLst/>
              <a:gdLst/>
              <a:ahLst/>
              <a:cxnLst/>
              <a:rect l="l" t="t" r="r" b="b"/>
              <a:pathLst>
                <a:path w="1671320" h="579755">
                  <a:moveTo>
                    <a:pt x="1559454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468206"/>
                  </a:lnTo>
                  <a:lnTo>
                    <a:pt x="8753" y="511598"/>
                  </a:lnTo>
                  <a:lnTo>
                    <a:pt x="32625" y="547033"/>
                  </a:lnTo>
                  <a:lnTo>
                    <a:pt x="68031" y="570923"/>
                  </a:lnTo>
                  <a:lnTo>
                    <a:pt x="111389" y="579684"/>
                  </a:lnTo>
                  <a:lnTo>
                    <a:pt x="1559454" y="579684"/>
                  </a:lnTo>
                  <a:lnTo>
                    <a:pt x="1602812" y="570923"/>
                  </a:lnTo>
                  <a:lnTo>
                    <a:pt x="1638218" y="547033"/>
                  </a:lnTo>
                  <a:lnTo>
                    <a:pt x="1662090" y="511598"/>
                  </a:lnTo>
                  <a:lnTo>
                    <a:pt x="1670843" y="468206"/>
                  </a:lnTo>
                  <a:lnTo>
                    <a:pt x="1670843" y="111477"/>
                  </a:lnTo>
                  <a:lnTo>
                    <a:pt x="1662090" y="68085"/>
                  </a:lnTo>
                  <a:lnTo>
                    <a:pt x="1638218" y="32651"/>
                  </a:lnTo>
                  <a:lnTo>
                    <a:pt x="1602812" y="8760"/>
                  </a:lnTo>
                  <a:lnTo>
                    <a:pt x="155945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64771" y="2655118"/>
              <a:ext cx="1678305" cy="587375"/>
            </a:xfrm>
            <a:custGeom>
              <a:avLst/>
              <a:gdLst/>
              <a:ahLst/>
              <a:cxnLst/>
              <a:rect l="l" t="t" r="r" b="b"/>
              <a:pathLst>
                <a:path w="1678304" h="587375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471769"/>
                  </a:lnTo>
                  <a:lnTo>
                    <a:pt x="9033" y="516546"/>
                  </a:lnTo>
                  <a:lnTo>
                    <a:pt x="33667" y="553114"/>
                  </a:lnTo>
                  <a:lnTo>
                    <a:pt x="70207" y="577769"/>
                  </a:lnTo>
                  <a:lnTo>
                    <a:pt x="114954" y="586810"/>
                  </a:lnTo>
                  <a:lnTo>
                    <a:pt x="114954" y="574110"/>
                  </a:lnTo>
                  <a:lnTo>
                    <a:pt x="75154" y="566068"/>
                  </a:lnTo>
                  <a:lnTo>
                    <a:pt x="42651" y="544137"/>
                  </a:lnTo>
                  <a:lnTo>
                    <a:pt x="20736" y="511607"/>
                  </a:lnTo>
                  <a:lnTo>
                    <a:pt x="12700" y="471769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1678304" h="587375">
                  <a:moveTo>
                    <a:pt x="1563019" y="574110"/>
                  </a:moveTo>
                  <a:lnTo>
                    <a:pt x="114954" y="574110"/>
                  </a:lnTo>
                  <a:lnTo>
                    <a:pt x="114954" y="586810"/>
                  </a:lnTo>
                  <a:lnTo>
                    <a:pt x="1563019" y="586810"/>
                  </a:lnTo>
                  <a:lnTo>
                    <a:pt x="1563019" y="57411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563019" y="12700"/>
                  </a:lnTo>
                  <a:lnTo>
                    <a:pt x="1602819" y="20741"/>
                  </a:lnTo>
                  <a:lnTo>
                    <a:pt x="1635322" y="42673"/>
                  </a:lnTo>
                  <a:lnTo>
                    <a:pt x="1657237" y="75203"/>
                  </a:lnTo>
                  <a:lnTo>
                    <a:pt x="1665274" y="115040"/>
                  </a:lnTo>
                  <a:lnTo>
                    <a:pt x="1665274" y="471769"/>
                  </a:lnTo>
                  <a:lnTo>
                    <a:pt x="1657237" y="511607"/>
                  </a:lnTo>
                  <a:lnTo>
                    <a:pt x="1635322" y="544137"/>
                  </a:lnTo>
                  <a:lnTo>
                    <a:pt x="1602819" y="566068"/>
                  </a:lnTo>
                  <a:lnTo>
                    <a:pt x="1563019" y="574110"/>
                  </a:lnTo>
                  <a:lnTo>
                    <a:pt x="1563019" y="586810"/>
                  </a:lnTo>
                  <a:lnTo>
                    <a:pt x="1607767" y="577769"/>
                  </a:lnTo>
                  <a:lnTo>
                    <a:pt x="1644306" y="553114"/>
                  </a:lnTo>
                  <a:lnTo>
                    <a:pt x="1668941" y="516546"/>
                  </a:lnTo>
                  <a:lnTo>
                    <a:pt x="1677974" y="471769"/>
                  </a:lnTo>
                  <a:lnTo>
                    <a:pt x="1677974" y="115040"/>
                  </a:lnTo>
                  <a:lnTo>
                    <a:pt x="1668941" y="70263"/>
                  </a:lnTo>
                  <a:lnTo>
                    <a:pt x="1644306" y="33696"/>
                  </a:lnTo>
                  <a:lnTo>
                    <a:pt x="1607767" y="9041"/>
                  </a:lnTo>
                  <a:lnTo>
                    <a:pt x="1563019" y="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1563019" y="12700"/>
                  </a:lnTo>
                  <a:lnTo>
                    <a:pt x="1563019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95902" y="2884834"/>
              <a:ext cx="421005" cy="99695"/>
            </a:xfrm>
            <a:custGeom>
              <a:avLst/>
              <a:gdLst/>
              <a:ahLst/>
              <a:cxnLst/>
              <a:rect l="l" t="t" r="r" b="b"/>
              <a:pathLst>
                <a:path w="421004" h="99694">
                  <a:moveTo>
                    <a:pt x="12196" y="65682"/>
                  </a:moveTo>
                  <a:lnTo>
                    <a:pt x="0" y="65682"/>
                  </a:lnTo>
                  <a:lnTo>
                    <a:pt x="678" y="73506"/>
                  </a:lnTo>
                  <a:lnTo>
                    <a:pt x="30973" y="98733"/>
                  </a:lnTo>
                  <a:lnTo>
                    <a:pt x="39431" y="99259"/>
                  </a:lnTo>
                  <a:lnTo>
                    <a:pt x="46003" y="99259"/>
                  </a:lnTo>
                  <a:lnTo>
                    <a:pt x="51851" y="98457"/>
                  </a:lnTo>
                  <a:lnTo>
                    <a:pt x="57197" y="96584"/>
                  </a:lnTo>
                  <a:lnTo>
                    <a:pt x="62544" y="94845"/>
                  </a:lnTo>
                  <a:lnTo>
                    <a:pt x="67112" y="91768"/>
                  </a:lnTo>
                  <a:lnTo>
                    <a:pt x="69307" y="89093"/>
                  </a:lnTo>
                  <a:lnTo>
                    <a:pt x="32246" y="89093"/>
                  </a:lnTo>
                  <a:lnTo>
                    <a:pt x="25563" y="87220"/>
                  </a:lnTo>
                  <a:lnTo>
                    <a:pt x="20328" y="83474"/>
                  </a:lnTo>
                  <a:lnTo>
                    <a:pt x="15259" y="79728"/>
                  </a:lnTo>
                  <a:lnTo>
                    <a:pt x="12419" y="73842"/>
                  </a:lnTo>
                  <a:lnTo>
                    <a:pt x="12196" y="65682"/>
                  </a:lnTo>
                  <a:close/>
                </a:path>
                <a:path w="421004" h="99694">
                  <a:moveTo>
                    <a:pt x="37816" y="0"/>
                  </a:moveTo>
                  <a:lnTo>
                    <a:pt x="28348" y="0"/>
                  </a:lnTo>
                  <a:lnTo>
                    <a:pt x="20216" y="2274"/>
                  </a:lnTo>
                  <a:lnTo>
                    <a:pt x="6850" y="11370"/>
                  </a:lnTo>
                  <a:lnTo>
                    <a:pt x="3508" y="18059"/>
                  </a:lnTo>
                  <a:lnTo>
                    <a:pt x="3597" y="37188"/>
                  </a:lnTo>
                  <a:lnTo>
                    <a:pt x="8020" y="43877"/>
                  </a:lnTo>
                  <a:lnTo>
                    <a:pt x="17376" y="47890"/>
                  </a:lnTo>
                  <a:lnTo>
                    <a:pt x="20328" y="49228"/>
                  </a:lnTo>
                  <a:lnTo>
                    <a:pt x="26733" y="51101"/>
                  </a:lnTo>
                  <a:lnTo>
                    <a:pt x="36646" y="53241"/>
                  </a:lnTo>
                  <a:lnTo>
                    <a:pt x="36925" y="53375"/>
                  </a:lnTo>
                  <a:lnTo>
                    <a:pt x="37315" y="53509"/>
                  </a:lnTo>
                  <a:lnTo>
                    <a:pt x="42272" y="54579"/>
                  </a:lnTo>
                  <a:lnTo>
                    <a:pt x="45836" y="55515"/>
                  </a:lnTo>
                  <a:lnTo>
                    <a:pt x="64327" y="68759"/>
                  </a:lnTo>
                  <a:lnTo>
                    <a:pt x="64327" y="77856"/>
                  </a:lnTo>
                  <a:lnTo>
                    <a:pt x="61876" y="82270"/>
                  </a:lnTo>
                  <a:lnTo>
                    <a:pt x="57365" y="84946"/>
                  </a:lnTo>
                  <a:lnTo>
                    <a:pt x="52686" y="87621"/>
                  </a:lnTo>
                  <a:lnTo>
                    <a:pt x="47061" y="89093"/>
                  </a:lnTo>
                  <a:lnTo>
                    <a:pt x="69307" y="89093"/>
                  </a:lnTo>
                  <a:lnTo>
                    <a:pt x="74575" y="82671"/>
                  </a:lnTo>
                  <a:lnTo>
                    <a:pt x="76468" y="77053"/>
                  </a:lnTo>
                  <a:lnTo>
                    <a:pt x="76417" y="66351"/>
                  </a:lnTo>
                  <a:lnTo>
                    <a:pt x="50960" y="44546"/>
                  </a:lnTo>
                  <a:lnTo>
                    <a:pt x="48398" y="43877"/>
                  </a:lnTo>
                  <a:lnTo>
                    <a:pt x="45167" y="43075"/>
                  </a:lnTo>
                  <a:lnTo>
                    <a:pt x="41157" y="42272"/>
                  </a:lnTo>
                  <a:lnTo>
                    <a:pt x="37983" y="41603"/>
                  </a:lnTo>
                  <a:lnTo>
                    <a:pt x="35700" y="41068"/>
                  </a:lnTo>
                  <a:lnTo>
                    <a:pt x="34085" y="40800"/>
                  </a:lnTo>
                  <a:lnTo>
                    <a:pt x="32637" y="40533"/>
                  </a:lnTo>
                  <a:lnTo>
                    <a:pt x="30631" y="39998"/>
                  </a:lnTo>
                  <a:lnTo>
                    <a:pt x="28069" y="39195"/>
                  </a:lnTo>
                  <a:lnTo>
                    <a:pt x="25674" y="38526"/>
                  </a:lnTo>
                  <a:lnTo>
                    <a:pt x="23781" y="37857"/>
                  </a:lnTo>
                  <a:lnTo>
                    <a:pt x="22611" y="37188"/>
                  </a:lnTo>
                  <a:lnTo>
                    <a:pt x="21553" y="36386"/>
                  </a:lnTo>
                  <a:lnTo>
                    <a:pt x="20328" y="35583"/>
                  </a:lnTo>
                  <a:lnTo>
                    <a:pt x="17654" y="33443"/>
                  </a:lnTo>
                  <a:lnTo>
                    <a:pt x="16707" y="32373"/>
                  </a:lnTo>
                  <a:lnTo>
                    <a:pt x="16206" y="31035"/>
                  </a:lnTo>
                  <a:lnTo>
                    <a:pt x="15649" y="29697"/>
                  </a:lnTo>
                  <a:lnTo>
                    <a:pt x="15371" y="28092"/>
                  </a:lnTo>
                  <a:lnTo>
                    <a:pt x="15371" y="21269"/>
                  </a:lnTo>
                  <a:lnTo>
                    <a:pt x="17264" y="17390"/>
                  </a:lnTo>
                  <a:lnTo>
                    <a:pt x="20996" y="14715"/>
                  </a:lnTo>
                  <a:lnTo>
                    <a:pt x="24727" y="11905"/>
                  </a:lnTo>
                  <a:lnTo>
                    <a:pt x="30075" y="10568"/>
                  </a:lnTo>
                  <a:lnTo>
                    <a:pt x="66632" y="10568"/>
                  </a:lnTo>
                  <a:lnTo>
                    <a:pt x="62823" y="7491"/>
                  </a:lnTo>
                  <a:lnTo>
                    <a:pt x="57803" y="4232"/>
                  </a:lnTo>
                  <a:lnTo>
                    <a:pt x="51948" y="1889"/>
                  </a:lnTo>
                  <a:lnTo>
                    <a:pt x="45279" y="474"/>
                  </a:lnTo>
                  <a:lnTo>
                    <a:pt x="37816" y="0"/>
                  </a:lnTo>
                  <a:close/>
                </a:path>
                <a:path w="421004" h="99694">
                  <a:moveTo>
                    <a:pt x="66632" y="10568"/>
                  </a:moveTo>
                  <a:lnTo>
                    <a:pt x="36925" y="10568"/>
                  </a:lnTo>
                  <a:lnTo>
                    <a:pt x="46512" y="11774"/>
                  </a:lnTo>
                  <a:lnTo>
                    <a:pt x="53641" y="15400"/>
                  </a:lnTo>
                  <a:lnTo>
                    <a:pt x="58315" y="21460"/>
                  </a:lnTo>
                  <a:lnTo>
                    <a:pt x="60540" y="29965"/>
                  </a:lnTo>
                  <a:lnTo>
                    <a:pt x="72848" y="29831"/>
                  </a:lnTo>
                  <a:lnTo>
                    <a:pt x="72458" y="19932"/>
                  </a:lnTo>
                  <a:lnTo>
                    <a:pt x="69116" y="12574"/>
                  </a:lnTo>
                  <a:lnTo>
                    <a:pt x="66632" y="10568"/>
                  </a:lnTo>
                  <a:close/>
                </a:path>
                <a:path w="421004" h="99694">
                  <a:moveTo>
                    <a:pt x="118629" y="26085"/>
                  </a:moveTo>
                  <a:lnTo>
                    <a:pt x="87102" y="55614"/>
                  </a:lnTo>
                  <a:lnTo>
                    <a:pt x="86549" y="63542"/>
                  </a:lnTo>
                  <a:lnTo>
                    <a:pt x="87082" y="71516"/>
                  </a:lnTo>
                  <a:lnTo>
                    <a:pt x="119019" y="99393"/>
                  </a:lnTo>
                  <a:lnTo>
                    <a:pt x="130235" y="97888"/>
                  </a:lnTo>
                  <a:lnTo>
                    <a:pt x="138986" y="93373"/>
                  </a:lnTo>
                  <a:lnTo>
                    <a:pt x="141780" y="90029"/>
                  </a:lnTo>
                  <a:lnTo>
                    <a:pt x="112781" y="90029"/>
                  </a:lnTo>
                  <a:lnTo>
                    <a:pt x="107435" y="88022"/>
                  </a:lnTo>
                  <a:lnTo>
                    <a:pt x="103647" y="83742"/>
                  </a:lnTo>
                  <a:lnTo>
                    <a:pt x="99804" y="79595"/>
                  </a:lnTo>
                  <a:lnTo>
                    <a:pt x="97911" y="73842"/>
                  </a:lnTo>
                  <a:lnTo>
                    <a:pt x="97911" y="66485"/>
                  </a:lnTo>
                  <a:lnTo>
                    <a:pt x="98078" y="65682"/>
                  </a:lnTo>
                  <a:lnTo>
                    <a:pt x="149929" y="65682"/>
                  </a:lnTo>
                  <a:lnTo>
                    <a:pt x="149896" y="63542"/>
                  </a:lnTo>
                  <a:lnTo>
                    <a:pt x="149447" y="56452"/>
                  </a:lnTo>
                  <a:lnTo>
                    <a:pt x="98078" y="56452"/>
                  </a:lnTo>
                  <a:lnTo>
                    <a:pt x="98746" y="50031"/>
                  </a:lnTo>
                  <a:lnTo>
                    <a:pt x="100862" y="44814"/>
                  </a:lnTo>
                  <a:lnTo>
                    <a:pt x="104594" y="41068"/>
                  </a:lnTo>
                  <a:lnTo>
                    <a:pt x="108214" y="37322"/>
                  </a:lnTo>
                  <a:lnTo>
                    <a:pt x="112781" y="35450"/>
                  </a:lnTo>
                  <a:lnTo>
                    <a:pt x="140836" y="35450"/>
                  </a:lnTo>
                  <a:lnTo>
                    <a:pt x="137833" y="32180"/>
                  </a:lnTo>
                  <a:lnTo>
                    <a:pt x="132455" y="28794"/>
                  </a:lnTo>
                  <a:lnTo>
                    <a:pt x="126054" y="26763"/>
                  </a:lnTo>
                  <a:lnTo>
                    <a:pt x="118629" y="26085"/>
                  </a:lnTo>
                  <a:close/>
                </a:path>
                <a:path w="421004" h="99694">
                  <a:moveTo>
                    <a:pt x="149094" y="75314"/>
                  </a:moveTo>
                  <a:lnTo>
                    <a:pt x="138011" y="75314"/>
                  </a:lnTo>
                  <a:lnTo>
                    <a:pt x="136396" y="80531"/>
                  </a:lnTo>
                  <a:lnTo>
                    <a:pt x="134168" y="84277"/>
                  </a:lnTo>
                  <a:lnTo>
                    <a:pt x="131216" y="86551"/>
                  </a:lnTo>
                  <a:lnTo>
                    <a:pt x="128264" y="88959"/>
                  </a:lnTo>
                  <a:lnTo>
                    <a:pt x="124366" y="90029"/>
                  </a:lnTo>
                  <a:lnTo>
                    <a:pt x="141780" y="90029"/>
                  </a:lnTo>
                  <a:lnTo>
                    <a:pt x="145272" y="85849"/>
                  </a:lnTo>
                  <a:lnTo>
                    <a:pt x="149094" y="75314"/>
                  </a:lnTo>
                  <a:close/>
                </a:path>
                <a:path w="421004" h="99694">
                  <a:moveTo>
                    <a:pt x="140836" y="35450"/>
                  </a:moveTo>
                  <a:lnTo>
                    <a:pt x="123976" y="35450"/>
                  </a:lnTo>
                  <a:lnTo>
                    <a:pt x="128654" y="37322"/>
                  </a:lnTo>
                  <a:lnTo>
                    <a:pt x="132163" y="41068"/>
                  </a:lnTo>
                  <a:lnTo>
                    <a:pt x="135616" y="44814"/>
                  </a:lnTo>
                  <a:lnTo>
                    <a:pt x="137621" y="49897"/>
                  </a:lnTo>
                  <a:lnTo>
                    <a:pt x="138178" y="56452"/>
                  </a:lnTo>
                  <a:lnTo>
                    <a:pt x="149447" y="56452"/>
                  </a:lnTo>
                  <a:lnTo>
                    <a:pt x="149433" y="56222"/>
                  </a:lnTo>
                  <a:lnTo>
                    <a:pt x="147959" y="49094"/>
                  </a:lnTo>
                  <a:lnTo>
                    <a:pt x="145536" y="42669"/>
                  </a:lnTo>
                  <a:lnTo>
                    <a:pt x="142188" y="36921"/>
                  </a:lnTo>
                  <a:lnTo>
                    <a:pt x="140836" y="35450"/>
                  </a:lnTo>
                  <a:close/>
                </a:path>
                <a:path w="421004" h="99694">
                  <a:moveTo>
                    <a:pt x="190420" y="26085"/>
                  </a:moveTo>
                  <a:lnTo>
                    <a:pt x="158893" y="55614"/>
                  </a:lnTo>
                  <a:lnTo>
                    <a:pt x="158339" y="63542"/>
                  </a:lnTo>
                  <a:lnTo>
                    <a:pt x="158873" y="71516"/>
                  </a:lnTo>
                  <a:lnTo>
                    <a:pt x="190809" y="99393"/>
                  </a:lnTo>
                  <a:lnTo>
                    <a:pt x="202025" y="97888"/>
                  </a:lnTo>
                  <a:lnTo>
                    <a:pt x="210776" y="93373"/>
                  </a:lnTo>
                  <a:lnTo>
                    <a:pt x="213570" y="90029"/>
                  </a:lnTo>
                  <a:lnTo>
                    <a:pt x="184572" y="90029"/>
                  </a:lnTo>
                  <a:lnTo>
                    <a:pt x="179225" y="88022"/>
                  </a:lnTo>
                  <a:lnTo>
                    <a:pt x="175438" y="83742"/>
                  </a:lnTo>
                  <a:lnTo>
                    <a:pt x="171595" y="79595"/>
                  </a:lnTo>
                  <a:lnTo>
                    <a:pt x="169701" y="73842"/>
                  </a:lnTo>
                  <a:lnTo>
                    <a:pt x="169701" y="66485"/>
                  </a:lnTo>
                  <a:lnTo>
                    <a:pt x="169869" y="65682"/>
                  </a:lnTo>
                  <a:lnTo>
                    <a:pt x="221720" y="65682"/>
                  </a:lnTo>
                  <a:lnTo>
                    <a:pt x="221686" y="63542"/>
                  </a:lnTo>
                  <a:lnTo>
                    <a:pt x="221238" y="56452"/>
                  </a:lnTo>
                  <a:lnTo>
                    <a:pt x="169869" y="56452"/>
                  </a:lnTo>
                  <a:lnTo>
                    <a:pt x="170537" y="50031"/>
                  </a:lnTo>
                  <a:lnTo>
                    <a:pt x="172653" y="44814"/>
                  </a:lnTo>
                  <a:lnTo>
                    <a:pt x="176384" y="41068"/>
                  </a:lnTo>
                  <a:lnTo>
                    <a:pt x="180005" y="37322"/>
                  </a:lnTo>
                  <a:lnTo>
                    <a:pt x="184571" y="35450"/>
                  </a:lnTo>
                  <a:lnTo>
                    <a:pt x="212627" y="35450"/>
                  </a:lnTo>
                  <a:lnTo>
                    <a:pt x="209624" y="32180"/>
                  </a:lnTo>
                  <a:lnTo>
                    <a:pt x="204246" y="28794"/>
                  </a:lnTo>
                  <a:lnTo>
                    <a:pt x="197844" y="26763"/>
                  </a:lnTo>
                  <a:lnTo>
                    <a:pt x="190420" y="26085"/>
                  </a:lnTo>
                  <a:close/>
                </a:path>
                <a:path w="421004" h="99694">
                  <a:moveTo>
                    <a:pt x="220885" y="75314"/>
                  </a:moveTo>
                  <a:lnTo>
                    <a:pt x="209801" y="75314"/>
                  </a:lnTo>
                  <a:lnTo>
                    <a:pt x="208186" y="80531"/>
                  </a:lnTo>
                  <a:lnTo>
                    <a:pt x="205959" y="84277"/>
                  </a:lnTo>
                  <a:lnTo>
                    <a:pt x="203007" y="86551"/>
                  </a:lnTo>
                  <a:lnTo>
                    <a:pt x="200055" y="88959"/>
                  </a:lnTo>
                  <a:lnTo>
                    <a:pt x="196156" y="90029"/>
                  </a:lnTo>
                  <a:lnTo>
                    <a:pt x="213570" y="90029"/>
                  </a:lnTo>
                  <a:lnTo>
                    <a:pt x="217062" y="85849"/>
                  </a:lnTo>
                  <a:lnTo>
                    <a:pt x="220885" y="75314"/>
                  </a:lnTo>
                  <a:close/>
                </a:path>
                <a:path w="421004" h="99694">
                  <a:moveTo>
                    <a:pt x="212627" y="35450"/>
                  </a:moveTo>
                  <a:lnTo>
                    <a:pt x="195766" y="35450"/>
                  </a:lnTo>
                  <a:lnTo>
                    <a:pt x="200445" y="37322"/>
                  </a:lnTo>
                  <a:lnTo>
                    <a:pt x="203954" y="41068"/>
                  </a:lnTo>
                  <a:lnTo>
                    <a:pt x="207407" y="44814"/>
                  </a:lnTo>
                  <a:lnTo>
                    <a:pt x="209412" y="49897"/>
                  </a:lnTo>
                  <a:lnTo>
                    <a:pt x="209969" y="56452"/>
                  </a:lnTo>
                  <a:lnTo>
                    <a:pt x="221238" y="56452"/>
                  </a:lnTo>
                  <a:lnTo>
                    <a:pt x="221223" y="56222"/>
                  </a:lnTo>
                  <a:lnTo>
                    <a:pt x="219750" y="49094"/>
                  </a:lnTo>
                  <a:lnTo>
                    <a:pt x="217326" y="42669"/>
                  </a:lnTo>
                  <a:lnTo>
                    <a:pt x="213978" y="36921"/>
                  </a:lnTo>
                  <a:lnTo>
                    <a:pt x="212627" y="35450"/>
                  </a:lnTo>
                  <a:close/>
                </a:path>
                <a:path w="421004" h="99694">
                  <a:moveTo>
                    <a:pt x="271845" y="26085"/>
                  </a:moveTo>
                  <a:lnTo>
                    <a:pt x="261932" y="26085"/>
                  </a:lnTo>
                  <a:lnTo>
                    <a:pt x="254752" y="26738"/>
                  </a:lnTo>
                  <a:lnTo>
                    <a:pt x="230520" y="62472"/>
                  </a:lnTo>
                  <a:lnTo>
                    <a:pt x="231053" y="70471"/>
                  </a:lnTo>
                  <a:lnTo>
                    <a:pt x="252575" y="98992"/>
                  </a:lnTo>
                  <a:lnTo>
                    <a:pt x="262489" y="98992"/>
                  </a:lnTo>
                  <a:lnTo>
                    <a:pt x="269932" y="98239"/>
                  </a:lnTo>
                  <a:lnTo>
                    <a:pt x="276211" y="95982"/>
                  </a:lnTo>
                  <a:lnTo>
                    <a:pt x="281309" y="92220"/>
                  </a:lnTo>
                  <a:lnTo>
                    <a:pt x="283230" y="89628"/>
                  </a:lnTo>
                  <a:lnTo>
                    <a:pt x="257142" y="89628"/>
                  </a:lnTo>
                  <a:lnTo>
                    <a:pt x="251907" y="87220"/>
                  </a:lnTo>
                  <a:lnTo>
                    <a:pt x="248064" y="82270"/>
                  </a:lnTo>
                  <a:lnTo>
                    <a:pt x="244165" y="77321"/>
                  </a:lnTo>
                  <a:lnTo>
                    <a:pt x="242327" y="70632"/>
                  </a:lnTo>
                  <a:lnTo>
                    <a:pt x="242327" y="54178"/>
                  </a:lnTo>
                  <a:lnTo>
                    <a:pt x="244165" y="47757"/>
                  </a:lnTo>
                  <a:lnTo>
                    <a:pt x="247896" y="42941"/>
                  </a:lnTo>
                  <a:lnTo>
                    <a:pt x="251684" y="38259"/>
                  </a:lnTo>
                  <a:lnTo>
                    <a:pt x="256863" y="35851"/>
                  </a:lnTo>
                  <a:lnTo>
                    <a:pt x="283516" y="35851"/>
                  </a:lnTo>
                  <a:lnTo>
                    <a:pt x="279309" y="29831"/>
                  </a:lnTo>
                  <a:lnTo>
                    <a:pt x="271845" y="26085"/>
                  </a:lnTo>
                  <a:close/>
                </a:path>
                <a:path w="421004" h="99694">
                  <a:moveTo>
                    <a:pt x="295906" y="86952"/>
                  </a:moveTo>
                  <a:lnTo>
                    <a:pt x="285212" y="86952"/>
                  </a:lnTo>
                  <a:lnTo>
                    <a:pt x="285212" y="97119"/>
                  </a:lnTo>
                  <a:lnTo>
                    <a:pt x="295906" y="97119"/>
                  </a:lnTo>
                  <a:lnTo>
                    <a:pt x="295906" y="86952"/>
                  </a:lnTo>
                  <a:close/>
                </a:path>
                <a:path w="421004" h="99694">
                  <a:moveTo>
                    <a:pt x="283516" y="35851"/>
                  </a:moveTo>
                  <a:lnTo>
                    <a:pt x="270620" y="35851"/>
                  </a:lnTo>
                  <a:lnTo>
                    <a:pt x="275967" y="38526"/>
                  </a:lnTo>
                  <a:lnTo>
                    <a:pt x="279476" y="43610"/>
                  </a:lnTo>
                  <a:lnTo>
                    <a:pt x="282929" y="48693"/>
                  </a:lnTo>
                  <a:lnTo>
                    <a:pt x="284786" y="54993"/>
                  </a:lnTo>
                  <a:lnTo>
                    <a:pt x="284822" y="71167"/>
                  </a:lnTo>
                  <a:lnTo>
                    <a:pt x="282929" y="77722"/>
                  </a:lnTo>
                  <a:lnTo>
                    <a:pt x="275466" y="87354"/>
                  </a:lnTo>
                  <a:lnTo>
                    <a:pt x="270230" y="89628"/>
                  </a:lnTo>
                  <a:lnTo>
                    <a:pt x="283230" y="89628"/>
                  </a:lnTo>
                  <a:lnTo>
                    <a:pt x="285212" y="86952"/>
                  </a:lnTo>
                  <a:lnTo>
                    <a:pt x="295906" y="86952"/>
                  </a:lnTo>
                  <a:lnTo>
                    <a:pt x="295906" y="37322"/>
                  </a:lnTo>
                  <a:lnTo>
                    <a:pt x="284544" y="37322"/>
                  </a:lnTo>
                  <a:lnTo>
                    <a:pt x="283516" y="35851"/>
                  </a:lnTo>
                  <a:close/>
                </a:path>
                <a:path w="421004" h="99694">
                  <a:moveTo>
                    <a:pt x="295906" y="1872"/>
                  </a:moveTo>
                  <a:lnTo>
                    <a:pt x="284544" y="1872"/>
                  </a:lnTo>
                  <a:lnTo>
                    <a:pt x="284544" y="37322"/>
                  </a:lnTo>
                  <a:lnTo>
                    <a:pt x="295906" y="37322"/>
                  </a:lnTo>
                  <a:lnTo>
                    <a:pt x="295906" y="1872"/>
                  </a:lnTo>
                  <a:close/>
                </a:path>
                <a:path w="421004" h="99694">
                  <a:moveTo>
                    <a:pt x="341464" y="26085"/>
                  </a:moveTo>
                  <a:lnTo>
                    <a:pt x="309936" y="55614"/>
                  </a:lnTo>
                  <a:lnTo>
                    <a:pt x="309384" y="63542"/>
                  </a:lnTo>
                  <a:lnTo>
                    <a:pt x="309909" y="71516"/>
                  </a:lnTo>
                  <a:lnTo>
                    <a:pt x="341854" y="99393"/>
                  </a:lnTo>
                  <a:lnTo>
                    <a:pt x="353070" y="97888"/>
                  </a:lnTo>
                  <a:lnTo>
                    <a:pt x="361820" y="93373"/>
                  </a:lnTo>
                  <a:lnTo>
                    <a:pt x="364614" y="90029"/>
                  </a:lnTo>
                  <a:lnTo>
                    <a:pt x="335560" y="90029"/>
                  </a:lnTo>
                  <a:lnTo>
                    <a:pt x="330214" y="88022"/>
                  </a:lnTo>
                  <a:lnTo>
                    <a:pt x="326482" y="83742"/>
                  </a:lnTo>
                  <a:lnTo>
                    <a:pt x="322639" y="79595"/>
                  </a:lnTo>
                  <a:lnTo>
                    <a:pt x="320746" y="73842"/>
                  </a:lnTo>
                  <a:lnTo>
                    <a:pt x="320857" y="65682"/>
                  </a:lnTo>
                  <a:lnTo>
                    <a:pt x="372764" y="65682"/>
                  </a:lnTo>
                  <a:lnTo>
                    <a:pt x="372730" y="63542"/>
                  </a:lnTo>
                  <a:lnTo>
                    <a:pt x="372281" y="56452"/>
                  </a:lnTo>
                  <a:lnTo>
                    <a:pt x="320857" y="56452"/>
                  </a:lnTo>
                  <a:lnTo>
                    <a:pt x="321525" y="50031"/>
                  </a:lnTo>
                  <a:lnTo>
                    <a:pt x="323697" y="44814"/>
                  </a:lnTo>
                  <a:lnTo>
                    <a:pt x="327429" y="41068"/>
                  </a:lnTo>
                  <a:lnTo>
                    <a:pt x="331049" y="37322"/>
                  </a:lnTo>
                  <a:lnTo>
                    <a:pt x="335560" y="35450"/>
                  </a:lnTo>
                  <a:lnTo>
                    <a:pt x="363625" y="35450"/>
                  </a:lnTo>
                  <a:lnTo>
                    <a:pt x="360645" y="32180"/>
                  </a:lnTo>
                  <a:lnTo>
                    <a:pt x="355283" y="28794"/>
                  </a:lnTo>
                  <a:lnTo>
                    <a:pt x="348888" y="26763"/>
                  </a:lnTo>
                  <a:lnTo>
                    <a:pt x="341464" y="26085"/>
                  </a:lnTo>
                  <a:close/>
                </a:path>
                <a:path w="421004" h="99694">
                  <a:moveTo>
                    <a:pt x="371929" y="75314"/>
                  </a:moveTo>
                  <a:lnTo>
                    <a:pt x="360846" y="75314"/>
                  </a:lnTo>
                  <a:lnTo>
                    <a:pt x="359230" y="80531"/>
                  </a:lnTo>
                  <a:lnTo>
                    <a:pt x="356947" y="84277"/>
                  </a:lnTo>
                  <a:lnTo>
                    <a:pt x="354051" y="86551"/>
                  </a:lnTo>
                  <a:lnTo>
                    <a:pt x="351099" y="88959"/>
                  </a:lnTo>
                  <a:lnTo>
                    <a:pt x="347201" y="90029"/>
                  </a:lnTo>
                  <a:lnTo>
                    <a:pt x="364614" y="90029"/>
                  </a:lnTo>
                  <a:lnTo>
                    <a:pt x="368107" y="85849"/>
                  </a:lnTo>
                  <a:lnTo>
                    <a:pt x="371929" y="75314"/>
                  </a:lnTo>
                  <a:close/>
                </a:path>
                <a:path w="421004" h="99694">
                  <a:moveTo>
                    <a:pt x="363625" y="35450"/>
                  </a:moveTo>
                  <a:lnTo>
                    <a:pt x="346810" y="35450"/>
                  </a:lnTo>
                  <a:lnTo>
                    <a:pt x="351489" y="37322"/>
                  </a:lnTo>
                  <a:lnTo>
                    <a:pt x="354942" y="41068"/>
                  </a:lnTo>
                  <a:lnTo>
                    <a:pt x="358451" y="44814"/>
                  </a:lnTo>
                  <a:lnTo>
                    <a:pt x="360456" y="49897"/>
                  </a:lnTo>
                  <a:lnTo>
                    <a:pt x="360957" y="56452"/>
                  </a:lnTo>
                  <a:lnTo>
                    <a:pt x="372281" y="56452"/>
                  </a:lnTo>
                  <a:lnTo>
                    <a:pt x="372267" y="56222"/>
                  </a:lnTo>
                  <a:lnTo>
                    <a:pt x="370787" y="49094"/>
                  </a:lnTo>
                  <a:lnTo>
                    <a:pt x="368347" y="42669"/>
                  </a:lnTo>
                  <a:lnTo>
                    <a:pt x="364967" y="36921"/>
                  </a:lnTo>
                  <a:lnTo>
                    <a:pt x="363625" y="35450"/>
                  </a:lnTo>
                  <a:close/>
                </a:path>
                <a:path w="421004" h="99694">
                  <a:moveTo>
                    <a:pt x="395210" y="28092"/>
                  </a:moveTo>
                  <a:lnTo>
                    <a:pt x="384404" y="28092"/>
                  </a:lnTo>
                  <a:lnTo>
                    <a:pt x="384404" y="97119"/>
                  </a:lnTo>
                  <a:lnTo>
                    <a:pt x="395766" y="97119"/>
                  </a:lnTo>
                  <a:lnTo>
                    <a:pt x="395878" y="61535"/>
                  </a:lnTo>
                  <a:lnTo>
                    <a:pt x="396435" y="56184"/>
                  </a:lnTo>
                  <a:lnTo>
                    <a:pt x="403011" y="42941"/>
                  </a:lnTo>
                  <a:lnTo>
                    <a:pt x="395210" y="42941"/>
                  </a:lnTo>
                  <a:lnTo>
                    <a:pt x="395210" y="28092"/>
                  </a:lnTo>
                  <a:close/>
                </a:path>
                <a:path w="421004" h="99694">
                  <a:moveTo>
                    <a:pt x="420717" y="26487"/>
                  </a:moveTo>
                  <a:lnTo>
                    <a:pt x="412087" y="27515"/>
                  </a:lnTo>
                  <a:lnTo>
                    <a:pt x="404977" y="30600"/>
                  </a:lnTo>
                  <a:lnTo>
                    <a:pt x="399360" y="35742"/>
                  </a:lnTo>
                  <a:lnTo>
                    <a:pt x="395210" y="42941"/>
                  </a:lnTo>
                  <a:lnTo>
                    <a:pt x="403011" y="42941"/>
                  </a:lnTo>
                  <a:lnTo>
                    <a:pt x="403508" y="42406"/>
                  </a:lnTo>
                  <a:lnTo>
                    <a:pt x="405513" y="40934"/>
                  </a:lnTo>
                  <a:lnTo>
                    <a:pt x="410859" y="38794"/>
                  </a:lnTo>
                  <a:lnTo>
                    <a:pt x="414034" y="38259"/>
                  </a:lnTo>
                  <a:lnTo>
                    <a:pt x="420607" y="38259"/>
                  </a:lnTo>
                  <a:lnTo>
                    <a:pt x="420717" y="26487"/>
                  </a:lnTo>
                  <a:close/>
                </a:path>
                <a:path w="421004" h="99694">
                  <a:moveTo>
                    <a:pt x="420607" y="38259"/>
                  </a:moveTo>
                  <a:lnTo>
                    <a:pt x="419826" y="38259"/>
                  </a:lnTo>
                  <a:lnTo>
                    <a:pt x="420606" y="38392"/>
                  </a:lnTo>
                  <a:lnTo>
                    <a:pt x="420607" y="38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006" y="2528118"/>
              <a:ext cx="2439962" cy="134880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62078" y="2658678"/>
              <a:ext cx="1671320" cy="579755"/>
            </a:xfrm>
            <a:custGeom>
              <a:avLst/>
              <a:gdLst/>
              <a:ahLst/>
              <a:cxnLst/>
              <a:rect l="l" t="t" r="r" b="b"/>
              <a:pathLst>
                <a:path w="1671320" h="579755">
                  <a:moveTo>
                    <a:pt x="1559454" y="0"/>
                  </a:moveTo>
                  <a:lnTo>
                    <a:pt x="111389" y="0"/>
                  </a:lnTo>
                  <a:lnTo>
                    <a:pt x="68031" y="8760"/>
                  </a:lnTo>
                  <a:lnTo>
                    <a:pt x="32625" y="32651"/>
                  </a:lnTo>
                  <a:lnTo>
                    <a:pt x="8753" y="68085"/>
                  </a:lnTo>
                  <a:lnTo>
                    <a:pt x="0" y="111477"/>
                  </a:lnTo>
                  <a:lnTo>
                    <a:pt x="0" y="468206"/>
                  </a:lnTo>
                  <a:lnTo>
                    <a:pt x="8753" y="511598"/>
                  </a:lnTo>
                  <a:lnTo>
                    <a:pt x="32625" y="547033"/>
                  </a:lnTo>
                  <a:lnTo>
                    <a:pt x="68031" y="570923"/>
                  </a:lnTo>
                  <a:lnTo>
                    <a:pt x="111389" y="579684"/>
                  </a:lnTo>
                  <a:lnTo>
                    <a:pt x="1559454" y="579684"/>
                  </a:lnTo>
                  <a:lnTo>
                    <a:pt x="1602812" y="570923"/>
                  </a:lnTo>
                  <a:lnTo>
                    <a:pt x="1638218" y="547033"/>
                  </a:lnTo>
                  <a:lnTo>
                    <a:pt x="1662090" y="511598"/>
                  </a:lnTo>
                  <a:lnTo>
                    <a:pt x="1670843" y="468206"/>
                  </a:lnTo>
                  <a:lnTo>
                    <a:pt x="1670843" y="111477"/>
                  </a:lnTo>
                  <a:lnTo>
                    <a:pt x="1662090" y="68085"/>
                  </a:lnTo>
                  <a:lnTo>
                    <a:pt x="1638218" y="32651"/>
                  </a:lnTo>
                  <a:lnTo>
                    <a:pt x="1602812" y="8760"/>
                  </a:lnTo>
                  <a:lnTo>
                    <a:pt x="155945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58506" y="2655118"/>
              <a:ext cx="1678305" cy="587375"/>
            </a:xfrm>
            <a:custGeom>
              <a:avLst/>
              <a:gdLst/>
              <a:ahLst/>
              <a:cxnLst/>
              <a:rect l="l" t="t" r="r" b="b"/>
              <a:pathLst>
                <a:path w="1678304" h="587375">
                  <a:moveTo>
                    <a:pt x="114954" y="0"/>
                  </a:moveTo>
                  <a:lnTo>
                    <a:pt x="70207" y="9041"/>
                  </a:lnTo>
                  <a:lnTo>
                    <a:pt x="33667" y="33696"/>
                  </a:lnTo>
                  <a:lnTo>
                    <a:pt x="9033" y="70263"/>
                  </a:lnTo>
                  <a:lnTo>
                    <a:pt x="0" y="115040"/>
                  </a:lnTo>
                  <a:lnTo>
                    <a:pt x="0" y="471769"/>
                  </a:lnTo>
                  <a:lnTo>
                    <a:pt x="9033" y="516546"/>
                  </a:lnTo>
                  <a:lnTo>
                    <a:pt x="33667" y="553114"/>
                  </a:lnTo>
                  <a:lnTo>
                    <a:pt x="70207" y="577769"/>
                  </a:lnTo>
                  <a:lnTo>
                    <a:pt x="114954" y="586810"/>
                  </a:lnTo>
                  <a:lnTo>
                    <a:pt x="114954" y="574110"/>
                  </a:lnTo>
                  <a:lnTo>
                    <a:pt x="75154" y="566068"/>
                  </a:lnTo>
                  <a:lnTo>
                    <a:pt x="42651" y="544137"/>
                  </a:lnTo>
                  <a:lnTo>
                    <a:pt x="20736" y="511607"/>
                  </a:lnTo>
                  <a:lnTo>
                    <a:pt x="12700" y="471769"/>
                  </a:lnTo>
                  <a:lnTo>
                    <a:pt x="12700" y="115040"/>
                  </a:lnTo>
                  <a:lnTo>
                    <a:pt x="20736" y="75203"/>
                  </a:lnTo>
                  <a:lnTo>
                    <a:pt x="42651" y="42673"/>
                  </a:lnTo>
                  <a:lnTo>
                    <a:pt x="75154" y="20741"/>
                  </a:lnTo>
                  <a:lnTo>
                    <a:pt x="114954" y="12700"/>
                  </a:lnTo>
                  <a:lnTo>
                    <a:pt x="114954" y="0"/>
                  </a:lnTo>
                  <a:close/>
                </a:path>
                <a:path w="1678304" h="587375">
                  <a:moveTo>
                    <a:pt x="1563019" y="574110"/>
                  </a:moveTo>
                  <a:lnTo>
                    <a:pt x="114954" y="574110"/>
                  </a:lnTo>
                  <a:lnTo>
                    <a:pt x="114954" y="586810"/>
                  </a:lnTo>
                  <a:lnTo>
                    <a:pt x="1563019" y="586810"/>
                  </a:lnTo>
                  <a:lnTo>
                    <a:pt x="1563019" y="57411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563019" y="12700"/>
                  </a:lnTo>
                  <a:lnTo>
                    <a:pt x="1602819" y="20741"/>
                  </a:lnTo>
                  <a:lnTo>
                    <a:pt x="1635322" y="42673"/>
                  </a:lnTo>
                  <a:lnTo>
                    <a:pt x="1657237" y="75203"/>
                  </a:lnTo>
                  <a:lnTo>
                    <a:pt x="1665274" y="115040"/>
                  </a:lnTo>
                  <a:lnTo>
                    <a:pt x="1665274" y="471769"/>
                  </a:lnTo>
                  <a:lnTo>
                    <a:pt x="1657237" y="511607"/>
                  </a:lnTo>
                  <a:lnTo>
                    <a:pt x="1635322" y="544137"/>
                  </a:lnTo>
                  <a:lnTo>
                    <a:pt x="1602819" y="566068"/>
                  </a:lnTo>
                  <a:lnTo>
                    <a:pt x="1563019" y="574110"/>
                  </a:lnTo>
                  <a:lnTo>
                    <a:pt x="1563019" y="586810"/>
                  </a:lnTo>
                  <a:lnTo>
                    <a:pt x="1607767" y="577769"/>
                  </a:lnTo>
                  <a:lnTo>
                    <a:pt x="1644306" y="553114"/>
                  </a:lnTo>
                  <a:lnTo>
                    <a:pt x="1668941" y="516546"/>
                  </a:lnTo>
                  <a:lnTo>
                    <a:pt x="1677974" y="471769"/>
                  </a:lnTo>
                  <a:lnTo>
                    <a:pt x="1677974" y="115040"/>
                  </a:lnTo>
                  <a:lnTo>
                    <a:pt x="1668941" y="70263"/>
                  </a:lnTo>
                  <a:lnTo>
                    <a:pt x="1644306" y="33696"/>
                  </a:lnTo>
                  <a:lnTo>
                    <a:pt x="1607767" y="9041"/>
                  </a:lnTo>
                  <a:lnTo>
                    <a:pt x="1563019" y="0"/>
                  </a:lnTo>
                  <a:close/>
                </a:path>
                <a:path w="1678304" h="587375">
                  <a:moveTo>
                    <a:pt x="1563019" y="0"/>
                  </a:moveTo>
                  <a:lnTo>
                    <a:pt x="114954" y="0"/>
                  </a:lnTo>
                  <a:lnTo>
                    <a:pt x="114954" y="12700"/>
                  </a:lnTo>
                  <a:lnTo>
                    <a:pt x="1563019" y="12700"/>
                  </a:lnTo>
                  <a:lnTo>
                    <a:pt x="1563019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62376" y="2886707"/>
              <a:ext cx="469265" cy="97790"/>
            </a:xfrm>
            <a:custGeom>
              <a:avLst/>
              <a:gdLst/>
              <a:ahLst/>
              <a:cxnLst/>
              <a:rect l="l" t="t" r="r" b="b"/>
              <a:pathLst>
                <a:path w="469264" h="97789">
                  <a:moveTo>
                    <a:pt x="51595" y="0"/>
                  </a:moveTo>
                  <a:lnTo>
                    <a:pt x="37427" y="0"/>
                  </a:lnTo>
                  <a:lnTo>
                    <a:pt x="0" y="95246"/>
                  </a:lnTo>
                  <a:lnTo>
                    <a:pt x="13366" y="95246"/>
                  </a:lnTo>
                  <a:lnTo>
                    <a:pt x="24193" y="66084"/>
                  </a:lnTo>
                  <a:lnTo>
                    <a:pt x="77377" y="66084"/>
                  </a:lnTo>
                  <a:lnTo>
                    <a:pt x="73463" y="56051"/>
                  </a:lnTo>
                  <a:lnTo>
                    <a:pt x="27802" y="56051"/>
                  </a:lnTo>
                  <a:lnTo>
                    <a:pt x="44244" y="12039"/>
                  </a:lnTo>
                  <a:lnTo>
                    <a:pt x="56293" y="12039"/>
                  </a:lnTo>
                  <a:lnTo>
                    <a:pt x="51595" y="0"/>
                  </a:lnTo>
                  <a:close/>
                </a:path>
                <a:path w="469264" h="97789">
                  <a:moveTo>
                    <a:pt x="77377" y="66084"/>
                  </a:moveTo>
                  <a:lnTo>
                    <a:pt x="64160" y="66084"/>
                  </a:lnTo>
                  <a:lnTo>
                    <a:pt x="74720" y="95246"/>
                  </a:lnTo>
                  <a:lnTo>
                    <a:pt x="88755" y="95246"/>
                  </a:lnTo>
                  <a:lnTo>
                    <a:pt x="77377" y="66084"/>
                  </a:lnTo>
                  <a:close/>
                </a:path>
                <a:path w="469264" h="97789">
                  <a:moveTo>
                    <a:pt x="56293" y="12039"/>
                  </a:moveTo>
                  <a:lnTo>
                    <a:pt x="44244" y="12039"/>
                  </a:lnTo>
                  <a:lnTo>
                    <a:pt x="60417" y="56051"/>
                  </a:lnTo>
                  <a:lnTo>
                    <a:pt x="73463" y="56051"/>
                  </a:lnTo>
                  <a:lnTo>
                    <a:pt x="56293" y="12039"/>
                  </a:lnTo>
                  <a:close/>
                </a:path>
                <a:path w="469264" h="97789">
                  <a:moveTo>
                    <a:pt x="112069" y="35583"/>
                  </a:moveTo>
                  <a:lnTo>
                    <a:pt x="100707" y="35583"/>
                  </a:lnTo>
                  <a:lnTo>
                    <a:pt x="100763" y="81066"/>
                  </a:lnTo>
                  <a:lnTo>
                    <a:pt x="104182" y="92437"/>
                  </a:lnTo>
                  <a:lnTo>
                    <a:pt x="105251" y="93373"/>
                  </a:lnTo>
                  <a:lnTo>
                    <a:pt x="106989" y="94176"/>
                  </a:lnTo>
                  <a:lnTo>
                    <a:pt x="109128" y="94845"/>
                  </a:lnTo>
                  <a:lnTo>
                    <a:pt x="111267" y="95648"/>
                  </a:lnTo>
                  <a:lnTo>
                    <a:pt x="113940" y="95915"/>
                  </a:lnTo>
                  <a:lnTo>
                    <a:pt x="119688" y="95915"/>
                  </a:lnTo>
                  <a:lnTo>
                    <a:pt x="122628" y="95781"/>
                  </a:lnTo>
                  <a:lnTo>
                    <a:pt x="125836" y="95380"/>
                  </a:lnTo>
                  <a:lnTo>
                    <a:pt x="125836" y="86016"/>
                  </a:lnTo>
                  <a:lnTo>
                    <a:pt x="117683" y="86016"/>
                  </a:lnTo>
                  <a:lnTo>
                    <a:pt x="116212" y="85882"/>
                  </a:lnTo>
                  <a:lnTo>
                    <a:pt x="115143" y="85481"/>
                  </a:lnTo>
                  <a:lnTo>
                    <a:pt x="114074" y="85213"/>
                  </a:lnTo>
                  <a:lnTo>
                    <a:pt x="113272" y="84411"/>
                  </a:lnTo>
                  <a:lnTo>
                    <a:pt x="112871" y="83207"/>
                  </a:lnTo>
                  <a:lnTo>
                    <a:pt x="112336" y="82003"/>
                  </a:lnTo>
                  <a:lnTo>
                    <a:pt x="112069" y="81066"/>
                  </a:lnTo>
                  <a:lnTo>
                    <a:pt x="112069" y="35583"/>
                  </a:lnTo>
                  <a:close/>
                </a:path>
                <a:path w="469264" h="97789">
                  <a:moveTo>
                    <a:pt x="125836" y="85615"/>
                  </a:moveTo>
                  <a:lnTo>
                    <a:pt x="123430" y="85882"/>
                  </a:lnTo>
                  <a:lnTo>
                    <a:pt x="121292" y="86016"/>
                  </a:lnTo>
                  <a:lnTo>
                    <a:pt x="125836" y="86016"/>
                  </a:lnTo>
                  <a:lnTo>
                    <a:pt x="125836" y="85615"/>
                  </a:lnTo>
                  <a:close/>
                </a:path>
                <a:path w="469264" h="97789">
                  <a:moveTo>
                    <a:pt x="125836" y="26219"/>
                  </a:moveTo>
                  <a:lnTo>
                    <a:pt x="89078" y="26219"/>
                  </a:lnTo>
                  <a:lnTo>
                    <a:pt x="89078" y="35583"/>
                  </a:lnTo>
                  <a:lnTo>
                    <a:pt x="125836" y="35583"/>
                  </a:lnTo>
                  <a:lnTo>
                    <a:pt x="125836" y="26219"/>
                  </a:lnTo>
                  <a:close/>
                </a:path>
                <a:path w="469264" h="97789">
                  <a:moveTo>
                    <a:pt x="112069" y="5752"/>
                  </a:moveTo>
                  <a:lnTo>
                    <a:pt x="100707" y="5752"/>
                  </a:lnTo>
                  <a:lnTo>
                    <a:pt x="100707" y="26219"/>
                  </a:lnTo>
                  <a:lnTo>
                    <a:pt x="112069" y="26219"/>
                  </a:lnTo>
                  <a:lnTo>
                    <a:pt x="112069" y="5752"/>
                  </a:lnTo>
                  <a:close/>
                </a:path>
                <a:path w="469264" h="97789">
                  <a:moveTo>
                    <a:pt x="154235" y="35583"/>
                  </a:moveTo>
                  <a:lnTo>
                    <a:pt x="142873" y="35583"/>
                  </a:lnTo>
                  <a:lnTo>
                    <a:pt x="142929" y="81066"/>
                  </a:lnTo>
                  <a:lnTo>
                    <a:pt x="146349" y="92437"/>
                  </a:lnTo>
                  <a:lnTo>
                    <a:pt x="147418" y="93373"/>
                  </a:lnTo>
                  <a:lnTo>
                    <a:pt x="149156" y="94176"/>
                  </a:lnTo>
                  <a:lnTo>
                    <a:pt x="151295" y="94845"/>
                  </a:lnTo>
                  <a:lnTo>
                    <a:pt x="153433" y="95648"/>
                  </a:lnTo>
                  <a:lnTo>
                    <a:pt x="156107" y="95915"/>
                  </a:lnTo>
                  <a:lnTo>
                    <a:pt x="161854" y="95915"/>
                  </a:lnTo>
                  <a:lnTo>
                    <a:pt x="164795" y="95781"/>
                  </a:lnTo>
                  <a:lnTo>
                    <a:pt x="168003" y="95380"/>
                  </a:lnTo>
                  <a:lnTo>
                    <a:pt x="168003" y="86016"/>
                  </a:lnTo>
                  <a:lnTo>
                    <a:pt x="159849" y="86016"/>
                  </a:lnTo>
                  <a:lnTo>
                    <a:pt x="158379" y="85882"/>
                  </a:lnTo>
                  <a:lnTo>
                    <a:pt x="157309" y="85481"/>
                  </a:lnTo>
                  <a:lnTo>
                    <a:pt x="156240" y="85213"/>
                  </a:lnTo>
                  <a:lnTo>
                    <a:pt x="155438" y="84411"/>
                  </a:lnTo>
                  <a:lnTo>
                    <a:pt x="155037" y="83207"/>
                  </a:lnTo>
                  <a:lnTo>
                    <a:pt x="154503" y="82003"/>
                  </a:lnTo>
                  <a:lnTo>
                    <a:pt x="154235" y="81066"/>
                  </a:lnTo>
                  <a:lnTo>
                    <a:pt x="154235" y="35583"/>
                  </a:lnTo>
                  <a:close/>
                </a:path>
                <a:path w="469264" h="97789">
                  <a:moveTo>
                    <a:pt x="168003" y="85615"/>
                  </a:moveTo>
                  <a:lnTo>
                    <a:pt x="165597" y="85882"/>
                  </a:lnTo>
                  <a:lnTo>
                    <a:pt x="163458" y="86016"/>
                  </a:lnTo>
                  <a:lnTo>
                    <a:pt x="168003" y="86016"/>
                  </a:lnTo>
                  <a:lnTo>
                    <a:pt x="168003" y="85615"/>
                  </a:lnTo>
                  <a:close/>
                </a:path>
                <a:path w="469264" h="97789">
                  <a:moveTo>
                    <a:pt x="168003" y="26219"/>
                  </a:moveTo>
                  <a:lnTo>
                    <a:pt x="131244" y="26219"/>
                  </a:lnTo>
                  <a:lnTo>
                    <a:pt x="131244" y="35583"/>
                  </a:lnTo>
                  <a:lnTo>
                    <a:pt x="168003" y="35583"/>
                  </a:lnTo>
                  <a:lnTo>
                    <a:pt x="168003" y="26219"/>
                  </a:lnTo>
                  <a:close/>
                </a:path>
                <a:path w="469264" h="97789">
                  <a:moveTo>
                    <a:pt x="154235" y="5752"/>
                  </a:moveTo>
                  <a:lnTo>
                    <a:pt x="142873" y="5752"/>
                  </a:lnTo>
                  <a:lnTo>
                    <a:pt x="142873" y="26219"/>
                  </a:lnTo>
                  <a:lnTo>
                    <a:pt x="154235" y="26219"/>
                  </a:lnTo>
                  <a:lnTo>
                    <a:pt x="154235" y="5752"/>
                  </a:lnTo>
                  <a:close/>
                </a:path>
                <a:path w="469264" h="97789">
                  <a:moveTo>
                    <a:pt x="209095" y="24213"/>
                  </a:moveTo>
                  <a:lnTo>
                    <a:pt x="177566" y="53741"/>
                  </a:lnTo>
                  <a:lnTo>
                    <a:pt x="177014" y="61669"/>
                  </a:lnTo>
                  <a:lnTo>
                    <a:pt x="177543" y="69643"/>
                  </a:lnTo>
                  <a:lnTo>
                    <a:pt x="209495" y="97520"/>
                  </a:lnTo>
                  <a:lnTo>
                    <a:pt x="220698" y="96015"/>
                  </a:lnTo>
                  <a:lnTo>
                    <a:pt x="229445" y="91501"/>
                  </a:lnTo>
                  <a:lnTo>
                    <a:pt x="232241" y="88156"/>
                  </a:lnTo>
                  <a:lnTo>
                    <a:pt x="203213" y="88156"/>
                  </a:lnTo>
                  <a:lnTo>
                    <a:pt x="197867" y="86150"/>
                  </a:lnTo>
                  <a:lnTo>
                    <a:pt x="194124" y="81869"/>
                  </a:lnTo>
                  <a:lnTo>
                    <a:pt x="190248" y="77722"/>
                  </a:lnTo>
                  <a:lnTo>
                    <a:pt x="188376" y="71970"/>
                  </a:lnTo>
                  <a:lnTo>
                    <a:pt x="188376" y="64612"/>
                  </a:lnTo>
                  <a:lnTo>
                    <a:pt x="188510" y="63809"/>
                  </a:lnTo>
                  <a:lnTo>
                    <a:pt x="240373" y="63809"/>
                  </a:lnTo>
                  <a:lnTo>
                    <a:pt x="240339" y="61669"/>
                  </a:lnTo>
                  <a:lnTo>
                    <a:pt x="239890" y="54579"/>
                  </a:lnTo>
                  <a:lnTo>
                    <a:pt x="188510" y="54579"/>
                  </a:lnTo>
                  <a:lnTo>
                    <a:pt x="189178" y="48158"/>
                  </a:lnTo>
                  <a:lnTo>
                    <a:pt x="191317" y="42941"/>
                  </a:lnTo>
                  <a:lnTo>
                    <a:pt x="195059" y="39195"/>
                  </a:lnTo>
                  <a:lnTo>
                    <a:pt x="198668" y="35450"/>
                  </a:lnTo>
                  <a:lnTo>
                    <a:pt x="203213" y="33577"/>
                  </a:lnTo>
                  <a:lnTo>
                    <a:pt x="231275" y="33577"/>
                  </a:lnTo>
                  <a:lnTo>
                    <a:pt x="228286" y="30308"/>
                  </a:lnTo>
                  <a:lnTo>
                    <a:pt x="222913" y="26922"/>
                  </a:lnTo>
                  <a:lnTo>
                    <a:pt x="216511" y="24890"/>
                  </a:lnTo>
                  <a:lnTo>
                    <a:pt x="209095" y="24213"/>
                  </a:lnTo>
                  <a:close/>
                </a:path>
                <a:path w="469264" h="97789">
                  <a:moveTo>
                    <a:pt x="239571" y="73441"/>
                  </a:moveTo>
                  <a:lnTo>
                    <a:pt x="228476" y="73441"/>
                  </a:lnTo>
                  <a:lnTo>
                    <a:pt x="226872" y="78658"/>
                  </a:lnTo>
                  <a:lnTo>
                    <a:pt x="224600" y="82404"/>
                  </a:lnTo>
                  <a:lnTo>
                    <a:pt x="221659" y="84678"/>
                  </a:lnTo>
                  <a:lnTo>
                    <a:pt x="218719" y="87086"/>
                  </a:lnTo>
                  <a:lnTo>
                    <a:pt x="214842" y="88156"/>
                  </a:lnTo>
                  <a:lnTo>
                    <a:pt x="232241" y="88156"/>
                  </a:lnTo>
                  <a:lnTo>
                    <a:pt x="235736" y="83976"/>
                  </a:lnTo>
                  <a:lnTo>
                    <a:pt x="239571" y="73441"/>
                  </a:lnTo>
                  <a:close/>
                </a:path>
                <a:path w="469264" h="97789">
                  <a:moveTo>
                    <a:pt x="231275" y="33577"/>
                  </a:moveTo>
                  <a:lnTo>
                    <a:pt x="214441" y="33577"/>
                  </a:lnTo>
                  <a:lnTo>
                    <a:pt x="219120" y="35450"/>
                  </a:lnTo>
                  <a:lnTo>
                    <a:pt x="226070" y="42941"/>
                  </a:lnTo>
                  <a:lnTo>
                    <a:pt x="228075" y="48024"/>
                  </a:lnTo>
                  <a:lnTo>
                    <a:pt x="228610" y="54579"/>
                  </a:lnTo>
                  <a:lnTo>
                    <a:pt x="239890" y="54579"/>
                  </a:lnTo>
                  <a:lnTo>
                    <a:pt x="239876" y="54349"/>
                  </a:lnTo>
                  <a:lnTo>
                    <a:pt x="238401" y="47222"/>
                  </a:lnTo>
                  <a:lnTo>
                    <a:pt x="235974" y="40796"/>
                  </a:lnTo>
                  <a:lnTo>
                    <a:pt x="232620" y="35048"/>
                  </a:lnTo>
                  <a:lnTo>
                    <a:pt x="231275" y="33577"/>
                  </a:lnTo>
                  <a:close/>
                </a:path>
                <a:path w="469264" h="97789">
                  <a:moveTo>
                    <a:pt x="259370" y="73441"/>
                  </a:moveTo>
                  <a:lnTo>
                    <a:pt x="248142" y="73441"/>
                  </a:lnTo>
                  <a:lnTo>
                    <a:pt x="248410" y="81200"/>
                  </a:lnTo>
                  <a:lnTo>
                    <a:pt x="251083" y="87220"/>
                  </a:lnTo>
                  <a:lnTo>
                    <a:pt x="256162" y="91233"/>
                  </a:lnTo>
                  <a:lnTo>
                    <a:pt x="261242" y="95380"/>
                  </a:lnTo>
                  <a:lnTo>
                    <a:pt x="268460" y="97387"/>
                  </a:lnTo>
                  <a:lnTo>
                    <a:pt x="286371" y="97387"/>
                  </a:lnTo>
                  <a:lnTo>
                    <a:pt x="293322" y="95380"/>
                  </a:lnTo>
                  <a:lnTo>
                    <a:pt x="302879" y="88022"/>
                  </a:lnTo>
                  <a:lnTo>
                    <a:pt x="266187" y="88022"/>
                  </a:lnTo>
                  <a:lnTo>
                    <a:pt x="259905" y="83207"/>
                  </a:lnTo>
                  <a:lnTo>
                    <a:pt x="259370" y="73441"/>
                  </a:lnTo>
                  <a:close/>
                </a:path>
                <a:path w="469264" h="97789">
                  <a:moveTo>
                    <a:pt x="284099" y="24213"/>
                  </a:moveTo>
                  <a:lnTo>
                    <a:pt x="268059" y="24213"/>
                  </a:lnTo>
                  <a:lnTo>
                    <a:pt x="261643" y="26085"/>
                  </a:lnTo>
                  <a:lnTo>
                    <a:pt x="256831" y="29697"/>
                  </a:lnTo>
                  <a:lnTo>
                    <a:pt x="252019" y="33443"/>
                  </a:lnTo>
                  <a:lnTo>
                    <a:pt x="249746" y="38392"/>
                  </a:lnTo>
                  <a:lnTo>
                    <a:pt x="249764" y="46954"/>
                  </a:lnTo>
                  <a:lnTo>
                    <a:pt x="266722" y="62338"/>
                  </a:lnTo>
                  <a:lnTo>
                    <a:pt x="267791" y="62739"/>
                  </a:lnTo>
                  <a:lnTo>
                    <a:pt x="269663" y="63274"/>
                  </a:lnTo>
                  <a:lnTo>
                    <a:pt x="275009" y="64344"/>
                  </a:lnTo>
                  <a:lnTo>
                    <a:pt x="276747" y="64746"/>
                  </a:lnTo>
                  <a:lnTo>
                    <a:pt x="277549" y="64880"/>
                  </a:lnTo>
                  <a:lnTo>
                    <a:pt x="277817" y="65013"/>
                  </a:lnTo>
                  <a:lnTo>
                    <a:pt x="278217" y="65147"/>
                  </a:lnTo>
                  <a:lnTo>
                    <a:pt x="278752" y="65147"/>
                  </a:lnTo>
                  <a:lnTo>
                    <a:pt x="282361" y="66084"/>
                  </a:lnTo>
                  <a:lnTo>
                    <a:pt x="294926" y="74244"/>
                  </a:lnTo>
                  <a:lnTo>
                    <a:pt x="294926" y="79996"/>
                  </a:lnTo>
                  <a:lnTo>
                    <a:pt x="293322" y="82805"/>
                  </a:lnTo>
                  <a:lnTo>
                    <a:pt x="287173" y="87086"/>
                  </a:lnTo>
                  <a:lnTo>
                    <a:pt x="283163" y="88022"/>
                  </a:lnTo>
                  <a:lnTo>
                    <a:pt x="302879" y="88022"/>
                  </a:lnTo>
                  <a:lnTo>
                    <a:pt x="303748" y="87353"/>
                  </a:lnTo>
                  <a:lnTo>
                    <a:pt x="306421" y="81869"/>
                  </a:lnTo>
                  <a:lnTo>
                    <a:pt x="306421" y="72371"/>
                  </a:lnTo>
                  <a:lnTo>
                    <a:pt x="282896" y="54980"/>
                  </a:lnTo>
                  <a:lnTo>
                    <a:pt x="279688" y="54178"/>
                  </a:lnTo>
                  <a:lnTo>
                    <a:pt x="279153" y="54178"/>
                  </a:lnTo>
                  <a:lnTo>
                    <a:pt x="278217" y="53910"/>
                  </a:lnTo>
                  <a:lnTo>
                    <a:pt x="276613" y="53509"/>
                  </a:lnTo>
                  <a:lnTo>
                    <a:pt x="275009" y="53241"/>
                  </a:lnTo>
                  <a:lnTo>
                    <a:pt x="272069" y="52439"/>
                  </a:lnTo>
                  <a:lnTo>
                    <a:pt x="269395" y="51904"/>
                  </a:lnTo>
                  <a:lnTo>
                    <a:pt x="267524" y="50967"/>
                  </a:lnTo>
                  <a:lnTo>
                    <a:pt x="266856" y="50700"/>
                  </a:lnTo>
                  <a:lnTo>
                    <a:pt x="264984" y="49897"/>
                  </a:lnTo>
                  <a:lnTo>
                    <a:pt x="264316" y="49496"/>
                  </a:lnTo>
                  <a:lnTo>
                    <a:pt x="263915" y="48961"/>
                  </a:lnTo>
                  <a:lnTo>
                    <a:pt x="263514" y="48559"/>
                  </a:lnTo>
                  <a:lnTo>
                    <a:pt x="263113" y="48024"/>
                  </a:lnTo>
                  <a:lnTo>
                    <a:pt x="262043" y="46954"/>
                  </a:lnTo>
                  <a:lnTo>
                    <a:pt x="261776" y="46285"/>
                  </a:lnTo>
                  <a:lnTo>
                    <a:pt x="261643" y="45482"/>
                  </a:lnTo>
                  <a:lnTo>
                    <a:pt x="261375" y="44680"/>
                  </a:lnTo>
                  <a:lnTo>
                    <a:pt x="261375" y="40265"/>
                  </a:lnTo>
                  <a:lnTo>
                    <a:pt x="262578" y="37991"/>
                  </a:lnTo>
                  <a:lnTo>
                    <a:pt x="265118" y="36252"/>
                  </a:lnTo>
                  <a:lnTo>
                    <a:pt x="267524" y="34647"/>
                  </a:lnTo>
                  <a:lnTo>
                    <a:pt x="270999" y="33710"/>
                  </a:lnTo>
                  <a:lnTo>
                    <a:pt x="300766" y="33710"/>
                  </a:lnTo>
                  <a:lnTo>
                    <a:pt x="295861" y="29965"/>
                  </a:lnTo>
                  <a:lnTo>
                    <a:pt x="290782" y="26219"/>
                  </a:lnTo>
                  <a:lnTo>
                    <a:pt x="284099" y="24213"/>
                  </a:lnTo>
                  <a:close/>
                </a:path>
                <a:path w="469264" h="97789">
                  <a:moveTo>
                    <a:pt x="300766" y="33710"/>
                  </a:moveTo>
                  <a:lnTo>
                    <a:pt x="285836" y="33710"/>
                  </a:lnTo>
                  <a:lnTo>
                    <a:pt x="291450" y="37991"/>
                  </a:lnTo>
                  <a:lnTo>
                    <a:pt x="292252" y="46285"/>
                  </a:lnTo>
                  <a:lnTo>
                    <a:pt x="303614" y="46285"/>
                  </a:lnTo>
                  <a:lnTo>
                    <a:pt x="303614" y="39329"/>
                  </a:lnTo>
                  <a:lnTo>
                    <a:pt x="300941" y="33844"/>
                  </a:lnTo>
                  <a:lnTo>
                    <a:pt x="300766" y="33710"/>
                  </a:lnTo>
                  <a:close/>
                </a:path>
                <a:path w="469264" h="97789">
                  <a:moveTo>
                    <a:pt x="335026" y="35583"/>
                  </a:moveTo>
                  <a:lnTo>
                    <a:pt x="323664" y="35583"/>
                  </a:lnTo>
                  <a:lnTo>
                    <a:pt x="323720" y="81066"/>
                  </a:lnTo>
                  <a:lnTo>
                    <a:pt x="327140" y="92437"/>
                  </a:lnTo>
                  <a:lnTo>
                    <a:pt x="328209" y="93373"/>
                  </a:lnTo>
                  <a:lnTo>
                    <a:pt x="329947" y="94176"/>
                  </a:lnTo>
                  <a:lnTo>
                    <a:pt x="332085" y="94845"/>
                  </a:lnTo>
                  <a:lnTo>
                    <a:pt x="334224" y="95648"/>
                  </a:lnTo>
                  <a:lnTo>
                    <a:pt x="336898" y="95915"/>
                  </a:lnTo>
                  <a:lnTo>
                    <a:pt x="342645" y="95915"/>
                  </a:lnTo>
                  <a:lnTo>
                    <a:pt x="345586" y="95781"/>
                  </a:lnTo>
                  <a:lnTo>
                    <a:pt x="348794" y="95380"/>
                  </a:lnTo>
                  <a:lnTo>
                    <a:pt x="348794" y="86016"/>
                  </a:lnTo>
                  <a:lnTo>
                    <a:pt x="340640" y="86016"/>
                  </a:lnTo>
                  <a:lnTo>
                    <a:pt x="339170" y="85882"/>
                  </a:lnTo>
                  <a:lnTo>
                    <a:pt x="338100" y="85481"/>
                  </a:lnTo>
                  <a:lnTo>
                    <a:pt x="337031" y="85213"/>
                  </a:lnTo>
                  <a:lnTo>
                    <a:pt x="336229" y="84411"/>
                  </a:lnTo>
                  <a:lnTo>
                    <a:pt x="335828" y="83207"/>
                  </a:lnTo>
                  <a:lnTo>
                    <a:pt x="335293" y="82003"/>
                  </a:lnTo>
                  <a:lnTo>
                    <a:pt x="335026" y="81066"/>
                  </a:lnTo>
                  <a:lnTo>
                    <a:pt x="335026" y="35583"/>
                  </a:lnTo>
                  <a:close/>
                </a:path>
                <a:path w="469264" h="97789">
                  <a:moveTo>
                    <a:pt x="348794" y="85615"/>
                  </a:moveTo>
                  <a:lnTo>
                    <a:pt x="346388" y="85882"/>
                  </a:lnTo>
                  <a:lnTo>
                    <a:pt x="344249" y="86016"/>
                  </a:lnTo>
                  <a:lnTo>
                    <a:pt x="348794" y="86016"/>
                  </a:lnTo>
                  <a:lnTo>
                    <a:pt x="348794" y="85615"/>
                  </a:lnTo>
                  <a:close/>
                </a:path>
                <a:path w="469264" h="97789">
                  <a:moveTo>
                    <a:pt x="348794" y="26219"/>
                  </a:moveTo>
                  <a:lnTo>
                    <a:pt x="312035" y="26219"/>
                  </a:lnTo>
                  <a:lnTo>
                    <a:pt x="312035" y="35583"/>
                  </a:lnTo>
                  <a:lnTo>
                    <a:pt x="348794" y="35583"/>
                  </a:lnTo>
                  <a:lnTo>
                    <a:pt x="348794" y="26219"/>
                  </a:lnTo>
                  <a:close/>
                </a:path>
                <a:path w="469264" h="97789">
                  <a:moveTo>
                    <a:pt x="335026" y="5752"/>
                  </a:moveTo>
                  <a:lnTo>
                    <a:pt x="323664" y="5752"/>
                  </a:lnTo>
                  <a:lnTo>
                    <a:pt x="323664" y="26219"/>
                  </a:lnTo>
                  <a:lnTo>
                    <a:pt x="335026" y="26219"/>
                  </a:lnTo>
                  <a:lnTo>
                    <a:pt x="335026" y="5752"/>
                  </a:lnTo>
                  <a:close/>
                </a:path>
                <a:path w="469264" h="97789">
                  <a:moveTo>
                    <a:pt x="389885" y="24213"/>
                  </a:moveTo>
                  <a:lnTo>
                    <a:pt x="358357" y="53741"/>
                  </a:lnTo>
                  <a:lnTo>
                    <a:pt x="357805" y="61669"/>
                  </a:lnTo>
                  <a:lnTo>
                    <a:pt x="358334" y="69643"/>
                  </a:lnTo>
                  <a:lnTo>
                    <a:pt x="390286" y="97520"/>
                  </a:lnTo>
                  <a:lnTo>
                    <a:pt x="401489" y="96015"/>
                  </a:lnTo>
                  <a:lnTo>
                    <a:pt x="410236" y="91501"/>
                  </a:lnTo>
                  <a:lnTo>
                    <a:pt x="413032" y="88156"/>
                  </a:lnTo>
                  <a:lnTo>
                    <a:pt x="384004" y="88156"/>
                  </a:lnTo>
                  <a:lnTo>
                    <a:pt x="378657" y="86150"/>
                  </a:lnTo>
                  <a:lnTo>
                    <a:pt x="374915" y="81869"/>
                  </a:lnTo>
                  <a:lnTo>
                    <a:pt x="371038" y="77722"/>
                  </a:lnTo>
                  <a:lnTo>
                    <a:pt x="369167" y="71970"/>
                  </a:lnTo>
                  <a:lnTo>
                    <a:pt x="369167" y="64612"/>
                  </a:lnTo>
                  <a:lnTo>
                    <a:pt x="369301" y="63809"/>
                  </a:lnTo>
                  <a:lnTo>
                    <a:pt x="421164" y="63809"/>
                  </a:lnTo>
                  <a:lnTo>
                    <a:pt x="421130" y="61669"/>
                  </a:lnTo>
                  <a:lnTo>
                    <a:pt x="420681" y="54579"/>
                  </a:lnTo>
                  <a:lnTo>
                    <a:pt x="369301" y="54579"/>
                  </a:lnTo>
                  <a:lnTo>
                    <a:pt x="369969" y="48158"/>
                  </a:lnTo>
                  <a:lnTo>
                    <a:pt x="372108" y="42941"/>
                  </a:lnTo>
                  <a:lnTo>
                    <a:pt x="375850" y="39195"/>
                  </a:lnTo>
                  <a:lnTo>
                    <a:pt x="379459" y="35450"/>
                  </a:lnTo>
                  <a:lnTo>
                    <a:pt x="384004" y="33577"/>
                  </a:lnTo>
                  <a:lnTo>
                    <a:pt x="412066" y="33577"/>
                  </a:lnTo>
                  <a:lnTo>
                    <a:pt x="409077" y="30308"/>
                  </a:lnTo>
                  <a:lnTo>
                    <a:pt x="403703" y="26922"/>
                  </a:lnTo>
                  <a:lnTo>
                    <a:pt x="397302" y="24890"/>
                  </a:lnTo>
                  <a:lnTo>
                    <a:pt x="389885" y="24213"/>
                  </a:lnTo>
                  <a:close/>
                </a:path>
                <a:path w="469264" h="97789">
                  <a:moveTo>
                    <a:pt x="420362" y="73441"/>
                  </a:moveTo>
                  <a:lnTo>
                    <a:pt x="409267" y="73441"/>
                  </a:lnTo>
                  <a:lnTo>
                    <a:pt x="407663" y="78658"/>
                  </a:lnTo>
                  <a:lnTo>
                    <a:pt x="405391" y="82404"/>
                  </a:lnTo>
                  <a:lnTo>
                    <a:pt x="402450" y="84678"/>
                  </a:lnTo>
                  <a:lnTo>
                    <a:pt x="399509" y="87086"/>
                  </a:lnTo>
                  <a:lnTo>
                    <a:pt x="395633" y="88156"/>
                  </a:lnTo>
                  <a:lnTo>
                    <a:pt x="413032" y="88156"/>
                  </a:lnTo>
                  <a:lnTo>
                    <a:pt x="416527" y="83976"/>
                  </a:lnTo>
                  <a:lnTo>
                    <a:pt x="420362" y="73441"/>
                  </a:lnTo>
                  <a:close/>
                </a:path>
                <a:path w="469264" h="97789">
                  <a:moveTo>
                    <a:pt x="412066" y="33577"/>
                  </a:moveTo>
                  <a:lnTo>
                    <a:pt x="395232" y="33577"/>
                  </a:lnTo>
                  <a:lnTo>
                    <a:pt x="399911" y="35450"/>
                  </a:lnTo>
                  <a:lnTo>
                    <a:pt x="406861" y="42941"/>
                  </a:lnTo>
                  <a:lnTo>
                    <a:pt x="408866" y="48024"/>
                  </a:lnTo>
                  <a:lnTo>
                    <a:pt x="409401" y="54579"/>
                  </a:lnTo>
                  <a:lnTo>
                    <a:pt x="420681" y="54579"/>
                  </a:lnTo>
                  <a:lnTo>
                    <a:pt x="420666" y="54349"/>
                  </a:lnTo>
                  <a:lnTo>
                    <a:pt x="419192" y="47222"/>
                  </a:lnTo>
                  <a:lnTo>
                    <a:pt x="416765" y="40796"/>
                  </a:lnTo>
                  <a:lnTo>
                    <a:pt x="413411" y="35048"/>
                  </a:lnTo>
                  <a:lnTo>
                    <a:pt x="412066" y="33577"/>
                  </a:lnTo>
                  <a:close/>
                </a:path>
                <a:path w="469264" h="97789">
                  <a:moveTo>
                    <a:pt x="443637" y="26219"/>
                  </a:moveTo>
                  <a:lnTo>
                    <a:pt x="432809" y="26219"/>
                  </a:lnTo>
                  <a:lnTo>
                    <a:pt x="432809" y="95246"/>
                  </a:lnTo>
                  <a:lnTo>
                    <a:pt x="444171" y="95246"/>
                  </a:lnTo>
                  <a:lnTo>
                    <a:pt x="444171" y="62739"/>
                  </a:lnTo>
                  <a:lnTo>
                    <a:pt x="444305" y="59662"/>
                  </a:lnTo>
                  <a:lnTo>
                    <a:pt x="451430" y="41068"/>
                  </a:lnTo>
                  <a:lnTo>
                    <a:pt x="443637" y="41068"/>
                  </a:lnTo>
                  <a:lnTo>
                    <a:pt x="443637" y="26219"/>
                  </a:lnTo>
                  <a:close/>
                </a:path>
                <a:path w="469264" h="97789">
                  <a:moveTo>
                    <a:pt x="469162" y="24614"/>
                  </a:moveTo>
                  <a:lnTo>
                    <a:pt x="460514" y="25642"/>
                  </a:lnTo>
                  <a:lnTo>
                    <a:pt x="453394" y="28727"/>
                  </a:lnTo>
                  <a:lnTo>
                    <a:pt x="447776" y="33869"/>
                  </a:lnTo>
                  <a:lnTo>
                    <a:pt x="443637" y="41068"/>
                  </a:lnTo>
                  <a:lnTo>
                    <a:pt x="451430" y="41068"/>
                  </a:lnTo>
                  <a:lnTo>
                    <a:pt x="451924" y="40533"/>
                  </a:lnTo>
                  <a:lnTo>
                    <a:pt x="453929" y="39061"/>
                  </a:lnTo>
                  <a:lnTo>
                    <a:pt x="459248" y="36921"/>
                  </a:lnTo>
                  <a:lnTo>
                    <a:pt x="462478" y="36386"/>
                  </a:lnTo>
                  <a:lnTo>
                    <a:pt x="469051" y="36386"/>
                  </a:lnTo>
                  <a:lnTo>
                    <a:pt x="469162" y="24614"/>
                  </a:lnTo>
                  <a:close/>
                </a:path>
                <a:path w="469264" h="97789">
                  <a:moveTo>
                    <a:pt x="469051" y="36386"/>
                  </a:moveTo>
                  <a:lnTo>
                    <a:pt x="468215" y="36386"/>
                  </a:lnTo>
                  <a:lnTo>
                    <a:pt x="469050" y="36520"/>
                  </a:lnTo>
                  <a:lnTo>
                    <a:pt x="469051" y="363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271" y="4445533"/>
              <a:ext cx="2439962" cy="13488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4771" y="4572533"/>
              <a:ext cx="1677974" cy="58681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38054" y="2979391"/>
              <a:ext cx="619125" cy="83185"/>
            </a:xfrm>
            <a:custGeom>
              <a:avLst/>
              <a:gdLst/>
              <a:ahLst/>
              <a:cxnLst/>
              <a:rect l="l" t="t" r="r" b="b"/>
              <a:pathLst>
                <a:path w="619125" h="83185">
                  <a:moveTo>
                    <a:pt x="578964" y="0"/>
                  </a:moveTo>
                  <a:lnTo>
                    <a:pt x="575433" y="0"/>
                  </a:lnTo>
                  <a:lnTo>
                    <a:pt x="571083" y="4353"/>
                  </a:lnTo>
                  <a:lnTo>
                    <a:pt x="571083" y="7887"/>
                  </a:lnTo>
                  <a:lnTo>
                    <a:pt x="604767" y="41592"/>
                  </a:lnTo>
                  <a:lnTo>
                    <a:pt x="571083" y="75297"/>
                  </a:lnTo>
                  <a:lnTo>
                    <a:pt x="571083" y="78831"/>
                  </a:lnTo>
                  <a:lnTo>
                    <a:pt x="575433" y="83184"/>
                  </a:lnTo>
                  <a:lnTo>
                    <a:pt x="578964" y="83184"/>
                  </a:lnTo>
                  <a:lnTo>
                    <a:pt x="614948" y="47166"/>
                  </a:lnTo>
                  <a:lnTo>
                    <a:pt x="612642" y="47166"/>
                  </a:lnTo>
                  <a:lnTo>
                    <a:pt x="612642" y="36018"/>
                  </a:lnTo>
                  <a:lnTo>
                    <a:pt x="614953" y="36018"/>
                  </a:lnTo>
                  <a:lnTo>
                    <a:pt x="578964" y="0"/>
                  </a:lnTo>
                  <a:close/>
                </a:path>
                <a:path w="619125" h="83185">
                  <a:moveTo>
                    <a:pt x="599197" y="36018"/>
                  </a:moveTo>
                  <a:lnTo>
                    <a:pt x="583469" y="36018"/>
                  </a:lnTo>
                  <a:lnTo>
                    <a:pt x="583469" y="47166"/>
                  </a:lnTo>
                  <a:lnTo>
                    <a:pt x="599197" y="47166"/>
                  </a:lnTo>
                  <a:lnTo>
                    <a:pt x="604767" y="41592"/>
                  </a:lnTo>
                  <a:lnTo>
                    <a:pt x="599197" y="36018"/>
                  </a:lnTo>
                  <a:close/>
                </a:path>
                <a:path w="619125" h="83185">
                  <a:moveTo>
                    <a:pt x="614953" y="36018"/>
                  </a:moveTo>
                  <a:lnTo>
                    <a:pt x="612642" y="36018"/>
                  </a:lnTo>
                  <a:lnTo>
                    <a:pt x="612642" y="47166"/>
                  </a:lnTo>
                  <a:lnTo>
                    <a:pt x="614948" y="47166"/>
                  </a:lnTo>
                  <a:lnTo>
                    <a:pt x="618757" y="43359"/>
                  </a:lnTo>
                  <a:lnTo>
                    <a:pt x="618757" y="39825"/>
                  </a:lnTo>
                  <a:lnTo>
                    <a:pt x="614953" y="36018"/>
                  </a:lnTo>
                  <a:close/>
                </a:path>
                <a:path w="619125" h="83185">
                  <a:moveTo>
                    <a:pt x="554296" y="36018"/>
                  </a:moveTo>
                  <a:lnTo>
                    <a:pt x="495950" y="36018"/>
                  </a:lnTo>
                  <a:lnTo>
                    <a:pt x="495950" y="47166"/>
                  </a:lnTo>
                  <a:lnTo>
                    <a:pt x="554296" y="47166"/>
                  </a:lnTo>
                  <a:lnTo>
                    <a:pt x="554296" y="36018"/>
                  </a:lnTo>
                  <a:close/>
                </a:path>
                <a:path w="619125" h="83185">
                  <a:moveTo>
                    <a:pt x="466777" y="36018"/>
                  </a:moveTo>
                  <a:lnTo>
                    <a:pt x="408426" y="36018"/>
                  </a:lnTo>
                  <a:lnTo>
                    <a:pt x="408426" y="47166"/>
                  </a:lnTo>
                  <a:lnTo>
                    <a:pt x="466777" y="47166"/>
                  </a:lnTo>
                  <a:lnTo>
                    <a:pt x="466777" y="36018"/>
                  </a:lnTo>
                  <a:close/>
                </a:path>
                <a:path w="619125" h="83185">
                  <a:moveTo>
                    <a:pt x="379253" y="36018"/>
                  </a:moveTo>
                  <a:lnTo>
                    <a:pt x="320907" y="36018"/>
                  </a:lnTo>
                  <a:lnTo>
                    <a:pt x="320907" y="47166"/>
                  </a:lnTo>
                  <a:lnTo>
                    <a:pt x="379253" y="47166"/>
                  </a:lnTo>
                  <a:lnTo>
                    <a:pt x="379253" y="36018"/>
                  </a:lnTo>
                  <a:close/>
                </a:path>
                <a:path w="619125" h="83185">
                  <a:moveTo>
                    <a:pt x="291734" y="36018"/>
                  </a:moveTo>
                  <a:lnTo>
                    <a:pt x="233389" y="36018"/>
                  </a:lnTo>
                  <a:lnTo>
                    <a:pt x="233389" y="47166"/>
                  </a:lnTo>
                  <a:lnTo>
                    <a:pt x="291734" y="47166"/>
                  </a:lnTo>
                  <a:lnTo>
                    <a:pt x="291734" y="36018"/>
                  </a:lnTo>
                  <a:close/>
                </a:path>
                <a:path w="619125" h="83185">
                  <a:moveTo>
                    <a:pt x="204216" y="36018"/>
                  </a:moveTo>
                  <a:lnTo>
                    <a:pt x="145864" y="36018"/>
                  </a:lnTo>
                  <a:lnTo>
                    <a:pt x="145864" y="47166"/>
                  </a:lnTo>
                  <a:lnTo>
                    <a:pt x="204216" y="47166"/>
                  </a:lnTo>
                  <a:lnTo>
                    <a:pt x="204216" y="36018"/>
                  </a:lnTo>
                  <a:close/>
                </a:path>
                <a:path w="619125" h="83185">
                  <a:moveTo>
                    <a:pt x="116691" y="36018"/>
                  </a:moveTo>
                  <a:lnTo>
                    <a:pt x="58345" y="36018"/>
                  </a:lnTo>
                  <a:lnTo>
                    <a:pt x="58345" y="47166"/>
                  </a:lnTo>
                  <a:lnTo>
                    <a:pt x="116691" y="47166"/>
                  </a:lnTo>
                  <a:lnTo>
                    <a:pt x="116691" y="36018"/>
                  </a:lnTo>
                  <a:close/>
                </a:path>
                <a:path w="619125" h="83185">
                  <a:moveTo>
                    <a:pt x="29172" y="36018"/>
                  </a:moveTo>
                  <a:lnTo>
                    <a:pt x="0" y="36018"/>
                  </a:lnTo>
                  <a:lnTo>
                    <a:pt x="0" y="47166"/>
                  </a:lnTo>
                  <a:lnTo>
                    <a:pt x="29172" y="47166"/>
                  </a:lnTo>
                  <a:lnTo>
                    <a:pt x="29172" y="36018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7311" y="3360960"/>
              <a:ext cx="2360223" cy="126341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31920" y="2845612"/>
              <a:ext cx="3131185" cy="217170"/>
            </a:xfrm>
            <a:custGeom>
              <a:avLst/>
              <a:gdLst/>
              <a:ahLst/>
              <a:cxnLst/>
              <a:rect l="l" t="t" r="r" b="b"/>
              <a:pathLst>
                <a:path w="3131184" h="217169">
                  <a:moveTo>
                    <a:pt x="47675" y="4356"/>
                  </a:moveTo>
                  <a:lnTo>
                    <a:pt x="43332" y="0"/>
                  </a:lnTo>
                  <a:lnTo>
                    <a:pt x="39801" y="0"/>
                  </a:lnTo>
                  <a:lnTo>
                    <a:pt x="0" y="39827"/>
                  </a:lnTo>
                  <a:lnTo>
                    <a:pt x="0" y="43357"/>
                  </a:lnTo>
                  <a:lnTo>
                    <a:pt x="39801" y="83185"/>
                  </a:lnTo>
                  <a:lnTo>
                    <a:pt x="43332" y="83185"/>
                  </a:lnTo>
                  <a:lnTo>
                    <a:pt x="47675" y="78828"/>
                  </a:lnTo>
                  <a:lnTo>
                    <a:pt x="47675" y="75298"/>
                  </a:lnTo>
                  <a:lnTo>
                    <a:pt x="19558" y="47167"/>
                  </a:lnTo>
                  <a:lnTo>
                    <a:pt x="35293" y="47167"/>
                  </a:lnTo>
                  <a:lnTo>
                    <a:pt x="35293" y="36017"/>
                  </a:lnTo>
                  <a:lnTo>
                    <a:pt x="19558" y="36017"/>
                  </a:lnTo>
                  <a:lnTo>
                    <a:pt x="47675" y="7886"/>
                  </a:lnTo>
                  <a:lnTo>
                    <a:pt x="47675" y="4356"/>
                  </a:lnTo>
                  <a:close/>
                </a:path>
                <a:path w="3131184" h="217169">
                  <a:moveTo>
                    <a:pt x="122809" y="36017"/>
                  </a:moveTo>
                  <a:lnTo>
                    <a:pt x="64465" y="36017"/>
                  </a:lnTo>
                  <a:lnTo>
                    <a:pt x="64465" y="47167"/>
                  </a:lnTo>
                  <a:lnTo>
                    <a:pt x="122809" y="47167"/>
                  </a:lnTo>
                  <a:lnTo>
                    <a:pt x="122809" y="36017"/>
                  </a:lnTo>
                  <a:close/>
                </a:path>
                <a:path w="3131184" h="217169">
                  <a:moveTo>
                    <a:pt x="210337" y="36017"/>
                  </a:moveTo>
                  <a:lnTo>
                    <a:pt x="151980" y="36017"/>
                  </a:lnTo>
                  <a:lnTo>
                    <a:pt x="151980" y="47167"/>
                  </a:lnTo>
                  <a:lnTo>
                    <a:pt x="210337" y="47167"/>
                  </a:lnTo>
                  <a:lnTo>
                    <a:pt x="210337" y="36017"/>
                  </a:lnTo>
                  <a:close/>
                </a:path>
                <a:path w="3131184" h="217169">
                  <a:moveTo>
                    <a:pt x="297853" y="36017"/>
                  </a:moveTo>
                  <a:lnTo>
                    <a:pt x="239509" y="36017"/>
                  </a:lnTo>
                  <a:lnTo>
                    <a:pt x="239509" y="47167"/>
                  </a:lnTo>
                  <a:lnTo>
                    <a:pt x="297853" y="47167"/>
                  </a:lnTo>
                  <a:lnTo>
                    <a:pt x="297853" y="36017"/>
                  </a:lnTo>
                  <a:close/>
                </a:path>
                <a:path w="3131184" h="217169">
                  <a:moveTo>
                    <a:pt x="385368" y="36017"/>
                  </a:moveTo>
                  <a:lnTo>
                    <a:pt x="327025" y="36017"/>
                  </a:lnTo>
                  <a:lnTo>
                    <a:pt x="327025" y="47167"/>
                  </a:lnTo>
                  <a:lnTo>
                    <a:pt x="385368" y="47167"/>
                  </a:lnTo>
                  <a:lnTo>
                    <a:pt x="385368" y="36017"/>
                  </a:lnTo>
                  <a:close/>
                </a:path>
                <a:path w="3131184" h="217169">
                  <a:moveTo>
                    <a:pt x="472897" y="36017"/>
                  </a:moveTo>
                  <a:lnTo>
                    <a:pt x="414540" y="36017"/>
                  </a:lnTo>
                  <a:lnTo>
                    <a:pt x="414540" y="47167"/>
                  </a:lnTo>
                  <a:lnTo>
                    <a:pt x="472897" y="47167"/>
                  </a:lnTo>
                  <a:lnTo>
                    <a:pt x="472897" y="36017"/>
                  </a:lnTo>
                  <a:close/>
                </a:path>
                <a:path w="3131184" h="217169">
                  <a:moveTo>
                    <a:pt x="560412" y="36017"/>
                  </a:moveTo>
                  <a:lnTo>
                    <a:pt x="502069" y="36017"/>
                  </a:lnTo>
                  <a:lnTo>
                    <a:pt x="502069" y="47167"/>
                  </a:lnTo>
                  <a:lnTo>
                    <a:pt x="560412" y="47167"/>
                  </a:lnTo>
                  <a:lnTo>
                    <a:pt x="560412" y="36017"/>
                  </a:lnTo>
                  <a:close/>
                </a:path>
                <a:path w="3131184" h="217169">
                  <a:moveTo>
                    <a:pt x="618756" y="36017"/>
                  </a:moveTo>
                  <a:lnTo>
                    <a:pt x="589584" y="36017"/>
                  </a:lnTo>
                  <a:lnTo>
                    <a:pt x="589584" y="47167"/>
                  </a:lnTo>
                  <a:lnTo>
                    <a:pt x="618756" y="47167"/>
                  </a:lnTo>
                  <a:lnTo>
                    <a:pt x="618756" y="36017"/>
                  </a:lnTo>
                  <a:close/>
                </a:path>
                <a:path w="3131184" h="217169">
                  <a:moveTo>
                    <a:pt x="2541574" y="169799"/>
                  </a:moveTo>
                  <a:lnTo>
                    <a:pt x="2512390" y="169799"/>
                  </a:lnTo>
                  <a:lnTo>
                    <a:pt x="2512390" y="180949"/>
                  </a:lnTo>
                  <a:lnTo>
                    <a:pt x="2541574" y="180949"/>
                  </a:lnTo>
                  <a:lnTo>
                    <a:pt x="2541574" y="169799"/>
                  </a:lnTo>
                  <a:close/>
                </a:path>
                <a:path w="3131184" h="217169">
                  <a:moveTo>
                    <a:pt x="2553944" y="4356"/>
                  </a:moveTo>
                  <a:lnTo>
                    <a:pt x="2549601" y="0"/>
                  </a:lnTo>
                  <a:lnTo>
                    <a:pt x="2546096" y="0"/>
                  </a:lnTo>
                  <a:lnTo>
                    <a:pt x="2506268" y="39827"/>
                  </a:lnTo>
                  <a:lnTo>
                    <a:pt x="2506268" y="43357"/>
                  </a:lnTo>
                  <a:lnTo>
                    <a:pt x="2546096" y="83185"/>
                  </a:lnTo>
                  <a:lnTo>
                    <a:pt x="2549601" y="83185"/>
                  </a:lnTo>
                  <a:lnTo>
                    <a:pt x="2553944" y="78828"/>
                  </a:lnTo>
                  <a:lnTo>
                    <a:pt x="2553944" y="75298"/>
                  </a:lnTo>
                  <a:lnTo>
                    <a:pt x="2525826" y="47167"/>
                  </a:lnTo>
                  <a:lnTo>
                    <a:pt x="2541574" y="47167"/>
                  </a:lnTo>
                  <a:lnTo>
                    <a:pt x="2541574" y="36017"/>
                  </a:lnTo>
                  <a:lnTo>
                    <a:pt x="2525826" y="36017"/>
                  </a:lnTo>
                  <a:lnTo>
                    <a:pt x="2553944" y="7886"/>
                  </a:lnTo>
                  <a:lnTo>
                    <a:pt x="2553944" y="4356"/>
                  </a:lnTo>
                  <a:close/>
                </a:path>
                <a:path w="3131184" h="217169">
                  <a:moveTo>
                    <a:pt x="2629077" y="169799"/>
                  </a:moveTo>
                  <a:lnTo>
                    <a:pt x="2570759" y="169799"/>
                  </a:lnTo>
                  <a:lnTo>
                    <a:pt x="2570759" y="180949"/>
                  </a:lnTo>
                  <a:lnTo>
                    <a:pt x="2629077" y="180949"/>
                  </a:lnTo>
                  <a:lnTo>
                    <a:pt x="2629077" y="169799"/>
                  </a:lnTo>
                  <a:close/>
                </a:path>
                <a:path w="3131184" h="217169">
                  <a:moveTo>
                    <a:pt x="2629077" y="36017"/>
                  </a:moveTo>
                  <a:lnTo>
                    <a:pt x="2570759" y="36017"/>
                  </a:lnTo>
                  <a:lnTo>
                    <a:pt x="2570759" y="47167"/>
                  </a:lnTo>
                  <a:lnTo>
                    <a:pt x="2629077" y="47167"/>
                  </a:lnTo>
                  <a:lnTo>
                    <a:pt x="2629077" y="36017"/>
                  </a:lnTo>
                  <a:close/>
                </a:path>
                <a:path w="3131184" h="217169">
                  <a:moveTo>
                    <a:pt x="2716631" y="169799"/>
                  </a:moveTo>
                  <a:lnTo>
                    <a:pt x="2658262" y="169799"/>
                  </a:lnTo>
                  <a:lnTo>
                    <a:pt x="2658262" y="180949"/>
                  </a:lnTo>
                  <a:lnTo>
                    <a:pt x="2716631" y="180949"/>
                  </a:lnTo>
                  <a:lnTo>
                    <a:pt x="2716631" y="169799"/>
                  </a:lnTo>
                  <a:close/>
                </a:path>
                <a:path w="3131184" h="217169">
                  <a:moveTo>
                    <a:pt x="2716631" y="36017"/>
                  </a:moveTo>
                  <a:lnTo>
                    <a:pt x="2658262" y="36017"/>
                  </a:lnTo>
                  <a:lnTo>
                    <a:pt x="2658262" y="47167"/>
                  </a:lnTo>
                  <a:lnTo>
                    <a:pt x="2716631" y="47167"/>
                  </a:lnTo>
                  <a:lnTo>
                    <a:pt x="2716631" y="36017"/>
                  </a:lnTo>
                  <a:close/>
                </a:path>
                <a:path w="3131184" h="217169">
                  <a:moveTo>
                    <a:pt x="2804122" y="169799"/>
                  </a:moveTo>
                  <a:lnTo>
                    <a:pt x="2745752" y="169799"/>
                  </a:lnTo>
                  <a:lnTo>
                    <a:pt x="2745752" y="180949"/>
                  </a:lnTo>
                  <a:lnTo>
                    <a:pt x="2804122" y="180949"/>
                  </a:lnTo>
                  <a:lnTo>
                    <a:pt x="2804122" y="169799"/>
                  </a:lnTo>
                  <a:close/>
                </a:path>
                <a:path w="3131184" h="217169">
                  <a:moveTo>
                    <a:pt x="2804122" y="36017"/>
                  </a:moveTo>
                  <a:lnTo>
                    <a:pt x="2745752" y="36017"/>
                  </a:lnTo>
                  <a:lnTo>
                    <a:pt x="2745752" y="47167"/>
                  </a:lnTo>
                  <a:lnTo>
                    <a:pt x="2804122" y="47167"/>
                  </a:lnTo>
                  <a:lnTo>
                    <a:pt x="2804122" y="36017"/>
                  </a:lnTo>
                  <a:close/>
                </a:path>
                <a:path w="3131184" h="217169">
                  <a:moveTo>
                    <a:pt x="2891675" y="169799"/>
                  </a:moveTo>
                  <a:lnTo>
                    <a:pt x="2833306" y="169799"/>
                  </a:lnTo>
                  <a:lnTo>
                    <a:pt x="2833306" y="180949"/>
                  </a:lnTo>
                  <a:lnTo>
                    <a:pt x="2891675" y="180949"/>
                  </a:lnTo>
                  <a:lnTo>
                    <a:pt x="2891675" y="169799"/>
                  </a:lnTo>
                  <a:close/>
                </a:path>
                <a:path w="3131184" h="217169">
                  <a:moveTo>
                    <a:pt x="2891675" y="36017"/>
                  </a:moveTo>
                  <a:lnTo>
                    <a:pt x="2833306" y="36017"/>
                  </a:lnTo>
                  <a:lnTo>
                    <a:pt x="2833306" y="47167"/>
                  </a:lnTo>
                  <a:lnTo>
                    <a:pt x="2891675" y="47167"/>
                  </a:lnTo>
                  <a:lnTo>
                    <a:pt x="2891675" y="36017"/>
                  </a:lnTo>
                  <a:close/>
                </a:path>
                <a:path w="3131184" h="217169">
                  <a:moveTo>
                    <a:pt x="2979166" y="169799"/>
                  </a:moveTo>
                  <a:lnTo>
                    <a:pt x="2920796" y="169799"/>
                  </a:lnTo>
                  <a:lnTo>
                    <a:pt x="2920796" y="180949"/>
                  </a:lnTo>
                  <a:lnTo>
                    <a:pt x="2979166" y="180949"/>
                  </a:lnTo>
                  <a:lnTo>
                    <a:pt x="2979166" y="169799"/>
                  </a:lnTo>
                  <a:close/>
                </a:path>
                <a:path w="3131184" h="217169">
                  <a:moveTo>
                    <a:pt x="2979178" y="36017"/>
                  </a:moveTo>
                  <a:lnTo>
                    <a:pt x="2920809" y="36017"/>
                  </a:lnTo>
                  <a:lnTo>
                    <a:pt x="2920809" y="47167"/>
                  </a:lnTo>
                  <a:lnTo>
                    <a:pt x="2979178" y="47167"/>
                  </a:lnTo>
                  <a:lnTo>
                    <a:pt x="2979178" y="36017"/>
                  </a:lnTo>
                  <a:close/>
                </a:path>
                <a:path w="3131184" h="217169">
                  <a:moveTo>
                    <a:pt x="3066669" y="169799"/>
                  </a:moveTo>
                  <a:lnTo>
                    <a:pt x="3008350" y="169799"/>
                  </a:lnTo>
                  <a:lnTo>
                    <a:pt x="3008350" y="180949"/>
                  </a:lnTo>
                  <a:lnTo>
                    <a:pt x="3066669" y="180949"/>
                  </a:lnTo>
                  <a:lnTo>
                    <a:pt x="3066669" y="169799"/>
                  </a:lnTo>
                  <a:close/>
                </a:path>
                <a:path w="3131184" h="217169">
                  <a:moveTo>
                    <a:pt x="3066669" y="36017"/>
                  </a:moveTo>
                  <a:lnTo>
                    <a:pt x="3008363" y="36017"/>
                  </a:lnTo>
                  <a:lnTo>
                    <a:pt x="3008363" y="47167"/>
                  </a:lnTo>
                  <a:lnTo>
                    <a:pt x="3066669" y="47167"/>
                  </a:lnTo>
                  <a:lnTo>
                    <a:pt x="3066669" y="36017"/>
                  </a:lnTo>
                  <a:close/>
                </a:path>
                <a:path w="3131184" h="217169">
                  <a:moveTo>
                    <a:pt x="3125038" y="36017"/>
                  </a:moveTo>
                  <a:lnTo>
                    <a:pt x="3095853" y="36017"/>
                  </a:lnTo>
                  <a:lnTo>
                    <a:pt x="3095853" y="47167"/>
                  </a:lnTo>
                  <a:lnTo>
                    <a:pt x="3125038" y="47167"/>
                  </a:lnTo>
                  <a:lnTo>
                    <a:pt x="3125038" y="36017"/>
                  </a:lnTo>
                  <a:close/>
                </a:path>
                <a:path w="3131184" h="217169">
                  <a:moveTo>
                    <a:pt x="3131159" y="173609"/>
                  </a:moveTo>
                  <a:lnTo>
                    <a:pt x="3127349" y="169799"/>
                  </a:lnTo>
                  <a:lnTo>
                    <a:pt x="3091345" y="133781"/>
                  </a:lnTo>
                  <a:lnTo>
                    <a:pt x="3087827" y="133781"/>
                  </a:lnTo>
                  <a:lnTo>
                    <a:pt x="3083483" y="138137"/>
                  </a:lnTo>
                  <a:lnTo>
                    <a:pt x="3083483" y="141668"/>
                  </a:lnTo>
                  <a:lnTo>
                    <a:pt x="3111601" y="169799"/>
                  </a:lnTo>
                  <a:lnTo>
                    <a:pt x="3095853" y="169799"/>
                  </a:lnTo>
                  <a:lnTo>
                    <a:pt x="3095853" y="180949"/>
                  </a:lnTo>
                  <a:lnTo>
                    <a:pt x="3111601" y="180949"/>
                  </a:lnTo>
                  <a:lnTo>
                    <a:pt x="3083483" y="209080"/>
                  </a:lnTo>
                  <a:lnTo>
                    <a:pt x="3083483" y="212610"/>
                  </a:lnTo>
                  <a:lnTo>
                    <a:pt x="3087827" y="216966"/>
                  </a:lnTo>
                  <a:lnTo>
                    <a:pt x="3091345" y="216966"/>
                  </a:lnTo>
                  <a:lnTo>
                    <a:pt x="3127362" y="180949"/>
                  </a:lnTo>
                  <a:lnTo>
                    <a:pt x="3131159" y="177139"/>
                  </a:lnTo>
                  <a:lnTo>
                    <a:pt x="3131159" y="17360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0574" y="3362411"/>
              <a:ext cx="1407236" cy="105677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9538" y="5270934"/>
              <a:ext cx="1287608" cy="102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38026" y="1114221"/>
              <a:ext cx="710565" cy="2122170"/>
            </a:xfrm>
            <a:custGeom>
              <a:avLst/>
              <a:gdLst/>
              <a:ahLst/>
              <a:cxnLst/>
              <a:rect l="l" t="t" r="r" b="b"/>
              <a:pathLst>
                <a:path w="710564" h="2122170">
                  <a:moveTo>
                    <a:pt x="77393" y="0"/>
                  </a:moveTo>
                  <a:lnTo>
                    <a:pt x="0" y="0"/>
                  </a:lnTo>
                  <a:lnTo>
                    <a:pt x="0" y="14439"/>
                  </a:lnTo>
                  <a:lnTo>
                    <a:pt x="30340" y="14439"/>
                  </a:lnTo>
                  <a:lnTo>
                    <a:pt x="30340" y="95250"/>
                  </a:lnTo>
                  <a:lnTo>
                    <a:pt x="47053" y="95250"/>
                  </a:lnTo>
                  <a:lnTo>
                    <a:pt x="47053" y="14439"/>
                  </a:lnTo>
                  <a:lnTo>
                    <a:pt x="77393" y="14439"/>
                  </a:lnTo>
                  <a:lnTo>
                    <a:pt x="77393" y="0"/>
                  </a:lnTo>
                  <a:close/>
                </a:path>
                <a:path w="710564" h="2122170">
                  <a:moveTo>
                    <a:pt x="147142" y="40665"/>
                  </a:moveTo>
                  <a:lnTo>
                    <a:pt x="145897" y="37185"/>
                  </a:lnTo>
                  <a:lnTo>
                    <a:pt x="145376" y="35712"/>
                  </a:lnTo>
                  <a:lnTo>
                    <a:pt x="144995" y="34645"/>
                  </a:lnTo>
                  <a:lnTo>
                    <a:pt x="140855" y="30632"/>
                  </a:lnTo>
                  <a:lnTo>
                    <a:pt x="136575" y="26619"/>
                  </a:lnTo>
                  <a:lnTo>
                    <a:pt x="130835" y="24472"/>
                  </a:lnTo>
                  <a:lnTo>
                    <a:pt x="113855" y="24472"/>
                  </a:lnTo>
                  <a:lnTo>
                    <a:pt x="106641" y="28219"/>
                  </a:lnTo>
                  <a:lnTo>
                    <a:pt x="101561" y="35712"/>
                  </a:lnTo>
                  <a:lnTo>
                    <a:pt x="101561" y="0"/>
                  </a:lnTo>
                  <a:lnTo>
                    <a:pt x="86448" y="0"/>
                  </a:lnTo>
                  <a:lnTo>
                    <a:pt x="86448" y="95250"/>
                  </a:lnTo>
                  <a:lnTo>
                    <a:pt x="101561" y="95250"/>
                  </a:lnTo>
                  <a:lnTo>
                    <a:pt x="101561" y="51904"/>
                  </a:lnTo>
                  <a:lnTo>
                    <a:pt x="102895" y="46824"/>
                  </a:lnTo>
                  <a:lnTo>
                    <a:pt x="105562" y="42938"/>
                  </a:lnTo>
                  <a:lnTo>
                    <a:pt x="108242" y="39192"/>
                  </a:lnTo>
                  <a:lnTo>
                    <a:pt x="112522" y="37185"/>
                  </a:lnTo>
                  <a:lnTo>
                    <a:pt x="123609" y="37185"/>
                  </a:lnTo>
                  <a:lnTo>
                    <a:pt x="127088" y="38658"/>
                  </a:lnTo>
                  <a:lnTo>
                    <a:pt x="128955" y="41338"/>
                  </a:lnTo>
                  <a:lnTo>
                    <a:pt x="130835" y="44145"/>
                  </a:lnTo>
                  <a:lnTo>
                    <a:pt x="131762" y="48158"/>
                  </a:lnTo>
                  <a:lnTo>
                    <a:pt x="131762" y="95250"/>
                  </a:lnTo>
                  <a:lnTo>
                    <a:pt x="147142" y="95250"/>
                  </a:lnTo>
                  <a:lnTo>
                    <a:pt x="147142" y="40665"/>
                  </a:lnTo>
                  <a:close/>
                </a:path>
                <a:path w="710564" h="2122170">
                  <a:moveTo>
                    <a:pt x="164439" y="2044725"/>
                  </a:moveTo>
                  <a:lnTo>
                    <a:pt x="163131" y="2028024"/>
                  </a:lnTo>
                  <a:lnTo>
                    <a:pt x="159181" y="2013407"/>
                  </a:lnTo>
                  <a:lnTo>
                    <a:pt x="152603" y="2000846"/>
                  </a:lnTo>
                  <a:lnTo>
                    <a:pt x="149199" y="1996973"/>
                  </a:lnTo>
                  <a:lnTo>
                    <a:pt x="143395" y="1990356"/>
                  </a:lnTo>
                  <a:lnTo>
                    <a:pt x="139382" y="1986851"/>
                  </a:lnTo>
                  <a:lnTo>
                    <a:pt x="139382" y="2045931"/>
                  </a:lnTo>
                  <a:lnTo>
                    <a:pt x="138785" y="2057450"/>
                  </a:lnTo>
                  <a:lnTo>
                    <a:pt x="116674" y="2094141"/>
                  </a:lnTo>
                  <a:lnTo>
                    <a:pt x="96672" y="2097506"/>
                  </a:lnTo>
                  <a:lnTo>
                    <a:pt x="67195" y="2097506"/>
                  </a:lnTo>
                  <a:lnTo>
                    <a:pt x="67195" y="1996973"/>
                  </a:lnTo>
                  <a:lnTo>
                    <a:pt x="95072" y="1996973"/>
                  </a:lnTo>
                  <a:lnTo>
                    <a:pt x="133286" y="2017128"/>
                  </a:lnTo>
                  <a:lnTo>
                    <a:pt x="139382" y="2045931"/>
                  </a:lnTo>
                  <a:lnTo>
                    <a:pt x="139382" y="1986851"/>
                  </a:lnTo>
                  <a:lnTo>
                    <a:pt x="96672" y="1975700"/>
                  </a:lnTo>
                  <a:lnTo>
                    <a:pt x="42341" y="1975700"/>
                  </a:lnTo>
                  <a:lnTo>
                    <a:pt x="42341" y="2118576"/>
                  </a:lnTo>
                  <a:lnTo>
                    <a:pt x="98082" y="2118576"/>
                  </a:lnTo>
                  <a:lnTo>
                    <a:pt x="138379" y="2108746"/>
                  </a:lnTo>
                  <a:lnTo>
                    <a:pt x="148488" y="2097506"/>
                  </a:lnTo>
                  <a:lnTo>
                    <a:pt x="153111" y="2091626"/>
                  </a:lnTo>
                  <a:lnTo>
                    <a:pt x="159385" y="2078240"/>
                  </a:lnTo>
                  <a:lnTo>
                    <a:pt x="163169" y="2062594"/>
                  </a:lnTo>
                  <a:lnTo>
                    <a:pt x="164439" y="2044725"/>
                  </a:lnTo>
                  <a:close/>
                </a:path>
                <a:path w="710564" h="2122170">
                  <a:moveTo>
                    <a:pt x="228028" y="84810"/>
                  </a:moveTo>
                  <a:lnTo>
                    <a:pt x="226695" y="85077"/>
                  </a:lnTo>
                  <a:lnTo>
                    <a:pt x="223088" y="85077"/>
                  </a:lnTo>
                  <a:lnTo>
                    <a:pt x="222148" y="84810"/>
                  </a:lnTo>
                  <a:lnTo>
                    <a:pt x="221615" y="84010"/>
                  </a:lnTo>
                  <a:lnTo>
                    <a:pt x="221081" y="83337"/>
                  </a:lnTo>
                  <a:lnTo>
                    <a:pt x="221030" y="82804"/>
                  </a:lnTo>
                  <a:lnTo>
                    <a:pt x="220954" y="60591"/>
                  </a:lnTo>
                  <a:lnTo>
                    <a:pt x="220954" y="37858"/>
                  </a:lnTo>
                  <a:lnTo>
                    <a:pt x="219583" y="35179"/>
                  </a:lnTo>
                  <a:lnTo>
                    <a:pt x="218274" y="32639"/>
                  </a:lnTo>
                  <a:lnTo>
                    <a:pt x="213194" y="29159"/>
                  </a:lnTo>
                  <a:lnTo>
                    <a:pt x="208114" y="25819"/>
                  </a:lnTo>
                  <a:lnTo>
                    <a:pt x="201168" y="24079"/>
                  </a:lnTo>
                  <a:lnTo>
                    <a:pt x="192608" y="24079"/>
                  </a:lnTo>
                  <a:lnTo>
                    <a:pt x="180276" y="25552"/>
                  </a:lnTo>
                  <a:lnTo>
                    <a:pt x="171145" y="29959"/>
                  </a:lnTo>
                  <a:lnTo>
                    <a:pt x="165188" y="37287"/>
                  </a:lnTo>
                  <a:lnTo>
                    <a:pt x="162407" y="47485"/>
                  </a:lnTo>
                  <a:lnTo>
                    <a:pt x="176834" y="47485"/>
                  </a:lnTo>
                  <a:lnTo>
                    <a:pt x="177368" y="43078"/>
                  </a:lnTo>
                  <a:lnTo>
                    <a:pt x="178841" y="39865"/>
                  </a:lnTo>
                  <a:lnTo>
                    <a:pt x="181254" y="37985"/>
                  </a:lnTo>
                  <a:lnTo>
                    <a:pt x="183527" y="36118"/>
                  </a:lnTo>
                  <a:lnTo>
                    <a:pt x="187134" y="35179"/>
                  </a:lnTo>
                  <a:lnTo>
                    <a:pt x="201574" y="35179"/>
                  </a:lnTo>
                  <a:lnTo>
                    <a:pt x="206375" y="38658"/>
                  </a:lnTo>
                  <a:lnTo>
                    <a:pt x="206375" y="48285"/>
                  </a:lnTo>
                  <a:lnTo>
                    <a:pt x="206248" y="48806"/>
                  </a:lnTo>
                  <a:lnTo>
                    <a:pt x="206248" y="60591"/>
                  </a:lnTo>
                  <a:lnTo>
                    <a:pt x="206248" y="74637"/>
                  </a:lnTo>
                  <a:lnTo>
                    <a:pt x="205181" y="78651"/>
                  </a:lnTo>
                  <a:lnTo>
                    <a:pt x="199428" y="84404"/>
                  </a:lnTo>
                  <a:lnTo>
                    <a:pt x="194221" y="86144"/>
                  </a:lnTo>
                  <a:lnTo>
                    <a:pt x="183527" y="86144"/>
                  </a:lnTo>
                  <a:lnTo>
                    <a:pt x="180454" y="85344"/>
                  </a:lnTo>
                  <a:lnTo>
                    <a:pt x="178308" y="83477"/>
                  </a:lnTo>
                  <a:lnTo>
                    <a:pt x="176174" y="81737"/>
                  </a:lnTo>
                  <a:lnTo>
                    <a:pt x="175107" y="79197"/>
                  </a:lnTo>
                  <a:lnTo>
                    <a:pt x="175107" y="74104"/>
                  </a:lnTo>
                  <a:lnTo>
                    <a:pt x="175374" y="72631"/>
                  </a:lnTo>
                  <a:lnTo>
                    <a:pt x="176034" y="71297"/>
                  </a:lnTo>
                  <a:lnTo>
                    <a:pt x="176568" y="69964"/>
                  </a:lnTo>
                  <a:lnTo>
                    <a:pt x="184721" y="65417"/>
                  </a:lnTo>
                  <a:lnTo>
                    <a:pt x="186867" y="64884"/>
                  </a:lnTo>
                  <a:lnTo>
                    <a:pt x="188341" y="64604"/>
                  </a:lnTo>
                  <a:lnTo>
                    <a:pt x="190207" y="64338"/>
                  </a:lnTo>
                  <a:lnTo>
                    <a:pt x="190741" y="64338"/>
                  </a:lnTo>
                  <a:lnTo>
                    <a:pt x="192074" y="64071"/>
                  </a:lnTo>
                  <a:lnTo>
                    <a:pt x="196088" y="63538"/>
                  </a:lnTo>
                  <a:lnTo>
                    <a:pt x="197561" y="63411"/>
                  </a:lnTo>
                  <a:lnTo>
                    <a:pt x="199428" y="63144"/>
                  </a:lnTo>
                  <a:lnTo>
                    <a:pt x="206248" y="60591"/>
                  </a:lnTo>
                  <a:lnTo>
                    <a:pt x="206248" y="48806"/>
                  </a:lnTo>
                  <a:lnTo>
                    <a:pt x="205981" y="49898"/>
                  </a:lnTo>
                  <a:lnTo>
                    <a:pt x="205447" y="50558"/>
                  </a:lnTo>
                  <a:lnTo>
                    <a:pt x="187934" y="54851"/>
                  </a:lnTo>
                  <a:lnTo>
                    <a:pt x="183261" y="55651"/>
                  </a:lnTo>
                  <a:lnTo>
                    <a:pt x="173634" y="57785"/>
                  </a:lnTo>
                  <a:lnTo>
                    <a:pt x="171754" y="58318"/>
                  </a:lnTo>
                  <a:lnTo>
                    <a:pt x="169887" y="58991"/>
                  </a:lnTo>
                  <a:lnTo>
                    <a:pt x="168414" y="59664"/>
                  </a:lnTo>
                  <a:lnTo>
                    <a:pt x="167614" y="60325"/>
                  </a:lnTo>
                  <a:lnTo>
                    <a:pt x="166814" y="61137"/>
                  </a:lnTo>
                  <a:lnTo>
                    <a:pt x="165747" y="61937"/>
                  </a:lnTo>
                  <a:lnTo>
                    <a:pt x="160134" y="70904"/>
                  </a:lnTo>
                  <a:lnTo>
                    <a:pt x="159600" y="72631"/>
                  </a:lnTo>
                  <a:lnTo>
                    <a:pt x="159486" y="74104"/>
                  </a:lnTo>
                  <a:lnTo>
                    <a:pt x="159461" y="82804"/>
                  </a:lnTo>
                  <a:lnTo>
                    <a:pt x="161467" y="87757"/>
                  </a:lnTo>
                  <a:lnTo>
                    <a:pt x="165747" y="91503"/>
                  </a:lnTo>
                  <a:lnTo>
                    <a:pt x="169887" y="95250"/>
                  </a:lnTo>
                  <a:lnTo>
                    <a:pt x="175501" y="96989"/>
                  </a:lnTo>
                  <a:lnTo>
                    <a:pt x="182727" y="96989"/>
                  </a:lnTo>
                  <a:lnTo>
                    <a:pt x="190017" y="96481"/>
                  </a:lnTo>
                  <a:lnTo>
                    <a:pt x="196469" y="94945"/>
                  </a:lnTo>
                  <a:lnTo>
                    <a:pt x="202095" y="92354"/>
                  </a:lnTo>
                  <a:lnTo>
                    <a:pt x="206921" y="88684"/>
                  </a:lnTo>
                  <a:lnTo>
                    <a:pt x="207848" y="94310"/>
                  </a:lnTo>
                  <a:lnTo>
                    <a:pt x="211594" y="96989"/>
                  </a:lnTo>
                  <a:lnTo>
                    <a:pt x="220814" y="96989"/>
                  </a:lnTo>
                  <a:lnTo>
                    <a:pt x="224028" y="96583"/>
                  </a:lnTo>
                  <a:lnTo>
                    <a:pt x="228028" y="95516"/>
                  </a:lnTo>
                  <a:lnTo>
                    <a:pt x="228028" y="88684"/>
                  </a:lnTo>
                  <a:lnTo>
                    <a:pt x="228028" y="86144"/>
                  </a:lnTo>
                  <a:lnTo>
                    <a:pt x="228028" y="85077"/>
                  </a:lnTo>
                  <a:lnTo>
                    <a:pt x="228028" y="84810"/>
                  </a:lnTo>
                  <a:close/>
                </a:path>
                <a:path w="710564" h="2122170">
                  <a:moveTo>
                    <a:pt x="281470" y="2102916"/>
                  </a:moveTo>
                  <a:lnTo>
                    <a:pt x="279476" y="2103323"/>
                  </a:lnTo>
                  <a:lnTo>
                    <a:pt x="274053" y="2103323"/>
                  </a:lnTo>
                  <a:lnTo>
                    <a:pt x="272656" y="2102916"/>
                  </a:lnTo>
                  <a:lnTo>
                    <a:pt x="271856" y="2101723"/>
                  </a:lnTo>
                  <a:lnTo>
                    <a:pt x="271056" y="2100719"/>
                  </a:lnTo>
                  <a:lnTo>
                    <a:pt x="270967" y="2099906"/>
                  </a:lnTo>
                  <a:lnTo>
                    <a:pt x="270852" y="2066607"/>
                  </a:lnTo>
                  <a:lnTo>
                    <a:pt x="270852" y="2043125"/>
                  </a:lnTo>
                  <a:lnTo>
                    <a:pt x="270103" y="2035670"/>
                  </a:lnTo>
                  <a:lnTo>
                    <a:pt x="237515" y="2012315"/>
                  </a:lnTo>
                  <a:lnTo>
                    <a:pt x="228346" y="2011819"/>
                  </a:lnTo>
                  <a:lnTo>
                    <a:pt x="209842" y="2014042"/>
                  </a:lnTo>
                  <a:lnTo>
                    <a:pt x="196138" y="2020646"/>
                  </a:lnTo>
                  <a:lnTo>
                    <a:pt x="187210" y="2031631"/>
                  </a:lnTo>
                  <a:lnTo>
                    <a:pt x="183032" y="2046935"/>
                  </a:lnTo>
                  <a:lnTo>
                    <a:pt x="204685" y="2046935"/>
                  </a:lnTo>
                  <a:lnTo>
                    <a:pt x="205486" y="2040318"/>
                  </a:lnTo>
                  <a:lnTo>
                    <a:pt x="207695" y="2035505"/>
                  </a:lnTo>
                  <a:lnTo>
                    <a:pt x="211302" y="2032685"/>
                  </a:lnTo>
                  <a:lnTo>
                    <a:pt x="214706" y="2029879"/>
                  </a:lnTo>
                  <a:lnTo>
                    <a:pt x="220116" y="2028482"/>
                  </a:lnTo>
                  <a:lnTo>
                    <a:pt x="227736" y="2028482"/>
                  </a:lnTo>
                  <a:lnTo>
                    <a:pt x="236982" y="2029460"/>
                  </a:lnTo>
                  <a:lnTo>
                    <a:pt x="243636" y="2032393"/>
                  </a:lnTo>
                  <a:lnTo>
                    <a:pt x="247650" y="2037283"/>
                  </a:lnTo>
                  <a:lnTo>
                    <a:pt x="248996" y="2044128"/>
                  </a:lnTo>
                  <a:lnTo>
                    <a:pt x="248996" y="2048141"/>
                  </a:lnTo>
                  <a:lnTo>
                    <a:pt x="248793" y="2048967"/>
                  </a:lnTo>
                  <a:lnTo>
                    <a:pt x="248793" y="2066607"/>
                  </a:lnTo>
                  <a:lnTo>
                    <a:pt x="248793" y="2087676"/>
                  </a:lnTo>
                  <a:lnTo>
                    <a:pt x="247192" y="2093696"/>
                  </a:lnTo>
                  <a:lnTo>
                    <a:pt x="238569" y="2102319"/>
                  </a:lnTo>
                  <a:lnTo>
                    <a:pt x="230746" y="2104923"/>
                  </a:lnTo>
                  <a:lnTo>
                    <a:pt x="214706" y="2104923"/>
                  </a:lnTo>
                  <a:lnTo>
                    <a:pt x="210096" y="2103729"/>
                  </a:lnTo>
                  <a:lnTo>
                    <a:pt x="206895" y="2100910"/>
                  </a:lnTo>
                  <a:lnTo>
                    <a:pt x="203682" y="2098306"/>
                  </a:lnTo>
                  <a:lnTo>
                    <a:pt x="202082" y="2094496"/>
                  </a:lnTo>
                  <a:lnTo>
                    <a:pt x="202082" y="2086864"/>
                  </a:lnTo>
                  <a:lnTo>
                    <a:pt x="202476" y="2084666"/>
                  </a:lnTo>
                  <a:lnTo>
                    <a:pt x="203479" y="2082660"/>
                  </a:lnTo>
                  <a:lnTo>
                    <a:pt x="204279" y="2080653"/>
                  </a:lnTo>
                  <a:lnTo>
                    <a:pt x="216509" y="2073821"/>
                  </a:lnTo>
                  <a:lnTo>
                    <a:pt x="219722" y="2073021"/>
                  </a:lnTo>
                  <a:lnTo>
                    <a:pt x="221932" y="2072627"/>
                  </a:lnTo>
                  <a:lnTo>
                    <a:pt x="224739" y="2072220"/>
                  </a:lnTo>
                  <a:lnTo>
                    <a:pt x="225539" y="2072220"/>
                  </a:lnTo>
                  <a:lnTo>
                    <a:pt x="227545" y="2071814"/>
                  </a:lnTo>
                  <a:lnTo>
                    <a:pt x="233553" y="2071014"/>
                  </a:lnTo>
                  <a:lnTo>
                    <a:pt x="235762" y="2070811"/>
                  </a:lnTo>
                  <a:lnTo>
                    <a:pt x="238569" y="2070417"/>
                  </a:lnTo>
                  <a:lnTo>
                    <a:pt x="248793" y="2066607"/>
                  </a:lnTo>
                  <a:lnTo>
                    <a:pt x="248793" y="2048967"/>
                  </a:lnTo>
                  <a:lnTo>
                    <a:pt x="248399" y="2050554"/>
                  </a:lnTo>
                  <a:lnTo>
                    <a:pt x="247586" y="2051558"/>
                  </a:lnTo>
                  <a:lnTo>
                    <a:pt x="221322" y="2057971"/>
                  </a:lnTo>
                  <a:lnTo>
                    <a:pt x="214312" y="2059178"/>
                  </a:lnTo>
                  <a:lnTo>
                    <a:pt x="199872" y="2062391"/>
                  </a:lnTo>
                  <a:lnTo>
                    <a:pt x="197065" y="2063191"/>
                  </a:lnTo>
                  <a:lnTo>
                    <a:pt x="194259" y="2064194"/>
                  </a:lnTo>
                  <a:lnTo>
                    <a:pt x="192049" y="2065197"/>
                  </a:lnTo>
                  <a:lnTo>
                    <a:pt x="190855" y="2066201"/>
                  </a:lnTo>
                  <a:lnTo>
                    <a:pt x="189649" y="2067407"/>
                  </a:lnTo>
                  <a:lnTo>
                    <a:pt x="188036" y="2068614"/>
                  </a:lnTo>
                  <a:lnTo>
                    <a:pt x="179616" y="2082050"/>
                  </a:lnTo>
                  <a:lnTo>
                    <a:pt x="178816" y="2084666"/>
                  </a:lnTo>
                  <a:lnTo>
                    <a:pt x="178663" y="2086864"/>
                  </a:lnTo>
                  <a:lnTo>
                    <a:pt x="178612" y="2099906"/>
                  </a:lnTo>
                  <a:lnTo>
                    <a:pt x="181622" y="2107336"/>
                  </a:lnTo>
                  <a:lnTo>
                    <a:pt x="213499" y="2121179"/>
                  </a:lnTo>
                  <a:lnTo>
                    <a:pt x="224447" y="2120430"/>
                  </a:lnTo>
                  <a:lnTo>
                    <a:pt x="234137" y="2118118"/>
                  </a:lnTo>
                  <a:lnTo>
                    <a:pt x="242570" y="2114245"/>
                  </a:lnTo>
                  <a:lnTo>
                    <a:pt x="249796" y="2108746"/>
                  </a:lnTo>
                  <a:lnTo>
                    <a:pt x="251206" y="2117166"/>
                  </a:lnTo>
                  <a:lnTo>
                    <a:pt x="256819" y="2121179"/>
                  </a:lnTo>
                  <a:lnTo>
                    <a:pt x="270649" y="2121179"/>
                  </a:lnTo>
                  <a:lnTo>
                    <a:pt x="275463" y="2120582"/>
                  </a:lnTo>
                  <a:lnTo>
                    <a:pt x="281470" y="2118969"/>
                  </a:lnTo>
                  <a:lnTo>
                    <a:pt x="281470" y="2108746"/>
                  </a:lnTo>
                  <a:lnTo>
                    <a:pt x="281470" y="2104923"/>
                  </a:lnTo>
                  <a:lnTo>
                    <a:pt x="281470" y="2103323"/>
                  </a:lnTo>
                  <a:lnTo>
                    <a:pt x="281470" y="2102916"/>
                  </a:lnTo>
                  <a:close/>
                </a:path>
                <a:path w="710564" h="2122170">
                  <a:moveTo>
                    <a:pt x="298170" y="41198"/>
                  </a:moveTo>
                  <a:lnTo>
                    <a:pt x="296811" y="37058"/>
                  </a:lnTo>
                  <a:lnTo>
                    <a:pt x="296595" y="36385"/>
                  </a:lnTo>
                  <a:lnTo>
                    <a:pt x="296164" y="35052"/>
                  </a:lnTo>
                  <a:lnTo>
                    <a:pt x="288404" y="26479"/>
                  </a:lnTo>
                  <a:lnTo>
                    <a:pt x="282524" y="24345"/>
                  </a:lnTo>
                  <a:lnTo>
                    <a:pt x="274777" y="24345"/>
                  </a:lnTo>
                  <a:lnTo>
                    <a:pt x="267855" y="25095"/>
                  </a:lnTo>
                  <a:lnTo>
                    <a:pt x="261747" y="27355"/>
                  </a:lnTo>
                  <a:lnTo>
                    <a:pt x="256425" y="31115"/>
                  </a:lnTo>
                  <a:lnTo>
                    <a:pt x="251917" y="36385"/>
                  </a:lnTo>
                  <a:lnTo>
                    <a:pt x="251917" y="26212"/>
                  </a:lnTo>
                  <a:lnTo>
                    <a:pt x="237477" y="26212"/>
                  </a:lnTo>
                  <a:lnTo>
                    <a:pt x="237477" y="95250"/>
                  </a:lnTo>
                  <a:lnTo>
                    <a:pt x="252717" y="95250"/>
                  </a:lnTo>
                  <a:lnTo>
                    <a:pt x="252717" y="58051"/>
                  </a:lnTo>
                  <a:lnTo>
                    <a:pt x="253771" y="48907"/>
                  </a:lnTo>
                  <a:lnTo>
                    <a:pt x="256933" y="42341"/>
                  </a:lnTo>
                  <a:lnTo>
                    <a:pt x="262191" y="38379"/>
                  </a:lnTo>
                  <a:lnTo>
                    <a:pt x="269557" y="37058"/>
                  </a:lnTo>
                  <a:lnTo>
                    <a:pt x="272503" y="37058"/>
                  </a:lnTo>
                  <a:lnTo>
                    <a:pt x="282930" y="52438"/>
                  </a:lnTo>
                  <a:lnTo>
                    <a:pt x="282930" y="95250"/>
                  </a:lnTo>
                  <a:lnTo>
                    <a:pt x="298170" y="95250"/>
                  </a:lnTo>
                  <a:lnTo>
                    <a:pt x="298170" y="41198"/>
                  </a:lnTo>
                  <a:close/>
                </a:path>
                <a:path w="710564" h="2122170">
                  <a:moveTo>
                    <a:pt x="345973" y="2015032"/>
                  </a:moveTo>
                  <a:lnTo>
                    <a:pt x="325120" y="2015032"/>
                  </a:lnTo>
                  <a:lnTo>
                    <a:pt x="325120" y="1983930"/>
                  </a:lnTo>
                  <a:lnTo>
                    <a:pt x="302260" y="1983930"/>
                  </a:lnTo>
                  <a:lnTo>
                    <a:pt x="302260" y="2015032"/>
                  </a:lnTo>
                  <a:lnTo>
                    <a:pt x="285013" y="2015032"/>
                  </a:lnTo>
                  <a:lnTo>
                    <a:pt x="285013" y="2031682"/>
                  </a:lnTo>
                  <a:lnTo>
                    <a:pt x="302260" y="2031682"/>
                  </a:lnTo>
                  <a:lnTo>
                    <a:pt x="302260" y="2097709"/>
                  </a:lnTo>
                  <a:lnTo>
                    <a:pt x="303060" y="2104123"/>
                  </a:lnTo>
                  <a:lnTo>
                    <a:pt x="303466" y="2106536"/>
                  </a:lnTo>
                  <a:lnTo>
                    <a:pt x="305066" y="2108936"/>
                  </a:lnTo>
                  <a:lnTo>
                    <a:pt x="306070" y="2110549"/>
                  </a:lnTo>
                  <a:lnTo>
                    <a:pt x="307479" y="2112556"/>
                  </a:lnTo>
                  <a:lnTo>
                    <a:pt x="308673" y="2114562"/>
                  </a:lnTo>
                  <a:lnTo>
                    <a:pt x="310476" y="2115769"/>
                  </a:lnTo>
                  <a:lnTo>
                    <a:pt x="314490" y="2117369"/>
                  </a:lnTo>
                  <a:lnTo>
                    <a:pt x="316903" y="2118169"/>
                  </a:lnTo>
                  <a:lnTo>
                    <a:pt x="322910" y="2119376"/>
                  </a:lnTo>
                  <a:lnTo>
                    <a:pt x="326517" y="2119579"/>
                  </a:lnTo>
                  <a:lnTo>
                    <a:pt x="336143" y="2119579"/>
                  </a:lnTo>
                  <a:lnTo>
                    <a:pt x="341363" y="2119376"/>
                  </a:lnTo>
                  <a:lnTo>
                    <a:pt x="345973" y="2118779"/>
                  </a:lnTo>
                  <a:lnTo>
                    <a:pt x="345973" y="2101113"/>
                  </a:lnTo>
                  <a:lnTo>
                    <a:pt x="345973" y="2100719"/>
                  </a:lnTo>
                  <a:lnTo>
                    <a:pt x="343560" y="2101113"/>
                  </a:lnTo>
                  <a:lnTo>
                    <a:pt x="333946" y="2101113"/>
                  </a:lnTo>
                  <a:lnTo>
                    <a:pt x="331533" y="2100910"/>
                  </a:lnTo>
                  <a:lnTo>
                    <a:pt x="329933" y="2100313"/>
                  </a:lnTo>
                  <a:lnTo>
                    <a:pt x="328320" y="2099906"/>
                  </a:lnTo>
                  <a:lnTo>
                    <a:pt x="327126" y="2098903"/>
                  </a:lnTo>
                  <a:lnTo>
                    <a:pt x="326517" y="2097303"/>
                  </a:lnTo>
                  <a:lnTo>
                    <a:pt x="325716" y="2095703"/>
                  </a:lnTo>
                  <a:lnTo>
                    <a:pt x="325323" y="2094293"/>
                  </a:lnTo>
                  <a:lnTo>
                    <a:pt x="325323" y="2093087"/>
                  </a:lnTo>
                  <a:lnTo>
                    <a:pt x="325120" y="2091880"/>
                  </a:lnTo>
                  <a:lnTo>
                    <a:pt x="325120" y="2031682"/>
                  </a:lnTo>
                  <a:lnTo>
                    <a:pt x="345973" y="2031682"/>
                  </a:lnTo>
                  <a:lnTo>
                    <a:pt x="345973" y="2015032"/>
                  </a:lnTo>
                  <a:close/>
                </a:path>
                <a:path w="710564" h="2122170">
                  <a:moveTo>
                    <a:pt x="377723" y="95250"/>
                  </a:moveTo>
                  <a:lnTo>
                    <a:pt x="355739" y="61937"/>
                  </a:lnTo>
                  <a:lnTo>
                    <a:pt x="350266" y="53644"/>
                  </a:lnTo>
                  <a:lnTo>
                    <a:pt x="348856" y="51498"/>
                  </a:lnTo>
                  <a:lnTo>
                    <a:pt x="375323" y="26212"/>
                  </a:lnTo>
                  <a:lnTo>
                    <a:pt x="356603" y="26212"/>
                  </a:lnTo>
                  <a:lnTo>
                    <a:pt x="329069" y="53644"/>
                  </a:lnTo>
                  <a:lnTo>
                    <a:pt x="329069" y="0"/>
                  </a:lnTo>
                  <a:lnTo>
                    <a:pt x="314236" y="0"/>
                  </a:lnTo>
                  <a:lnTo>
                    <a:pt x="314236" y="95250"/>
                  </a:lnTo>
                  <a:lnTo>
                    <a:pt x="329069" y="95250"/>
                  </a:lnTo>
                  <a:lnTo>
                    <a:pt x="329069" y="70497"/>
                  </a:lnTo>
                  <a:lnTo>
                    <a:pt x="338162" y="61937"/>
                  </a:lnTo>
                  <a:lnTo>
                    <a:pt x="359143" y="95250"/>
                  </a:lnTo>
                  <a:lnTo>
                    <a:pt x="377723" y="95250"/>
                  </a:lnTo>
                  <a:close/>
                </a:path>
                <a:path w="710564" h="2122170">
                  <a:moveTo>
                    <a:pt x="487324" y="2044725"/>
                  </a:moveTo>
                  <a:lnTo>
                    <a:pt x="475488" y="2000846"/>
                  </a:lnTo>
                  <a:lnTo>
                    <a:pt x="462267" y="1986851"/>
                  </a:lnTo>
                  <a:lnTo>
                    <a:pt x="462267" y="2045931"/>
                  </a:lnTo>
                  <a:lnTo>
                    <a:pt x="461657" y="2057450"/>
                  </a:lnTo>
                  <a:lnTo>
                    <a:pt x="439559" y="2094141"/>
                  </a:lnTo>
                  <a:lnTo>
                    <a:pt x="419557" y="2097506"/>
                  </a:lnTo>
                  <a:lnTo>
                    <a:pt x="390080" y="2097506"/>
                  </a:lnTo>
                  <a:lnTo>
                    <a:pt x="390080" y="1996973"/>
                  </a:lnTo>
                  <a:lnTo>
                    <a:pt x="417944" y="1996973"/>
                  </a:lnTo>
                  <a:lnTo>
                    <a:pt x="456171" y="2017128"/>
                  </a:lnTo>
                  <a:lnTo>
                    <a:pt x="462267" y="2045931"/>
                  </a:lnTo>
                  <a:lnTo>
                    <a:pt x="462267" y="1986851"/>
                  </a:lnTo>
                  <a:lnTo>
                    <a:pt x="419557" y="1975700"/>
                  </a:lnTo>
                  <a:lnTo>
                    <a:pt x="365213" y="1975700"/>
                  </a:lnTo>
                  <a:lnTo>
                    <a:pt x="365213" y="2118576"/>
                  </a:lnTo>
                  <a:lnTo>
                    <a:pt x="420954" y="2118576"/>
                  </a:lnTo>
                  <a:lnTo>
                    <a:pt x="461264" y="2108746"/>
                  </a:lnTo>
                  <a:lnTo>
                    <a:pt x="486054" y="2062594"/>
                  </a:lnTo>
                  <a:lnTo>
                    <a:pt x="487324" y="2044725"/>
                  </a:lnTo>
                  <a:close/>
                </a:path>
                <a:path w="710564" h="2122170">
                  <a:moveTo>
                    <a:pt x="502627" y="0"/>
                  </a:moveTo>
                  <a:lnTo>
                    <a:pt x="483908" y="0"/>
                  </a:lnTo>
                  <a:lnTo>
                    <a:pt x="458914" y="42138"/>
                  </a:lnTo>
                  <a:lnTo>
                    <a:pt x="433654" y="0"/>
                  </a:lnTo>
                  <a:lnTo>
                    <a:pt x="414401" y="0"/>
                  </a:lnTo>
                  <a:lnTo>
                    <a:pt x="450367" y="57391"/>
                  </a:lnTo>
                  <a:lnTo>
                    <a:pt x="450367" y="95250"/>
                  </a:lnTo>
                  <a:lnTo>
                    <a:pt x="466801" y="95250"/>
                  </a:lnTo>
                  <a:lnTo>
                    <a:pt x="466801" y="57391"/>
                  </a:lnTo>
                  <a:lnTo>
                    <a:pt x="476326" y="42138"/>
                  </a:lnTo>
                  <a:lnTo>
                    <a:pt x="502627" y="0"/>
                  </a:lnTo>
                  <a:close/>
                </a:path>
                <a:path w="710564" h="2122170">
                  <a:moveTo>
                    <a:pt x="563930" y="60731"/>
                  </a:moveTo>
                  <a:lnTo>
                    <a:pt x="548487" y="29286"/>
                  </a:lnTo>
                  <a:lnTo>
                    <a:pt x="548487" y="52832"/>
                  </a:lnTo>
                  <a:lnTo>
                    <a:pt x="548462" y="68732"/>
                  </a:lnTo>
                  <a:lnTo>
                    <a:pt x="546823" y="74510"/>
                  </a:lnTo>
                  <a:lnTo>
                    <a:pt x="539877" y="83337"/>
                  </a:lnTo>
                  <a:lnTo>
                    <a:pt x="535190" y="85483"/>
                  </a:lnTo>
                  <a:lnTo>
                    <a:pt x="523163" y="85483"/>
                  </a:lnTo>
                  <a:lnTo>
                    <a:pt x="518350" y="83337"/>
                  </a:lnTo>
                  <a:lnTo>
                    <a:pt x="514883" y="78930"/>
                  </a:lnTo>
                  <a:lnTo>
                    <a:pt x="511403" y="74637"/>
                  </a:lnTo>
                  <a:lnTo>
                    <a:pt x="509739" y="68732"/>
                  </a:lnTo>
                  <a:lnTo>
                    <a:pt x="509790" y="52832"/>
                  </a:lnTo>
                  <a:lnTo>
                    <a:pt x="511403" y="47218"/>
                  </a:lnTo>
                  <a:lnTo>
                    <a:pt x="514883" y="42811"/>
                  </a:lnTo>
                  <a:lnTo>
                    <a:pt x="518350" y="38519"/>
                  </a:lnTo>
                  <a:lnTo>
                    <a:pt x="523036" y="36245"/>
                  </a:lnTo>
                  <a:lnTo>
                    <a:pt x="535190" y="36245"/>
                  </a:lnTo>
                  <a:lnTo>
                    <a:pt x="539877" y="38519"/>
                  </a:lnTo>
                  <a:lnTo>
                    <a:pt x="546823" y="47091"/>
                  </a:lnTo>
                  <a:lnTo>
                    <a:pt x="548487" y="52832"/>
                  </a:lnTo>
                  <a:lnTo>
                    <a:pt x="548487" y="29286"/>
                  </a:lnTo>
                  <a:lnTo>
                    <a:pt x="543572" y="26708"/>
                  </a:lnTo>
                  <a:lnTo>
                    <a:pt x="536892" y="24841"/>
                  </a:lnTo>
                  <a:lnTo>
                    <a:pt x="529450" y="24206"/>
                  </a:lnTo>
                  <a:lnTo>
                    <a:pt x="521830" y="24841"/>
                  </a:lnTo>
                  <a:lnTo>
                    <a:pt x="494880" y="52832"/>
                  </a:lnTo>
                  <a:lnTo>
                    <a:pt x="494296" y="60731"/>
                  </a:lnTo>
                  <a:lnTo>
                    <a:pt x="494880" y="68732"/>
                  </a:lnTo>
                  <a:lnTo>
                    <a:pt x="521754" y="96774"/>
                  </a:lnTo>
                  <a:lnTo>
                    <a:pt x="529450" y="97383"/>
                  </a:lnTo>
                  <a:lnTo>
                    <a:pt x="536968" y="96774"/>
                  </a:lnTo>
                  <a:lnTo>
                    <a:pt x="543674" y="94945"/>
                  </a:lnTo>
                  <a:lnTo>
                    <a:pt x="549541" y="91859"/>
                  </a:lnTo>
                  <a:lnTo>
                    <a:pt x="554583" y="87490"/>
                  </a:lnTo>
                  <a:lnTo>
                    <a:pt x="556094" y="85483"/>
                  </a:lnTo>
                  <a:lnTo>
                    <a:pt x="558634" y="82118"/>
                  </a:lnTo>
                  <a:lnTo>
                    <a:pt x="561568" y="75869"/>
                  </a:lnTo>
                  <a:lnTo>
                    <a:pt x="563333" y="68732"/>
                  </a:lnTo>
                  <a:lnTo>
                    <a:pt x="563930" y="60731"/>
                  </a:lnTo>
                  <a:close/>
                </a:path>
                <a:path w="710564" h="2122170">
                  <a:moveTo>
                    <a:pt x="606526" y="2066798"/>
                  </a:moveTo>
                  <a:lnTo>
                    <a:pt x="594906" y="2030082"/>
                  </a:lnTo>
                  <a:lnTo>
                    <a:pt x="583476" y="2019693"/>
                  </a:lnTo>
                  <a:lnTo>
                    <a:pt x="583476" y="2066607"/>
                  </a:lnTo>
                  <a:lnTo>
                    <a:pt x="582993" y="2074875"/>
                  </a:lnTo>
                  <a:lnTo>
                    <a:pt x="563448" y="2103920"/>
                  </a:lnTo>
                  <a:lnTo>
                    <a:pt x="545414" y="2103920"/>
                  </a:lnTo>
                  <a:lnTo>
                    <a:pt x="525157" y="2066798"/>
                  </a:lnTo>
                  <a:lnTo>
                    <a:pt x="525640" y="2058797"/>
                  </a:lnTo>
                  <a:lnTo>
                    <a:pt x="545211" y="2030082"/>
                  </a:lnTo>
                  <a:lnTo>
                    <a:pt x="563448" y="2030082"/>
                  </a:lnTo>
                  <a:lnTo>
                    <a:pt x="583476" y="2066607"/>
                  </a:lnTo>
                  <a:lnTo>
                    <a:pt x="583476" y="2019693"/>
                  </a:lnTo>
                  <a:lnTo>
                    <a:pt x="575995" y="2015756"/>
                  </a:lnTo>
                  <a:lnTo>
                    <a:pt x="565988" y="2012962"/>
                  </a:lnTo>
                  <a:lnTo>
                    <a:pt x="554837" y="2012022"/>
                  </a:lnTo>
                  <a:lnTo>
                    <a:pt x="543407" y="2012962"/>
                  </a:lnTo>
                  <a:lnTo>
                    <a:pt x="510044" y="2034997"/>
                  </a:lnTo>
                  <a:lnTo>
                    <a:pt x="502094" y="2066798"/>
                  </a:lnTo>
                  <a:lnTo>
                    <a:pt x="502970" y="2078799"/>
                  </a:lnTo>
                  <a:lnTo>
                    <a:pt x="524040" y="2113483"/>
                  </a:lnTo>
                  <a:lnTo>
                    <a:pt x="554837" y="2121789"/>
                  </a:lnTo>
                  <a:lnTo>
                    <a:pt x="566102" y="2120874"/>
                  </a:lnTo>
                  <a:lnTo>
                    <a:pt x="598589" y="2098890"/>
                  </a:lnTo>
                  <a:lnTo>
                    <a:pt x="605637" y="2078799"/>
                  </a:lnTo>
                  <a:lnTo>
                    <a:pt x="606526" y="2066798"/>
                  </a:lnTo>
                  <a:close/>
                </a:path>
                <a:path w="710564" h="2122170">
                  <a:moveTo>
                    <a:pt x="637273" y="26212"/>
                  </a:moveTo>
                  <a:lnTo>
                    <a:pt x="622071" y="26212"/>
                  </a:lnTo>
                  <a:lnTo>
                    <a:pt x="622071" y="69024"/>
                  </a:lnTo>
                  <a:lnTo>
                    <a:pt x="620737" y="74244"/>
                  </a:lnTo>
                  <a:lnTo>
                    <a:pt x="615391" y="82270"/>
                  </a:lnTo>
                  <a:lnTo>
                    <a:pt x="611098" y="84277"/>
                  </a:lnTo>
                  <a:lnTo>
                    <a:pt x="602907" y="84277"/>
                  </a:lnTo>
                  <a:lnTo>
                    <a:pt x="600798" y="84010"/>
                  </a:lnTo>
                  <a:lnTo>
                    <a:pt x="599071" y="83210"/>
                  </a:lnTo>
                  <a:lnTo>
                    <a:pt x="597344" y="82537"/>
                  </a:lnTo>
                  <a:lnTo>
                    <a:pt x="595998" y="81737"/>
                  </a:lnTo>
                  <a:lnTo>
                    <a:pt x="595058" y="80657"/>
                  </a:lnTo>
                  <a:lnTo>
                    <a:pt x="594106" y="79730"/>
                  </a:lnTo>
                  <a:lnTo>
                    <a:pt x="591997" y="26212"/>
                  </a:lnTo>
                  <a:lnTo>
                    <a:pt x="576732" y="26212"/>
                  </a:lnTo>
                  <a:lnTo>
                    <a:pt x="576732" y="80124"/>
                  </a:lnTo>
                  <a:lnTo>
                    <a:pt x="578739" y="86410"/>
                  </a:lnTo>
                  <a:lnTo>
                    <a:pt x="586765" y="94983"/>
                  </a:lnTo>
                  <a:lnTo>
                    <a:pt x="592658" y="97116"/>
                  </a:lnTo>
                  <a:lnTo>
                    <a:pt x="600240" y="97116"/>
                  </a:lnTo>
                  <a:lnTo>
                    <a:pt x="606907" y="96367"/>
                  </a:lnTo>
                  <a:lnTo>
                    <a:pt x="612914" y="94094"/>
                  </a:lnTo>
                  <a:lnTo>
                    <a:pt x="618261" y="90284"/>
                  </a:lnTo>
                  <a:lnTo>
                    <a:pt x="622960" y="84950"/>
                  </a:lnTo>
                  <a:lnTo>
                    <a:pt x="622960" y="95250"/>
                  </a:lnTo>
                  <a:lnTo>
                    <a:pt x="637273" y="95250"/>
                  </a:lnTo>
                  <a:lnTo>
                    <a:pt x="637273" y="84950"/>
                  </a:lnTo>
                  <a:lnTo>
                    <a:pt x="637273" y="84277"/>
                  </a:lnTo>
                  <a:lnTo>
                    <a:pt x="637273" y="26212"/>
                  </a:lnTo>
                  <a:close/>
                </a:path>
                <a:path w="710564" h="2122170">
                  <a:moveTo>
                    <a:pt x="672198" y="0"/>
                  </a:moveTo>
                  <a:lnTo>
                    <a:pt x="655878" y="0"/>
                  </a:lnTo>
                  <a:lnTo>
                    <a:pt x="655878" y="27419"/>
                  </a:lnTo>
                  <a:lnTo>
                    <a:pt x="660057" y="68897"/>
                  </a:lnTo>
                  <a:lnTo>
                    <a:pt x="667905" y="68897"/>
                  </a:lnTo>
                  <a:lnTo>
                    <a:pt x="672185" y="27419"/>
                  </a:lnTo>
                  <a:lnTo>
                    <a:pt x="672198" y="0"/>
                  </a:lnTo>
                  <a:close/>
                </a:path>
                <a:path w="710564" h="2122170">
                  <a:moveTo>
                    <a:pt x="672757" y="78257"/>
                  </a:moveTo>
                  <a:lnTo>
                    <a:pt x="655370" y="78257"/>
                  </a:lnTo>
                  <a:lnTo>
                    <a:pt x="655370" y="95250"/>
                  </a:lnTo>
                  <a:lnTo>
                    <a:pt x="672757" y="95250"/>
                  </a:lnTo>
                  <a:lnTo>
                    <a:pt x="672757" y="78257"/>
                  </a:lnTo>
                  <a:close/>
                </a:path>
                <a:path w="710564" h="2122170">
                  <a:moveTo>
                    <a:pt x="676262" y="2015032"/>
                  </a:moveTo>
                  <a:lnTo>
                    <a:pt x="655434" y="2015032"/>
                  </a:lnTo>
                  <a:lnTo>
                    <a:pt x="655434" y="1983930"/>
                  </a:lnTo>
                  <a:lnTo>
                    <a:pt x="632599" y="1983930"/>
                  </a:lnTo>
                  <a:lnTo>
                    <a:pt x="632599" y="2015032"/>
                  </a:lnTo>
                  <a:lnTo>
                    <a:pt x="615327" y="2015032"/>
                  </a:lnTo>
                  <a:lnTo>
                    <a:pt x="615327" y="2031682"/>
                  </a:lnTo>
                  <a:lnTo>
                    <a:pt x="632599" y="2031682"/>
                  </a:lnTo>
                  <a:lnTo>
                    <a:pt x="632599" y="2097709"/>
                  </a:lnTo>
                  <a:lnTo>
                    <a:pt x="633374" y="2104123"/>
                  </a:lnTo>
                  <a:lnTo>
                    <a:pt x="633768" y="2106536"/>
                  </a:lnTo>
                  <a:lnTo>
                    <a:pt x="634606" y="2107742"/>
                  </a:lnTo>
                  <a:lnTo>
                    <a:pt x="635381" y="2108936"/>
                  </a:lnTo>
                  <a:lnTo>
                    <a:pt x="636384" y="2110549"/>
                  </a:lnTo>
                  <a:lnTo>
                    <a:pt x="637781" y="2112556"/>
                  </a:lnTo>
                  <a:lnTo>
                    <a:pt x="639000" y="2114562"/>
                  </a:lnTo>
                  <a:lnTo>
                    <a:pt x="656831" y="2119579"/>
                  </a:lnTo>
                  <a:lnTo>
                    <a:pt x="666457" y="2119579"/>
                  </a:lnTo>
                  <a:lnTo>
                    <a:pt x="671690" y="2119376"/>
                  </a:lnTo>
                  <a:lnTo>
                    <a:pt x="676262" y="2118779"/>
                  </a:lnTo>
                  <a:lnTo>
                    <a:pt x="676262" y="2101113"/>
                  </a:lnTo>
                  <a:lnTo>
                    <a:pt x="676262" y="2100719"/>
                  </a:lnTo>
                  <a:lnTo>
                    <a:pt x="673862" y="2101113"/>
                  </a:lnTo>
                  <a:lnTo>
                    <a:pt x="664235" y="2101113"/>
                  </a:lnTo>
                  <a:lnTo>
                    <a:pt x="661835" y="2100910"/>
                  </a:lnTo>
                  <a:lnTo>
                    <a:pt x="660222" y="2100313"/>
                  </a:lnTo>
                  <a:lnTo>
                    <a:pt x="658660" y="2099906"/>
                  </a:lnTo>
                  <a:lnTo>
                    <a:pt x="657440" y="2098903"/>
                  </a:lnTo>
                  <a:lnTo>
                    <a:pt x="656831" y="2097303"/>
                  </a:lnTo>
                  <a:lnTo>
                    <a:pt x="656043" y="2095703"/>
                  </a:lnTo>
                  <a:lnTo>
                    <a:pt x="655650" y="2094293"/>
                  </a:lnTo>
                  <a:lnTo>
                    <a:pt x="655650" y="2093087"/>
                  </a:lnTo>
                  <a:lnTo>
                    <a:pt x="655434" y="2091880"/>
                  </a:lnTo>
                  <a:lnTo>
                    <a:pt x="655434" y="2031682"/>
                  </a:lnTo>
                  <a:lnTo>
                    <a:pt x="676262" y="2031682"/>
                  </a:lnTo>
                  <a:lnTo>
                    <a:pt x="676262" y="2015032"/>
                  </a:lnTo>
                  <a:close/>
                </a:path>
                <a:path w="710564" h="2122170">
                  <a:moveTo>
                    <a:pt x="709396" y="0"/>
                  </a:moveTo>
                  <a:lnTo>
                    <a:pt x="693077" y="0"/>
                  </a:lnTo>
                  <a:lnTo>
                    <a:pt x="693077" y="27419"/>
                  </a:lnTo>
                  <a:lnTo>
                    <a:pt x="697255" y="68897"/>
                  </a:lnTo>
                  <a:lnTo>
                    <a:pt x="705116" y="68897"/>
                  </a:lnTo>
                  <a:lnTo>
                    <a:pt x="709383" y="27419"/>
                  </a:lnTo>
                  <a:lnTo>
                    <a:pt x="709396" y="0"/>
                  </a:lnTo>
                  <a:close/>
                </a:path>
                <a:path w="710564" h="2122170">
                  <a:moveTo>
                    <a:pt x="709955" y="78257"/>
                  </a:moveTo>
                  <a:lnTo>
                    <a:pt x="692581" y="78257"/>
                  </a:lnTo>
                  <a:lnTo>
                    <a:pt x="692581" y="95250"/>
                  </a:lnTo>
                  <a:lnTo>
                    <a:pt x="709955" y="95250"/>
                  </a:lnTo>
                  <a:lnTo>
                    <a:pt x="709955" y="78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571" y="4584886"/>
              <a:ext cx="1766068" cy="17668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21643" y="4715445"/>
              <a:ext cx="996950" cy="998219"/>
            </a:xfrm>
            <a:custGeom>
              <a:avLst/>
              <a:gdLst/>
              <a:ahLst/>
              <a:cxnLst/>
              <a:rect l="l" t="t" r="r" b="b"/>
              <a:pathLst>
                <a:path w="996950" h="998220">
                  <a:moveTo>
                    <a:pt x="941241" y="0"/>
                  </a:moveTo>
                  <a:lnTo>
                    <a:pt x="55694" y="0"/>
                  </a:lnTo>
                  <a:lnTo>
                    <a:pt x="34015" y="4380"/>
                  </a:lnTo>
                  <a:lnTo>
                    <a:pt x="16312" y="16325"/>
                  </a:lnTo>
                  <a:lnTo>
                    <a:pt x="4376" y="34042"/>
                  </a:lnTo>
                  <a:lnTo>
                    <a:pt x="0" y="55738"/>
                  </a:lnTo>
                  <a:lnTo>
                    <a:pt x="0" y="941987"/>
                  </a:lnTo>
                  <a:lnTo>
                    <a:pt x="4376" y="963683"/>
                  </a:lnTo>
                  <a:lnTo>
                    <a:pt x="16312" y="981400"/>
                  </a:lnTo>
                  <a:lnTo>
                    <a:pt x="34015" y="993345"/>
                  </a:lnTo>
                  <a:lnTo>
                    <a:pt x="55694" y="997726"/>
                  </a:lnTo>
                  <a:lnTo>
                    <a:pt x="941241" y="997726"/>
                  </a:lnTo>
                  <a:lnTo>
                    <a:pt x="962921" y="993345"/>
                  </a:lnTo>
                  <a:lnTo>
                    <a:pt x="980624" y="981400"/>
                  </a:lnTo>
                  <a:lnTo>
                    <a:pt x="992560" y="963683"/>
                  </a:lnTo>
                  <a:lnTo>
                    <a:pt x="996936" y="941987"/>
                  </a:lnTo>
                  <a:lnTo>
                    <a:pt x="996936" y="55738"/>
                  </a:lnTo>
                  <a:lnTo>
                    <a:pt x="992560" y="34042"/>
                  </a:lnTo>
                  <a:lnTo>
                    <a:pt x="980624" y="16325"/>
                  </a:lnTo>
                  <a:lnTo>
                    <a:pt x="962921" y="4380"/>
                  </a:lnTo>
                  <a:lnTo>
                    <a:pt x="941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18068" y="4711890"/>
              <a:ext cx="1004569" cy="1005205"/>
            </a:xfrm>
            <a:custGeom>
              <a:avLst/>
              <a:gdLst/>
              <a:ahLst/>
              <a:cxnLst/>
              <a:rect l="l" t="t" r="r" b="b"/>
              <a:pathLst>
                <a:path w="1004569" h="1005204">
                  <a:moveTo>
                    <a:pt x="142430" y="328536"/>
                  </a:moveTo>
                  <a:lnTo>
                    <a:pt x="114960" y="328536"/>
                  </a:lnTo>
                  <a:lnTo>
                    <a:pt x="114960" y="356031"/>
                  </a:lnTo>
                  <a:lnTo>
                    <a:pt x="142430" y="356031"/>
                  </a:lnTo>
                  <a:lnTo>
                    <a:pt x="142430" y="328536"/>
                  </a:lnTo>
                  <a:close/>
                </a:path>
                <a:path w="1004569" h="1005204">
                  <a:moveTo>
                    <a:pt x="302425" y="328536"/>
                  </a:moveTo>
                  <a:lnTo>
                    <a:pt x="302425" y="328536"/>
                  </a:lnTo>
                  <a:lnTo>
                    <a:pt x="168402" y="328536"/>
                  </a:lnTo>
                  <a:lnTo>
                    <a:pt x="168402" y="356031"/>
                  </a:lnTo>
                  <a:lnTo>
                    <a:pt x="302425" y="356031"/>
                  </a:lnTo>
                  <a:lnTo>
                    <a:pt x="302425" y="328536"/>
                  </a:lnTo>
                  <a:close/>
                </a:path>
                <a:path w="1004569" h="1005204">
                  <a:moveTo>
                    <a:pt x="515670" y="168427"/>
                  </a:moveTo>
                  <a:lnTo>
                    <a:pt x="488200" y="168427"/>
                  </a:lnTo>
                  <a:lnTo>
                    <a:pt x="488200" y="195910"/>
                  </a:lnTo>
                  <a:lnTo>
                    <a:pt x="515670" y="195910"/>
                  </a:lnTo>
                  <a:lnTo>
                    <a:pt x="515670" y="168427"/>
                  </a:lnTo>
                  <a:close/>
                </a:path>
                <a:path w="1004569" h="1005204">
                  <a:moveTo>
                    <a:pt x="675716" y="115036"/>
                  </a:moveTo>
                  <a:lnTo>
                    <a:pt x="649173" y="115036"/>
                  </a:lnTo>
                  <a:lnTo>
                    <a:pt x="648246" y="115036"/>
                  </a:lnTo>
                  <a:lnTo>
                    <a:pt x="621703" y="115036"/>
                  </a:lnTo>
                  <a:lnTo>
                    <a:pt x="621703" y="141719"/>
                  </a:lnTo>
                  <a:lnTo>
                    <a:pt x="595769" y="141719"/>
                  </a:lnTo>
                  <a:lnTo>
                    <a:pt x="595769" y="115036"/>
                  </a:lnTo>
                  <a:lnTo>
                    <a:pt x="595007" y="115036"/>
                  </a:lnTo>
                  <a:lnTo>
                    <a:pt x="595007" y="169214"/>
                  </a:lnTo>
                  <a:lnTo>
                    <a:pt x="595007" y="195084"/>
                  </a:lnTo>
                  <a:lnTo>
                    <a:pt x="569099" y="195084"/>
                  </a:lnTo>
                  <a:lnTo>
                    <a:pt x="569099" y="169214"/>
                  </a:lnTo>
                  <a:lnTo>
                    <a:pt x="595007" y="169214"/>
                  </a:lnTo>
                  <a:lnTo>
                    <a:pt x="595007" y="115036"/>
                  </a:lnTo>
                  <a:lnTo>
                    <a:pt x="514921" y="115036"/>
                  </a:lnTo>
                  <a:lnTo>
                    <a:pt x="514921" y="142519"/>
                  </a:lnTo>
                  <a:lnTo>
                    <a:pt x="541629" y="142519"/>
                  </a:lnTo>
                  <a:lnTo>
                    <a:pt x="542391" y="142519"/>
                  </a:lnTo>
                  <a:lnTo>
                    <a:pt x="568299" y="142519"/>
                  </a:lnTo>
                  <a:lnTo>
                    <a:pt x="568299" y="168427"/>
                  </a:lnTo>
                  <a:lnTo>
                    <a:pt x="568299" y="222580"/>
                  </a:lnTo>
                  <a:lnTo>
                    <a:pt x="568299" y="248488"/>
                  </a:lnTo>
                  <a:lnTo>
                    <a:pt x="542391" y="248488"/>
                  </a:lnTo>
                  <a:lnTo>
                    <a:pt x="542391" y="222580"/>
                  </a:lnTo>
                  <a:lnTo>
                    <a:pt x="568299" y="222580"/>
                  </a:lnTo>
                  <a:lnTo>
                    <a:pt x="568299" y="168427"/>
                  </a:lnTo>
                  <a:lnTo>
                    <a:pt x="541629" y="168427"/>
                  </a:lnTo>
                  <a:lnTo>
                    <a:pt x="541629" y="195084"/>
                  </a:lnTo>
                  <a:lnTo>
                    <a:pt x="541629" y="195910"/>
                  </a:lnTo>
                  <a:lnTo>
                    <a:pt x="541629" y="221780"/>
                  </a:lnTo>
                  <a:lnTo>
                    <a:pt x="541629" y="275971"/>
                  </a:lnTo>
                  <a:lnTo>
                    <a:pt x="541629" y="301853"/>
                  </a:lnTo>
                  <a:lnTo>
                    <a:pt x="515670" y="301853"/>
                  </a:lnTo>
                  <a:lnTo>
                    <a:pt x="515670" y="275971"/>
                  </a:lnTo>
                  <a:lnTo>
                    <a:pt x="541629" y="275971"/>
                  </a:lnTo>
                  <a:lnTo>
                    <a:pt x="541629" y="221780"/>
                  </a:lnTo>
                  <a:lnTo>
                    <a:pt x="515670" y="221780"/>
                  </a:lnTo>
                  <a:lnTo>
                    <a:pt x="514921" y="221780"/>
                  </a:lnTo>
                  <a:lnTo>
                    <a:pt x="514921" y="302628"/>
                  </a:lnTo>
                  <a:lnTo>
                    <a:pt x="514921" y="328536"/>
                  </a:lnTo>
                  <a:lnTo>
                    <a:pt x="489178" y="328536"/>
                  </a:lnTo>
                  <a:lnTo>
                    <a:pt x="489178" y="302628"/>
                  </a:lnTo>
                  <a:lnTo>
                    <a:pt x="514921" y="302628"/>
                  </a:lnTo>
                  <a:lnTo>
                    <a:pt x="514921" y="221780"/>
                  </a:lnTo>
                  <a:lnTo>
                    <a:pt x="489178" y="221780"/>
                  </a:lnTo>
                  <a:lnTo>
                    <a:pt x="488200" y="221780"/>
                  </a:lnTo>
                  <a:lnTo>
                    <a:pt x="488200" y="275971"/>
                  </a:lnTo>
                  <a:lnTo>
                    <a:pt x="488200" y="301853"/>
                  </a:lnTo>
                  <a:lnTo>
                    <a:pt x="462419" y="301853"/>
                  </a:lnTo>
                  <a:lnTo>
                    <a:pt x="462419" y="275971"/>
                  </a:lnTo>
                  <a:lnTo>
                    <a:pt x="488200" y="275971"/>
                  </a:lnTo>
                  <a:lnTo>
                    <a:pt x="488200" y="221780"/>
                  </a:lnTo>
                  <a:lnTo>
                    <a:pt x="462419" y="221780"/>
                  </a:lnTo>
                  <a:lnTo>
                    <a:pt x="461708" y="221780"/>
                  </a:lnTo>
                  <a:lnTo>
                    <a:pt x="461708" y="249275"/>
                  </a:lnTo>
                  <a:lnTo>
                    <a:pt x="461708" y="275145"/>
                  </a:lnTo>
                  <a:lnTo>
                    <a:pt x="435775" y="275145"/>
                  </a:lnTo>
                  <a:lnTo>
                    <a:pt x="435775" y="249275"/>
                  </a:lnTo>
                  <a:lnTo>
                    <a:pt x="461708" y="249275"/>
                  </a:lnTo>
                  <a:lnTo>
                    <a:pt x="461708" y="221780"/>
                  </a:lnTo>
                  <a:lnTo>
                    <a:pt x="435775" y="221780"/>
                  </a:lnTo>
                  <a:lnTo>
                    <a:pt x="435775" y="195910"/>
                  </a:lnTo>
                  <a:lnTo>
                    <a:pt x="435775" y="195084"/>
                  </a:lnTo>
                  <a:lnTo>
                    <a:pt x="435775" y="169214"/>
                  </a:lnTo>
                  <a:lnTo>
                    <a:pt x="462419" y="169214"/>
                  </a:lnTo>
                  <a:lnTo>
                    <a:pt x="462419" y="142519"/>
                  </a:lnTo>
                  <a:lnTo>
                    <a:pt x="462419" y="141719"/>
                  </a:lnTo>
                  <a:lnTo>
                    <a:pt x="462419" y="115036"/>
                  </a:lnTo>
                  <a:lnTo>
                    <a:pt x="435724" y="115036"/>
                  </a:lnTo>
                  <a:lnTo>
                    <a:pt x="434949" y="115036"/>
                  </a:lnTo>
                  <a:lnTo>
                    <a:pt x="434949" y="142519"/>
                  </a:lnTo>
                  <a:lnTo>
                    <a:pt x="434949" y="168427"/>
                  </a:lnTo>
                  <a:lnTo>
                    <a:pt x="434949" y="222580"/>
                  </a:lnTo>
                  <a:lnTo>
                    <a:pt x="434949" y="248488"/>
                  </a:lnTo>
                  <a:lnTo>
                    <a:pt x="434949" y="275971"/>
                  </a:lnTo>
                  <a:lnTo>
                    <a:pt x="434949" y="301853"/>
                  </a:lnTo>
                  <a:lnTo>
                    <a:pt x="409155" y="301853"/>
                  </a:lnTo>
                  <a:lnTo>
                    <a:pt x="409155" y="275971"/>
                  </a:lnTo>
                  <a:lnTo>
                    <a:pt x="434949" y="275971"/>
                  </a:lnTo>
                  <a:lnTo>
                    <a:pt x="434949" y="248488"/>
                  </a:lnTo>
                  <a:lnTo>
                    <a:pt x="409155" y="248488"/>
                  </a:lnTo>
                  <a:lnTo>
                    <a:pt x="409155" y="222580"/>
                  </a:lnTo>
                  <a:lnTo>
                    <a:pt x="434949" y="222580"/>
                  </a:lnTo>
                  <a:lnTo>
                    <a:pt x="434949" y="168427"/>
                  </a:lnTo>
                  <a:lnTo>
                    <a:pt x="409155" y="168427"/>
                  </a:lnTo>
                  <a:lnTo>
                    <a:pt x="409155" y="142519"/>
                  </a:lnTo>
                  <a:lnTo>
                    <a:pt x="434949" y="142519"/>
                  </a:lnTo>
                  <a:lnTo>
                    <a:pt x="434949" y="115036"/>
                  </a:lnTo>
                  <a:lnTo>
                    <a:pt x="409155" y="115036"/>
                  </a:lnTo>
                  <a:lnTo>
                    <a:pt x="408305" y="115036"/>
                  </a:lnTo>
                  <a:lnTo>
                    <a:pt x="408305" y="195910"/>
                  </a:lnTo>
                  <a:lnTo>
                    <a:pt x="408305" y="221780"/>
                  </a:lnTo>
                  <a:lnTo>
                    <a:pt x="382346" y="221780"/>
                  </a:lnTo>
                  <a:lnTo>
                    <a:pt x="381685" y="221780"/>
                  </a:lnTo>
                  <a:lnTo>
                    <a:pt x="355803" y="221780"/>
                  </a:lnTo>
                  <a:lnTo>
                    <a:pt x="355803" y="195910"/>
                  </a:lnTo>
                  <a:lnTo>
                    <a:pt x="355803" y="195084"/>
                  </a:lnTo>
                  <a:lnTo>
                    <a:pt x="355803" y="169214"/>
                  </a:lnTo>
                  <a:lnTo>
                    <a:pt x="381685" y="169214"/>
                  </a:lnTo>
                  <a:lnTo>
                    <a:pt x="381685" y="195910"/>
                  </a:lnTo>
                  <a:lnTo>
                    <a:pt x="408305" y="195910"/>
                  </a:lnTo>
                  <a:lnTo>
                    <a:pt x="408305" y="115036"/>
                  </a:lnTo>
                  <a:lnTo>
                    <a:pt x="382346" y="115036"/>
                  </a:lnTo>
                  <a:lnTo>
                    <a:pt x="381685" y="115036"/>
                  </a:lnTo>
                  <a:lnTo>
                    <a:pt x="354876" y="115036"/>
                  </a:lnTo>
                  <a:lnTo>
                    <a:pt x="354876" y="141719"/>
                  </a:lnTo>
                  <a:lnTo>
                    <a:pt x="354876" y="142519"/>
                  </a:lnTo>
                  <a:lnTo>
                    <a:pt x="354876" y="168427"/>
                  </a:lnTo>
                  <a:lnTo>
                    <a:pt x="328333" y="168427"/>
                  </a:lnTo>
                  <a:lnTo>
                    <a:pt x="328333" y="329336"/>
                  </a:lnTo>
                  <a:lnTo>
                    <a:pt x="355803" y="329336"/>
                  </a:lnTo>
                  <a:lnTo>
                    <a:pt x="355803" y="302628"/>
                  </a:lnTo>
                  <a:lnTo>
                    <a:pt x="355803" y="301853"/>
                  </a:lnTo>
                  <a:lnTo>
                    <a:pt x="355803" y="275971"/>
                  </a:lnTo>
                  <a:lnTo>
                    <a:pt x="381685" y="275971"/>
                  </a:lnTo>
                  <a:lnTo>
                    <a:pt x="381685" y="302628"/>
                  </a:lnTo>
                  <a:lnTo>
                    <a:pt x="408305" y="302628"/>
                  </a:lnTo>
                  <a:lnTo>
                    <a:pt x="408305" y="328536"/>
                  </a:lnTo>
                  <a:lnTo>
                    <a:pt x="381685" y="328536"/>
                  </a:lnTo>
                  <a:lnTo>
                    <a:pt x="381685" y="356031"/>
                  </a:lnTo>
                  <a:lnTo>
                    <a:pt x="409155" y="356031"/>
                  </a:lnTo>
                  <a:lnTo>
                    <a:pt x="409155" y="329336"/>
                  </a:lnTo>
                  <a:lnTo>
                    <a:pt x="435775" y="329336"/>
                  </a:lnTo>
                  <a:lnTo>
                    <a:pt x="435775" y="302628"/>
                  </a:lnTo>
                  <a:lnTo>
                    <a:pt x="461708" y="302628"/>
                  </a:lnTo>
                  <a:lnTo>
                    <a:pt x="461708" y="329336"/>
                  </a:lnTo>
                  <a:lnTo>
                    <a:pt x="488200" y="329336"/>
                  </a:lnTo>
                  <a:lnTo>
                    <a:pt x="488200" y="356031"/>
                  </a:lnTo>
                  <a:lnTo>
                    <a:pt x="514921" y="356031"/>
                  </a:lnTo>
                  <a:lnTo>
                    <a:pt x="515670" y="356031"/>
                  </a:lnTo>
                  <a:lnTo>
                    <a:pt x="542391" y="356031"/>
                  </a:lnTo>
                  <a:lnTo>
                    <a:pt x="542391" y="329336"/>
                  </a:lnTo>
                  <a:lnTo>
                    <a:pt x="542391" y="328536"/>
                  </a:lnTo>
                  <a:lnTo>
                    <a:pt x="542391" y="302628"/>
                  </a:lnTo>
                  <a:lnTo>
                    <a:pt x="569099" y="302628"/>
                  </a:lnTo>
                  <a:lnTo>
                    <a:pt x="569099" y="275971"/>
                  </a:lnTo>
                  <a:lnTo>
                    <a:pt x="595007" y="275971"/>
                  </a:lnTo>
                  <a:lnTo>
                    <a:pt x="595007" y="301853"/>
                  </a:lnTo>
                  <a:lnTo>
                    <a:pt x="595007" y="302628"/>
                  </a:lnTo>
                  <a:lnTo>
                    <a:pt x="595007" y="329336"/>
                  </a:lnTo>
                  <a:lnTo>
                    <a:pt x="621703" y="329336"/>
                  </a:lnTo>
                  <a:lnTo>
                    <a:pt x="621703" y="356031"/>
                  </a:lnTo>
                  <a:lnTo>
                    <a:pt x="648246" y="356031"/>
                  </a:lnTo>
                  <a:lnTo>
                    <a:pt x="649173" y="356031"/>
                  </a:lnTo>
                  <a:lnTo>
                    <a:pt x="675716" y="356031"/>
                  </a:lnTo>
                  <a:lnTo>
                    <a:pt x="675716" y="328536"/>
                  </a:lnTo>
                  <a:lnTo>
                    <a:pt x="649173" y="328536"/>
                  </a:lnTo>
                  <a:lnTo>
                    <a:pt x="648246" y="328536"/>
                  </a:lnTo>
                  <a:lnTo>
                    <a:pt x="622477" y="328536"/>
                  </a:lnTo>
                  <a:lnTo>
                    <a:pt x="622477" y="302628"/>
                  </a:lnTo>
                  <a:lnTo>
                    <a:pt x="622477" y="301853"/>
                  </a:lnTo>
                  <a:lnTo>
                    <a:pt x="622477" y="275145"/>
                  </a:lnTo>
                  <a:lnTo>
                    <a:pt x="595769" y="275145"/>
                  </a:lnTo>
                  <a:lnTo>
                    <a:pt x="595769" y="249275"/>
                  </a:lnTo>
                  <a:lnTo>
                    <a:pt x="622477" y="249275"/>
                  </a:lnTo>
                  <a:lnTo>
                    <a:pt x="622477" y="221780"/>
                  </a:lnTo>
                  <a:lnTo>
                    <a:pt x="595769" y="221780"/>
                  </a:lnTo>
                  <a:lnTo>
                    <a:pt x="595769" y="195910"/>
                  </a:lnTo>
                  <a:lnTo>
                    <a:pt x="621703" y="195910"/>
                  </a:lnTo>
                  <a:lnTo>
                    <a:pt x="622477" y="195910"/>
                  </a:lnTo>
                  <a:lnTo>
                    <a:pt x="648246" y="195910"/>
                  </a:lnTo>
                  <a:lnTo>
                    <a:pt x="648246" y="221780"/>
                  </a:lnTo>
                  <a:lnTo>
                    <a:pt x="648246" y="222580"/>
                  </a:lnTo>
                  <a:lnTo>
                    <a:pt x="648246" y="302628"/>
                  </a:lnTo>
                  <a:lnTo>
                    <a:pt x="675716" y="302628"/>
                  </a:lnTo>
                  <a:lnTo>
                    <a:pt x="675716" y="168427"/>
                  </a:lnTo>
                  <a:lnTo>
                    <a:pt x="649173" y="168427"/>
                  </a:lnTo>
                  <a:lnTo>
                    <a:pt x="648246" y="168427"/>
                  </a:lnTo>
                  <a:lnTo>
                    <a:pt x="622477" y="168427"/>
                  </a:lnTo>
                  <a:lnTo>
                    <a:pt x="622477" y="142519"/>
                  </a:lnTo>
                  <a:lnTo>
                    <a:pt x="648246" y="142519"/>
                  </a:lnTo>
                  <a:lnTo>
                    <a:pt x="649173" y="142519"/>
                  </a:lnTo>
                  <a:lnTo>
                    <a:pt x="675716" y="142519"/>
                  </a:lnTo>
                  <a:lnTo>
                    <a:pt x="675716" y="115036"/>
                  </a:lnTo>
                  <a:close/>
                </a:path>
                <a:path w="1004569" h="1005204">
                  <a:moveTo>
                    <a:pt x="1004062" y="59309"/>
                  </a:moveTo>
                  <a:lnTo>
                    <a:pt x="999413" y="36220"/>
                  </a:lnTo>
                  <a:lnTo>
                    <a:pt x="991362" y="24282"/>
                  </a:lnTo>
                  <a:lnTo>
                    <a:pt x="991362" y="59309"/>
                  </a:lnTo>
                  <a:lnTo>
                    <a:pt x="991362" y="945553"/>
                  </a:lnTo>
                  <a:lnTo>
                    <a:pt x="987704" y="963688"/>
                  </a:lnTo>
                  <a:lnTo>
                    <a:pt x="977722" y="978509"/>
                  </a:lnTo>
                  <a:lnTo>
                    <a:pt x="962926" y="988491"/>
                  </a:lnTo>
                  <a:lnTo>
                    <a:pt x="944803" y="992149"/>
                  </a:lnTo>
                  <a:lnTo>
                    <a:pt x="59258" y="992149"/>
                  </a:lnTo>
                  <a:lnTo>
                    <a:pt x="41135" y="988491"/>
                  </a:lnTo>
                  <a:lnTo>
                    <a:pt x="26339" y="978509"/>
                  </a:lnTo>
                  <a:lnTo>
                    <a:pt x="16357" y="963688"/>
                  </a:lnTo>
                  <a:lnTo>
                    <a:pt x="12700" y="945553"/>
                  </a:lnTo>
                  <a:lnTo>
                    <a:pt x="12700" y="59309"/>
                  </a:lnTo>
                  <a:lnTo>
                    <a:pt x="16357" y="41160"/>
                  </a:lnTo>
                  <a:lnTo>
                    <a:pt x="26339" y="26352"/>
                  </a:lnTo>
                  <a:lnTo>
                    <a:pt x="41135" y="16357"/>
                  </a:lnTo>
                  <a:lnTo>
                    <a:pt x="59258" y="12700"/>
                  </a:lnTo>
                  <a:lnTo>
                    <a:pt x="944803" y="12700"/>
                  </a:lnTo>
                  <a:lnTo>
                    <a:pt x="962926" y="16357"/>
                  </a:lnTo>
                  <a:lnTo>
                    <a:pt x="977722" y="26352"/>
                  </a:lnTo>
                  <a:lnTo>
                    <a:pt x="987704" y="41160"/>
                  </a:lnTo>
                  <a:lnTo>
                    <a:pt x="991362" y="59309"/>
                  </a:lnTo>
                  <a:lnTo>
                    <a:pt x="991362" y="24282"/>
                  </a:lnTo>
                  <a:lnTo>
                    <a:pt x="986713" y="17373"/>
                  </a:lnTo>
                  <a:lnTo>
                    <a:pt x="967879" y="4660"/>
                  </a:lnTo>
                  <a:lnTo>
                    <a:pt x="944803" y="0"/>
                  </a:lnTo>
                  <a:lnTo>
                    <a:pt x="59258" y="0"/>
                  </a:lnTo>
                  <a:lnTo>
                    <a:pt x="36182" y="4660"/>
                  </a:lnTo>
                  <a:lnTo>
                    <a:pt x="17348" y="17373"/>
                  </a:lnTo>
                  <a:lnTo>
                    <a:pt x="4648" y="36220"/>
                  </a:lnTo>
                  <a:lnTo>
                    <a:pt x="0" y="59309"/>
                  </a:lnTo>
                  <a:lnTo>
                    <a:pt x="0" y="945553"/>
                  </a:lnTo>
                  <a:lnTo>
                    <a:pt x="4648" y="968629"/>
                  </a:lnTo>
                  <a:lnTo>
                    <a:pt x="17348" y="987488"/>
                  </a:lnTo>
                  <a:lnTo>
                    <a:pt x="36182" y="1000188"/>
                  </a:lnTo>
                  <a:lnTo>
                    <a:pt x="59258" y="1004849"/>
                  </a:lnTo>
                  <a:lnTo>
                    <a:pt x="944803" y="1004849"/>
                  </a:lnTo>
                  <a:lnTo>
                    <a:pt x="967879" y="1000188"/>
                  </a:lnTo>
                  <a:lnTo>
                    <a:pt x="986713" y="987488"/>
                  </a:lnTo>
                  <a:lnTo>
                    <a:pt x="999413" y="968629"/>
                  </a:lnTo>
                  <a:lnTo>
                    <a:pt x="1004062" y="945553"/>
                  </a:lnTo>
                  <a:lnTo>
                    <a:pt x="1004062" y="5930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33029" y="5040426"/>
              <a:ext cx="774700" cy="161290"/>
            </a:xfrm>
            <a:custGeom>
              <a:avLst/>
              <a:gdLst/>
              <a:ahLst/>
              <a:cxnLst/>
              <a:rect l="l" t="t" r="r" b="b"/>
              <a:pathLst>
                <a:path w="774700" h="161289">
                  <a:moveTo>
                    <a:pt x="27470" y="80086"/>
                  </a:moveTo>
                  <a:lnTo>
                    <a:pt x="0" y="80086"/>
                  </a:lnTo>
                  <a:lnTo>
                    <a:pt x="0" y="106756"/>
                  </a:lnTo>
                  <a:lnTo>
                    <a:pt x="0" y="107581"/>
                  </a:lnTo>
                  <a:lnTo>
                    <a:pt x="0" y="133451"/>
                  </a:lnTo>
                  <a:lnTo>
                    <a:pt x="0" y="134239"/>
                  </a:lnTo>
                  <a:lnTo>
                    <a:pt x="0" y="160947"/>
                  </a:lnTo>
                  <a:lnTo>
                    <a:pt x="27470" y="160947"/>
                  </a:lnTo>
                  <a:lnTo>
                    <a:pt x="27470" y="134239"/>
                  </a:lnTo>
                  <a:lnTo>
                    <a:pt x="27470" y="133451"/>
                  </a:lnTo>
                  <a:lnTo>
                    <a:pt x="27470" y="107581"/>
                  </a:lnTo>
                  <a:lnTo>
                    <a:pt x="27470" y="106756"/>
                  </a:lnTo>
                  <a:lnTo>
                    <a:pt x="27470" y="80086"/>
                  </a:lnTo>
                  <a:close/>
                </a:path>
                <a:path w="774700" h="161289">
                  <a:moveTo>
                    <a:pt x="27470" y="26695"/>
                  </a:moveTo>
                  <a:lnTo>
                    <a:pt x="0" y="26695"/>
                  </a:lnTo>
                  <a:lnTo>
                    <a:pt x="0" y="54178"/>
                  </a:lnTo>
                  <a:lnTo>
                    <a:pt x="27470" y="54178"/>
                  </a:lnTo>
                  <a:lnTo>
                    <a:pt x="27470" y="26695"/>
                  </a:lnTo>
                  <a:close/>
                </a:path>
                <a:path w="774700" h="161289">
                  <a:moveTo>
                    <a:pt x="80899" y="133451"/>
                  </a:moveTo>
                  <a:lnTo>
                    <a:pt x="53441" y="133451"/>
                  </a:lnTo>
                  <a:lnTo>
                    <a:pt x="53441" y="160947"/>
                  </a:lnTo>
                  <a:lnTo>
                    <a:pt x="80899" y="160947"/>
                  </a:lnTo>
                  <a:lnTo>
                    <a:pt x="80899" y="133451"/>
                  </a:lnTo>
                  <a:close/>
                </a:path>
                <a:path w="774700" h="161289">
                  <a:moveTo>
                    <a:pt x="107340" y="26695"/>
                  </a:moveTo>
                  <a:lnTo>
                    <a:pt x="79883" y="26695"/>
                  </a:lnTo>
                  <a:lnTo>
                    <a:pt x="79883" y="53390"/>
                  </a:lnTo>
                  <a:lnTo>
                    <a:pt x="53441" y="53390"/>
                  </a:lnTo>
                  <a:lnTo>
                    <a:pt x="53441" y="80886"/>
                  </a:lnTo>
                  <a:lnTo>
                    <a:pt x="79883" y="80886"/>
                  </a:lnTo>
                  <a:lnTo>
                    <a:pt x="80899" y="80886"/>
                  </a:lnTo>
                  <a:lnTo>
                    <a:pt x="107340" y="80886"/>
                  </a:lnTo>
                  <a:lnTo>
                    <a:pt x="107340" y="54178"/>
                  </a:lnTo>
                  <a:lnTo>
                    <a:pt x="107340" y="53390"/>
                  </a:lnTo>
                  <a:lnTo>
                    <a:pt x="107340" y="26695"/>
                  </a:lnTo>
                  <a:close/>
                </a:path>
                <a:path w="774700" h="161289">
                  <a:moveTo>
                    <a:pt x="400710" y="80086"/>
                  </a:moveTo>
                  <a:lnTo>
                    <a:pt x="373240" y="80086"/>
                  </a:lnTo>
                  <a:lnTo>
                    <a:pt x="373240" y="107581"/>
                  </a:lnTo>
                  <a:lnTo>
                    <a:pt x="400710" y="107581"/>
                  </a:lnTo>
                  <a:lnTo>
                    <a:pt x="400710" y="80086"/>
                  </a:lnTo>
                  <a:close/>
                </a:path>
                <a:path w="774700" h="161289">
                  <a:moveTo>
                    <a:pt x="747509" y="80086"/>
                  </a:moveTo>
                  <a:lnTo>
                    <a:pt x="720039" y="80086"/>
                  </a:lnTo>
                  <a:lnTo>
                    <a:pt x="720039" y="106756"/>
                  </a:lnTo>
                  <a:lnTo>
                    <a:pt x="694105" y="106756"/>
                  </a:lnTo>
                  <a:lnTo>
                    <a:pt x="694105" y="80086"/>
                  </a:lnTo>
                  <a:lnTo>
                    <a:pt x="667562" y="80086"/>
                  </a:lnTo>
                  <a:lnTo>
                    <a:pt x="666635" y="80086"/>
                  </a:lnTo>
                  <a:lnTo>
                    <a:pt x="640791" y="80086"/>
                  </a:lnTo>
                  <a:lnTo>
                    <a:pt x="640791" y="54178"/>
                  </a:lnTo>
                  <a:lnTo>
                    <a:pt x="667562" y="54178"/>
                  </a:lnTo>
                  <a:lnTo>
                    <a:pt x="667562" y="27495"/>
                  </a:lnTo>
                  <a:lnTo>
                    <a:pt x="693267" y="27495"/>
                  </a:lnTo>
                  <a:lnTo>
                    <a:pt x="694105" y="27495"/>
                  </a:lnTo>
                  <a:lnTo>
                    <a:pt x="720737" y="27495"/>
                  </a:lnTo>
                  <a:lnTo>
                    <a:pt x="720737" y="0"/>
                  </a:lnTo>
                  <a:lnTo>
                    <a:pt x="586714" y="0"/>
                  </a:lnTo>
                  <a:lnTo>
                    <a:pt x="586714" y="26695"/>
                  </a:lnTo>
                  <a:lnTo>
                    <a:pt x="560755" y="26695"/>
                  </a:lnTo>
                  <a:lnTo>
                    <a:pt x="560755" y="0"/>
                  </a:lnTo>
                  <a:lnTo>
                    <a:pt x="533285" y="0"/>
                  </a:lnTo>
                  <a:lnTo>
                    <a:pt x="533285" y="26695"/>
                  </a:lnTo>
                  <a:lnTo>
                    <a:pt x="506742" y="26695"/>
                  </a:lnTo>
                  <a:lnTo>
                    <a:pt x="506742" y="53390"/>
                  </a:lnTo>
                  <a:lnTo>
                    <a:pt x="506742" y="107581"/>
                  </a:lnTo>
                  <a:lnTo>
                    <a:pt x="506742" y="133451"/>
                  </a:lnTo>
                  <a:lnTo>
                    <a:pt x="480809" y="133451"/>
                  </a:lnTo>
                  <a:lnTo>
                    <a:pt x="480047" y="133451"/>
                  </a:lnTo>
                  <a:lnTo>
                    <a:pt x="454139" y="133451"/>
                  </a:lnTo>
                  <a:lnTo>
                    <a:pt x="454139" y="107581"/>
                  </a:lnTo>
                  <a:lnTo>
                    <a:pt x="454139" y="106756"/>
                  </a:lnTo>
                  <a:lnTo>
                    <a:pt x="454139" y="80886"/>
                  </a:lnTo>
                  <a:lnTo>
                    <a:pt x="480047" y="80886"/>
                  </a:lnTo>
                  <a:lnTo>
                    <a:pt x="480047" y="107581"/>
                  </a:lnTo>
                  <a:lnTo>
                    <a:pt x="506742" y="107581"/>
                  </a:lnTo>
                  <a:lnTo>
                    <a:pt x="506742" y="53390"/>
                  </a:lnTo>
                  <a:lnTo>
                    <a:pt x="480809" y="53390"/>
                  </a:lnTo>
                  <a:lnTo>
                    <a:pt x="480809" y="26695"/>
                  </a:lnTo>
                  <a:lnTo>
                    <a:pt x="399961" y="26695"/>
                  </a:lnTo>
                  <a:lnTo>
                    <a:pt x="399961" y="54178"/>
                  </a:lnTo>
                  <a:lnTo>
                    <a:pt x="426669" y="54178"/>
                  </a:lnTo>
                  <a:lnTo>
                    <a:pt x="427431" y="54178"/>
                  </a:lnTo>
                  <a:lnTo>
                    <a:pt x="453339" y="54178"/>
                  </a:lnTo>
                  <a:lnTo>
                    <a:pt x="453339" y="80086"/>
                  </a:lnTo>
                  <a:lnTo>
                    <a:pt x="426669" y="80086"/>
                  </a:lnTo>
                  <a:lnTo>
                    <a:pt x="426669" y="106756"/>
                  </a:lnTo>
                  <a:lnTo>
                    <a:pt x="426669" y="107581"/>
                  </a:lnTo>
                  <a:lnTo>
                    <a:pt x="426669" y="133451"/>
                  </a:lnTo>
                  <a:lnTo>
                    <a:pt x="400710" y="133451"/>
                  </a:lnTo>
                  <a:lnTo>
                    <a:pt x="399961" y="133451"/>
                  </a:lnTo>
                  <a:lnTo>
                    <a:pt x="374218" y="133451"/>
                  </a:lnTo>
                  <a:lnTo>
                    <a:pt x="373240" y="133451"/>
                  </a:lnTo>
                  <a:lnTo>
                    <a:pt x="347459" y="133451"/>
                  </a:lnTo>
                  <a:lnTo>
                    <a:pt x="347459" y="106756"/>
                  </a:lnTo>
                  <a:lnTo>
                    <a:pt x="319989" y="106756"/>
                  </a:lnTo>
                  <a:lnTo>
                    <a:pt x="319989" y="133451"/>
                  </a:lnTo>
                  <a:lnTo>
                    <a:pt x="294195" y="133451"/>
                  </a:lnTo>
                  <a:lnTo>
                    <a:pt x="294195" y="106756"/>
                  </a:lnTo>
                  <a:lnTo>
                    <a:pt x="267385" y="106756"/>
                  </a:lnTo>
                  <a:lnTo>
                    <a:pt x="267385" y="80886"/>
                  </a:lnTo>
                  <a:lnTo>
                    <a:pt x="267385" y="80086"/>
                  </a:lnTo>
                  <a:lnTo>
                    <a:pt x="267385" y="54178"/>
                  </a:lnTo>
                  <a:lnTo>
                    <a:pt x="293344" y="54178"/>
                  </a:lnTo>
                  <a:lnTo>
                    <a:pt x="294195" y="54178"/>
                  </a:lnTo>
                  <a:lnTo>
                    <a:pt x="319989" y="54178"/>
                  </a:lnTo>
                  <a:lnTo>
                    <a:pt x="319989" y="80886"/>
                  </a:lnTo>
                  <a:lnTo>
                    <a:pt x="347459" y="80886"/>
                  </a:lnTo>
                  <a:lnTo>
                    <a:pt x="347459" y="53390"/>
                  </a:lnTo>
                  <a:lnTo>
                    <a:pt x="320814" y="53390"/>
                  </a:lnTo>
                  <a:lnTo>
                    <a:pt x="320814" y="26695"/>
                  </a:lnTo>
                  <a:lnTo>
                    <a:pt x="213372" y="26695"/>
                  </a:lnTo>
                  <a:lnTo>
                    <a:pt x="213372" y="53390"/>
                  </a:lnTo>
                  <a:lnTo>
                    <a:pt x="187464" y="53390"/>
                  </a:lnTo>
                  <a:lnTo>
                    <a:pt x="186766" y="53390"/>
                  </a:lnTo>
                  <a:lnTo>
                    <a:pt x="160820" y="53390"/>
                  </a:lnTo>
                  <a:lnTo>
                    <a:pt x="160820" y="26695"/>
                  </a:lnTo>
                  <a:lnTo>
                    <a:pt x="133350" y="26695"/>
                  </a:lnTo>
                  <a:lnTo>
                    <a:pt x="133350" y="53390"/>
                  </a:lnTo>
                  <a:lnTo>
                    <a:pt x="133350" y="54178"/>
                  </a:lnTo>
                  <a:lnTo>
                    <a:pt x="133350" y="80886"/>
                  </a:lnTo>
                  <a:lnTo>
                    <a:pt x="159994" y="80886"/>
                  </a:lnTo>
                  <a:lnTo>
                    <a:pt x="160820" y="80886"/>
                  </a:lnTo>
                  <a:lnTo>
                    <a:pt x="239915" y="80886"/>
                  </a:lnTo>
                  <a:lnTo>
                    <a:pt x="239915" y="106756"/>
                  </a:lnTo>
                  <a:lnTo>
                    <a:pt x="133350" y="106756"/>
                  </a:lnTo>
                  <a:lnTo>
                    <a:pt x="133350" y="133451"/>
                  </a:lnTo>
                  <a:lnTo>
                    <a:pt x="106591" y="133451"/>
                  </a:lnTo>
                  <a:lnTo>
                    <a:pt x="106591" y="160947"/>
                  </a:lnTo>
                  <a:lnTo>
                    <a:pt x="134061" y="160947"/>
                  </a:lnTo>
                  <a:lnTo>
                    <a:pt x="134061" y="134239"/>
                  </a:lnTo>
                  <a:lnTo>
                    <a:pt x="159994" y="134239"/>
                  </a:lnTo>
                  <a:lnTo>
                    <a:pt x="160820" y="134239"/>
                  </a:lnTo>
                  <a:lnTo>
                    <a:pt x="186766" y="134239"/>
                  </a:lnTo>
                  <a:lnTo>
                    <a:pt x="186766" y="160947"/>
                  </a:lnTo>
                  <a:lnTo>
                    <a:pt x="213372" y="160947"/>
                  </a:lnTo>
                  <a:lnTo>
                    <a:pt x="214223" y="160947"/>
                  </a:lnTo>
                  <a:lnTo>
                    <a:pt x="240842" y="160947"/>
                  </a:lnTo>
                  <a:lnTo>
                    <a:pt x="240842" y="134239"/>
                  </a:lnTo>
                  <a:lnTo>
                    <a:pt x="240842" y="133451"/>
                  </a:lnTo>
                  <a:lnTo>
                    <a:pt x="240842" y="107581"/>
                  </a:lnTo>
                  <a:lnTo>
                    <a:pt x="266725" y="107581"/>
                  </a:lnTo>
                  <a:lnTo>
                    <a:pt x="266725" y="134239"/>
                  </a:lnTo>
                  <a:lnTo>
                    <a:pt x="293344" y="134239"/>
                  </a:lnTo>
                  <a:lnTo>
                    <a:pt x="293344" y="160947"/>
                  </a:lnTo>
                  <a:lnTo>
                    <a:pt x="427431" y="160947"/>
                  </a:lnTo>
                  <a:lnTo>
                    <a:pt x="427431" y="134239"/>
                  </a:lnTo>
                  <a:lnTo>
                    <a:pt x="453339" y="134239"/>
                  </a:lnTo>
                  <a:lnTo>
                    <a:pt x="453339" y="160947"/>
                  </a:lnTo>
                  <a:lnTo>
                    <a:pt x="480047" y="160947"/>
                  </a:lnTo>
                  <a:lnTo>
                    <a:pt x="480809" y="160947"/>
                  </a:lnTo>
                  <a:lnTo>
                    <a:pt x="507517" y="160947"/>
                  </a:lnTo>
                  <a:lnTo>
                    <a:pt x="507517" y="134239"/>
                  </a:lnTo>
                  <a:lnTo>
                    <a:pt x="533285" y="134239"/>
                  </a:lnTo>
                  <a:lnTo>
                    <a:pt x="533285" y="160947"/>
                  </a:lnTo>
                  <a:lnTo>
                    <a:pt x="560755" y="160947"/>
                  </a:lnTo>
                  <a:lnTo>
                    <a:pt x="560755" y="133451"/>
                  </a:lnTo>
                  <a:lnTo>
                    <a:pt x="534212" y="133451"/>
                  </a:lnTo>
                  <a:lnTo>
                    <a:pt x="534212" y="106756"/>
                  </a:lnTo>
                  <a:lnTo>
                    <a:pt x="507517" y="106756"/>
                  </a:lnTo>
                  <a:lnTo>
                    <a:pt x="507517" y="80886"/>
                  </a:lnTo>
                  <a:lnTo>
                    <a:pt x="507517" y="80086"/>
                  </a:lnTo>
                  <a:lnTo>
                    <a:pt x="507517" y="54178"/>
                  </a:lnTo>
                  <a:lnTo>
                    <a:pt x="533285" y="54178"/>
                  </a:lnTo>
                  <a:lnTo>
                    <a:pt x="534212" y="54178"/>
                  </a:lnTo>
                  <a:lnTo>
                    <a:pt x="560070" y="54178"/>
                  </a:lnTo>
                  <a:lnTo>
                    <a:pt x="560755" y="54178"/>
                  </a:lnTo>
                  <a:lnTo>
                    <a:pt x="586714" y="54178"/>
                  </a:lnTo>
                  <a:lnTo>
                    <a:pt x="586714" y="80086"/>
                  </a:lnTo>
                  <a:lnTo>
                    <a:pt x="586714" y="80886"/>
                  </a:lnTo>
                  <a:lnTo>
                    <a:pt x="586714" y="107581"/>
                  </a:lnTo>
                  <a:lnTo>
                    <a:pt x="614184" y="107581"/>
                  </a:lnTo>
                  <a:lnTo>
                    <a:pt x="614184" y="80886"/>
                  </a:lnTo>
                  <a:lnTo>
                    <a:pt x="640092" y="80886"/>
                  </a:lnTo>
                  <a:lnTo>
                    <a:pt x="640092" y="107581"/>
                  </a:lnTo>
                  <a:lnTo>
                    <a:pt x="666635" y="107581"/>
                  </a:lnTo>
                  <a:lnTo>
                    <a:pt x="666635" y="133451"/>
                  </a:lnTo>
                  <a:lnTo>
                    <a:pt x="640791" y="133451"/>
                  </a:lnTo>
                  <a:lnTo>
                    <a:pt x="640092" y="133451"/>
                  </a:lnTo>
                  <a:lnTo>
                    <a:pt x="614184" y="133451"/>
                  </a:lnTo>
                  <a:lnTo>
                    <a:pt x="613321" y="133451"/>
                  </a:lnTo>
                  <a:lnTo>
                    <a:pt x="586714" y="133451"/>
                  </a:lnTo>
                  <a:lnTo>
                    <a:pt x="586714" y="160947"/>
                  </a:lnTo>
                  <a:lnTo>
                    <a:pt x="667562" y="160947"/>
                  </a:lnTo>
                  <a:lnTo>
                    <a:pt x="667562" y="134239"/>
                  </a:lnTo>
                  <a:lnTo>
                    <a:pt x="693267" y="134239"/>
                  </a:lnTo>
                  <a:lnTo>
                    <a:pt x="694105" y="134239"/>
                  </a:lnTo>
                  <a:lnTo>
                    <a:pt x="720737" y="134239"/>
                  </a:lnTo>
                  <a:lnTo>
                    <a:pt x="720737" y="107581"/>
                  </a:lnTo>
                  <a:lnTo>
                    <a:pt x="747509" y="107581"/>
                  </a:lnTo>
                  <a:lnTo>
                    <a:pt x="747509" y="80086"/>
                  </a:lnTo>
                  <a:close/>
                </a:path>
                <a:path w="774700" h="161289">
                  <a:moveTo>
                    <a:pt x="774115" y="26695"/>
                  </a:moveTo>
                  <a:lnTo>
                    <a:pt x="746658" y="26695"/>
                  </a:lnTo>
                  <a:lnTo>
                    <a:pt x="746658" y="54178"/>
                  </a:lnTo>
                  <a:lnTo>
                    <a:pt x="774115" y="54178"/>
                  </a:lnTo>
                  <a:lnTo>
                    <a:pt x="774115" y="2669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33029" y="5173878"/>
              <a:ext cx="774700" cy="161290"/>
            </a:xfrm>
            <a:custGeom>
              <a:avLst/>
              <a:gdLst/>
              <a:ahLst/>
              <a:cxnLst/>
              <a:rect l="l" t="t" r="r" b="b"/>
              <a:pathLst>
                <a:path w="774700" h="161289">
                  <a:moveTo>
                    <a:pt x="134061" y="26695"/>
                  </a:moveTo>
                  <a:lnTo>
                    <a:pt x="106591" y="26695"/>
                  </a:lnTo>
                  <a:lnTo>
                    <a:pt x="106591" y="53378"/>
                  </a:lnTo>
                  <a:lnTo>
                    <a:pt x="106591" y="54178"/>
                  </a:lnTo>
                  <a:lnTo>
                    <a:pt x="106591" y="80060"/>
                  </a:lnTo>
                  <a:lnTo>
                    <a:pt x="80899" y="80060"/>
                  </a:lnTo>
                  <a:lnTo>
                    <a:pt x="80899" y="54178"/>
                  </a:lnTo>
                  <a:lnTo>
                    <a:pt x="80899" y="53378"/>
                  </a:lnTo>
                  <a:lnTo>
                    <a:pt x="80899" y="26695"/>
                  </a:lnTo>
                  <a:lnTo>
                    <a:pt x="54089" y="26695"/>
                  </a:lnTo>
                  <a:lnTo>
                    <a:pt x="53441" y="26695"/>
                  </a:lnTo>
                  <a:lnTo>
                    <a:pt x="27470" y="26695"/>
                  </a:lnTo>
                  <a:lnTo>
                    <a:pt x="26619" y="26695"/>
                  </a:lnTo>
                  <a:lnTo>
                    <a:pt x="0" y="26695"/>
                  </a:lnTo>
                  <a:lnTo>
                    <a:pt x="0" y="53378"/>
                  </a:lnTo>
                  <a:lnTo>
                    <a:pt x="0" y="160934"/>
                  </a:lnTo>
                  <a:lnTo>
                    <a:pt x="27470" y="160934"/>
                  </a:lnTo>
                  <a:lnTo>
                    <a:pt x="27470" y="54178"/>
                  </a:lnTo>
                  <a:lnTo>
                    <a:pt x="53441" y="54178"/>
                  </a:lnTo>
                  <a:lnTo>
                    <a:pt x="53441" y="160934"/>
                  </a:lnTo>
                  <a:lnTo>
                    <a:pt x="80899" y="160934"/>
                  </a:lnTo>
                  <a:lnTo>
                    <a:pt x="80899" y="134239"/>
                  </a:lnTo>
                  <a:lnTo>
                    <a:pt x="80899" y="133451"/>
                  </a:lnTo>
                  <a:lnTo>
                    <a:pt x="80899" y="107543"/>
                  </a:lnTo>
                  <a:lnTo>
                    <a:pt x="107340" y="107543"/>
                  </a:lnTo>
                  <a:lnTo>
                    <a:pt x="107340" y="80873"/>
                  </a:lnTo>
                  <a:lnTo>
                    <a:pt x="134061" y="80873"/>
                  </a:lnTo>
                  <a:lnTo>
                    <a:pt x="134061" y="54178"/>
                  </a:lnTo>
                  <a:lnTo>
                    <a:pt x="134061" y="53378"/>
                  </a:lnTo>
                  <a:lnTo>
                    <a:pt x="134061" y="26695"/>
                  </a:lnTo>
                  <a:close/>
                </a:path>
                <a:path w="774700" h="161289">
                  <a:moveTo>
                    <a:pt x="267385" y="133451"/>
                  </a:moveTo>
                  <a:lnTo>
                    <a:pt x="239915" y="133451"/>
                  </a:lnTo>
                  <a:lnTo>
                    <a:pt x="239915" y="160934"/>
                  </a:lnTo>
                  <a:lnTo>
                    <a:pt x="267385" y="160934"/>
                  </a:lnTo>
                  <a:lnTo>
                    <a:pt x="267385" y="133451"/>
                  </a:lnTo>
                  <a:close/>
                </a:path>
                <a:path w="774700" h="161289">
                  <a:moveTo>
                    <a:pt x="267385" y="26695"/>
                  </a:moveTo>
                  <a:lnTo>
                    <a:pt x="239915" y="26695"/>
                  </a:lnTo>
                  <a:lnTo>
                    <a:pt x="239915" y="53378"/>
                  </a:lnTo>
                  <a:lnTo>
                    <a:pt x="214223" y="53378"/>
                  </a:lnTo>
                  <a:lnTo>
                    <a:pt x="214223" y="26695"/>
                  </a:lnTo>
                  <a:lnTo>
                    <a:pt x="187464" y="26695"/>
                  </a:lnTo>
                  <a:lnTo>
                    <a:pt x="186766" y="26695"/>
                  </a:lnTo>
                  <a:lnTo>
                    <a:pt x="159994" y="26695"/>
                  </a:lnTo>
                  <a:lnTo>
                    <a:pt x="159994" y="54178"/>
                  </a:lnTo>
                  <a:lnTo>
                    <a:pt x="186766" y="54178"/>
                  </a:lnTo>
                  <a:lnTo>
                    <a:pt x="186766" y="80060"/>
                  </a:lnTo>
                  <a:lnTo>
                    <a:pt x="159994" y="80060"/>
                  </a:lnTo>
                  <a:lnTo>
                    <a:pt x="159994" y="106743"/>
                  </a:lnTo>
                  <a:lnTo>
                    <a:pt x="133350" y="106743"/>
                  </a:lnTo>
                  <a:lnTo>
                    <a:pt x="133350" y="133451"/>
                  </a:lnTo>
                  <a:lnTo>
                    <a:pt x="133350" y="134239"/>
                  </a:lnTo>
                  <a:lnTo>
                    <a:pt x="133350" y="160934"/>
                  </a:lnTo>
                  <a:lnTo>
                    <a:pt x="159994" y="160934"/>
                  </a:lnTo>
                  <a:lnTo>
                    <a:pt x="160820" y="160934"/>
                  </a:lnTo>
                  <a:lnTo>
                    <a:pt x="187464" y="160934"/>
                  </a:lnTo>
                  <a:lnTo>
                    <a:pt x="187464" y="133451"/>
                  </a:lnTo>
                  <a:lnTo>
                    <a:pt x="160820" y="133451"/>
                  </a:lnTo>
                  <a:lnTo>
                    <a:pt x="160820" y="107543"/>
                  </a:lnTo>
                  <a:lnTo>
                    <a:pt x="187464" y="107543"/>
                  </a:lnTo>
                  <a:lnTo>
                    <a:pt x="187464" y="80873"/>
                  </a:lnTo>
                  <a:lnTo>
                    <a:pt x="213372" y="80873"/>
                  </a:lnTo>
                  <a:lnTo>
                    <a:pt x="213372" y="107543"/>
                  </a:lnTo>
                  <a:lnTo>
                    <a:pt x="240842" y="107543"/>
                  </a:lnTo>
                  <a:lnTo>
                    <a:pt x="240842" y="80873"/>
                  </a:lnTo>
                  <a:lnTo>
                    <a:pt x="240842" y="80060"/>
                  </a:lnTo>
                  <a:lnTo>
                    <a:pt x="240842" y="54178"/>
                  </a:lnTo>
                  <a:lnTo>
                    <a:pt x="267385" y="54178"/>
                  </a:lnTo>
                  <a:lnTo>
                    <a:pt x="267385" y="26695"/>
                  </a:lnTo>
                  <a:close/>
                </a:path>
                <a:path w="774700" h="161289">
                  <a:moveTo>
                    <a:pt x="747509" y="53378"/>
                  </a:moveTo>
                  <a:lnTo>
                    <a:pt x="720737" y="53378"/>
                  </a:lnTo>
                  <a:lnTo>
                    <a:pt x="720737" y="26695"/>
                  </a:lnTo>
                  <a:lnTo>
                    <a:pt x="720039" y="26695"/>
                  </a:lnTo>
                  <a:lnTo>
                    <a:pt x="720039" y="54178"/>
                  </a:lnTo>
                  <a:lnTo>
                    <a:pt x="720039" y="80060"/>
                  </a:lnTo>
                  <a:lnTo>
                    <a:pt x="694105" y="80060"/>
                  </a:lnTo>
                  <a:lnTo>
                    <a:pt x="693267" y="80060"/>
                  </a:lnTo>
                  <a:lnTo>
                    <a:pt x="667562" y="80060"/>
                  </a:lnTo>
                  <a:lnTo>
                    <a:pt x="667562" y="54178"/>
                  </a:lnTo>
                  <a:lnTo>
                    <a:pt x="693267" y="54178"/>
                  </a:lnTo>
                  <a:lnTo>
                    <a:pt x="694105" y="54178"/>
                  </a:lnTo>
                  <a:lnTo>
                    <a:pt x="720039" y="54178"/>
                  </a:lnTo>
                  <a:lnTo>
                    <a:pt x="720039" y="26695"/>
                  </a:lnTo>
                  <a:lnTo>
                    <a:pt x="694105" y="26695"/>
                  </a:lnTo>
                  <a:lnTo>
                    <a:pt x="693267" y="26695"/>
                  </a:lnTo>
                  <a:lnTo>
                    <a:pt x="667562" y="26695"/>
                  </a:lnTo>
                  <a:lnTo>
                    <a:pt x="667562" y="0"/>
                  </a:lnTo>
                  <a:lnTo>
                    <a:pt x="666635" y="0"/>
                  </a:lnTo>
                  <a:lnTo>
                    <a:pt x="666635" y="27495"/>
                  </a:lnTo>
                  <a:lnTo>
                    <a:pt x="666635" y="53378"/>
                  </a:lnTo>
                  <a:lnTo>
                    <a:pt x="666635" y="80873"/>
                  </a:lnTo>
                  <a:lnTo>
                    <a:pt x="666635" y="106743"/>
                  </a:lnTo>
                  <a:lnTo>
                    <a:pt x="640791" y="106743"/>
                  </a:lnTo>
                  <a:lnTo>
                    <a:pt x="640791" y="80873"/>
                  </a:lnTo>
                  <a:lnTo>
                    <a:pt x="666635" y="80873"/>
                  </a:lnTo>
                  <a:lnTo>
                    <a:pt x="666635" y="53378"/>
                  </a:lnTo>
                  <a:lnTo>
                    <a:pt x="640791" y="53378"/>
                  </a:lnTo>
                  <a:lnTo>
                    <a:pt x="640791" y="27495"/>
                  </a:lnTo>
                  <a:lnTo>
                    <a:pt x="666635" y="27495"/>
                  </a:lnTo>
                  <a:lnTo>
                    <a:pt x="666635" y="0"/>
                  </a:lnTo>
                  <a:lnTo>
                    <a:pt x="640092" y="0"/>
                  </a:lnTo>
                  <a:lnTo>
                    <a:pt x="640092" y="26695"/>
                  </a:lnTo>
                  <a:lnTo>
                    <a:pt x="640092" y="54178"/>
                  </a:lnTo>
                  <a:lnTo>
                    <a:pt x="640092" y="80060"/>
                  </a:lnTo>
                  <a:lnTo>
                    <a:pt x="614184" y="80060"/>
                  </a:lnTo>
                  <a:lnTo>
                    <a:pt x="614184" y="54178"/>
                  </a:lnTo>
                  <a:lnTo>
                    <a:pt x="640092" y="54178"/>
                  </a:lnTo>
                  <a:lnTo>
                    <a:pt x="640092" y="26695"/>
                  </a:lnTo>
                  <a:lnTo>
                    <a:pt x="613321" y="26695"/>
                  </a:lnTo>
                  <a:lnTo>
                    <a:pt x="613321" y="53378"/>
                  </a:lnTo>
                  <a:lnTo>
                    <a:pt x="587540" y="53378"/>
                  </a:lnTo>
                  <a:lnTo>
                    <a:pt x="587540" y="26695"/>
                  </a:lnTo>
                  <a:lnTo>
                    <a:pt x="560755" y="26695"/>
                  </a:lnTo>
                  <a:lnTo>
                    <a:pt x="560070" y="26695"/>
                  </a:lnTo>
                  <a:lnTo>
                    <a:pt x="533285" y="26695"/>
                  </a:lnTo>
                  <a:lnTo>
                    <a:pt x="533285" y="53378"/>
                  </a:lnTo>
                  <a:lnTo>
                    <a:pt x="507517" y="53378"/>
                  </a:lnTo>
                  <a:lnTo>
                    <a:pt x="507517" y="26695"/>
                  </a:lnTo>
                  <a:lnTo>
                    <a:pt x="480047" y="26695"/>
                  </a:lnTo>
                  <a:lnTo>
                    <a:pt x="480047" y="53378"/>
                  </a:lnTo>
                  <a:lnTo>
                    <a:pt x="480047" y="54178"/>
                  </a:lnTo>
                  <a:lnTo>
                    <a:pt x="480047" y="80060"/>
                  </a:lnTo>
                  <a:lnTo>
                    <a:pt x="453339" y="80060"/>
                  </a:lnTo>
                  <a:lnTo>
                    <a:pt x="453339" y="106743"/>
                  </a:lnTo>
                  <a:lnTo>
                    <a:pt x="427431" y="106743"/>
                  </a:lnTo>
                  <a:lnTo>
                    <a:pt x="427431" y="80873"/>
                  </a:lnTo>
                  <a:lnTo>
                    <a:pt x="427431" y="80060"/>
                  </a:lnTo>
                  <a:lnTo>
                    <a:pt x="427431" y="54178"/>
                  </a:lnTo>
                  <a:lnTo>
                    <a:pt x="454139" y="54178"/>
                  </a:lnTo>
                  <a:lnTo>
                    <a:pt x="454139" y="26695"/>
                  </a:lnTo>
                  <a:lnTo>
                    <a:pt x="427431" y="26695"/>
                  </a:lnTo>
                  <a:lnTo>
                    <a:pt x="426669" y="26695"/>
                  </a:lnTo>
                  <a:lnTo>
                    <a:pt x="400710" y="26695"/>
                  </a:lnTo>
                  <a:lnTo>
                    <a:pt x="399961" y="26695"/>
                  </a:lnTo>
                  <a:lnTo>
                    <a:pt x="399961" y="54178"/>
                  </a:lnTo>
                  <a:lnTo>
                    <a:pt x="399961" y="80060"/>
                  </a:lnTo>
                  <a:lnTo>
                    <a:pt x="374218" y="80060"/>
                  </a:lnTo>
                  <a:lnTo>
                    <a:pt x="374218" y="54178"/>
                  </a:lnTo>
                  <a:lnTo>
                    <a:pt x="399961" y="54178"/>
                  </a:lnTo>
                  <a:lnTo>
                    <a:pt x="399961" y="26695"/>
                  </a:lnTo>
                  <a:lnTo>
                    <a:pt x="293344" y="26695"/>
                  </a:lnTo>
                  <a:lnTo>
                    <a:pt x="293344" y="53378"/>
                  </a:lnTo>
                  <a:lnTo>
                    <a:pt x="293344" y="134239"/>
                  </a:lnTo>
                  <a:lnTo>
                    <a:pt x="319989" y="134239"/>
                  </a:lnTo>
                  <a:lnTo>
                    <a:pt x="319989" y="160934"/>
                  </a:lnTo>
                  <a:lnTo>
                    <a:pt x="347459" y="160934"/>
                  </a:lnTo>
                  <a:lnTo>
                    <a:pt x="347459" y="134239"/>
                  </a:lnTo>
                  <a:lnTo>
                    <a:pt x="347459" y="133451"/>
                  </a:lnTo>
                  <a:lnTo>
                    <a:pt x="347459" y="106743"/>
                  </a:lnTo>
                  <a:lnTo>
                    <a:pt x="320814" y="106743"/>
                  </a:lnTo>
                  <a:lnTo>
                    <a:pt x="320814" y="80873"/>
                  </a:lnTo>
                  <a:lnTo>
                    <a:pt x="346748" y="80873"/>
                  </a:lnTo>
                  <a:lnTo>
                    <a:pt x="347459" y="80873"/>
                  </a:lnTo>
                  <a:lnTo>
                    <a:pt x="373240" y="80873"/>
                  </a:lnTo>
                  <a:lnTo>
                    <a:pt x="373240" y="107543"/>
                  </a:lnTo>
                  <a:lnTo>
                    <a:pt x="399961" y="107543"/>
                  </a:lnTo>
                  <a:lnTo>
                    <a:pt x="399961" y="134239"/>
                  </a:lnTo>
                  <a:lnTo>
                    <a:pt x="426669" y="134239"/>
                  </a:lnTo>
                  <a:lnTo>
                    <a:pt x="427431" y="134239"/>
                  </a:lnTo>
                  <a:lnTo>
                    <a:pt x="454139" y="134239"/>
                  </a:lnTo>
                  <a:lnTo>
                    <a:pt x="454139" y="107543"/>
                  </a:lnTo>
                  <a:lnTo>
                    <a:pt x="480047" y="107543"/>
                  </a:lnTo>
                  <a:lnTo>
                    <a:pt x="480809" y="107543"/>
                  </a:lnTo>
                  <a:lnTo>
                    <a:pt x="506742" y="107543"/>
                  </a:lnTo>
                  <a:lnTo>
                    <a:pt x="506742" y="134239"/>
                  </a:lnTo>
                  <a:lnTo>
                    <a:pt x="534212" y="134239"/>
                  </a:lnTo>
                  <a:lnTo>
                    <a:pt x="534212" y="107543"/>
                  </a:lnTo>
                  <a:lnTo>
                    <a:pt x="534212" y="106743"/>
                  </a:lnTo>
                  <a:lnTo>
                    <a:pt x="534212" y="80873"/>
                  </a:lnTo>
                  <a:lnTo>
                    <a:pt x="560070" y="80873"/>
                  </a:lnTo>
                  <a:lnTo>
                    <a:pt x="560755" y="80873"/>
                  </a:lnTo>
                  <a:lnTo>
                    <a:pt x="586714" y="80873"/>
                  </a:lnTo>
                  <a:lnTo>
                    <a:pt x="587540" y="80873"/>
                  </a:lnTo>
                  <a:lnTo>
                    <a:pt x="613321" y="80873"/>
                  </a:lnTo>
                  <a:lnTo>
                    <a:pt x="613321" y="106743"/>
                  </a:lnTo>
                  <a:lnTo>
                    <a:pt x="587540" y="106743"/>
                  </a:lnTo>
                  <a:lnTo>
                    <a:pt x="586714" y="106743"/>
                  </a:lnTo>
                  <a:lnTo>
                    <a:pt x="560070" y="106743"/>
                  </a:lnTo>
                  <a:lnTo>
                    <a:pt x="560070" y="134239"/>
                  </a:lnTo>
                  <a:lnTo>
                    <a:pt x="667562" y="134239"/>
                  </a:lnTo>
                  <a:lnTo>
                    <a:pt x="667562" y="107543"/>
                  </a:lnTo>
                  <a:lnTo>
                    <a:pt x="693267" y="107543"/>
                  </a:lnTo>
                  <a:lnTo>
                    <a:pt x="693267" y="134239"/>
                  </a:lnTo>
                  <a:lnTo>
                    <a:pt x="720737" y="134239"/>
                  </a:lnTo>
                  <a:lnTo>
                    <a:pt x="720737" y="107543"/>
                  </a:lnTo>
                  <a:lnTo>
                    <a:pt x="720737" y="106743"/>
                  </a:lnTo>
                  <a:lnTo>
                    <a:pt x="720737" y="80873"/>
                  </a:lnTo>
                  <a:lnTo>
                    <a:pt x="747509" y="80873"/>
                  </a:lnTo>
                  <a:lnTo>
                    <a:pt x="747509" y="53378"/>
                  </a:lnTo>
                  <a:close/>
                </a:path>
                <a:path w="774700" h="161289">
                  <a:moveTo>
                    <a:pt x="774115" y="106743"/>
                  </a:moveTo>
                  <a:lnTo>
                    <a:pt x="746658" y="106743"/>
                  </a:lnTo>
                  <a:lnTo>
                    <a:pt x="746658" y="134239"/>
                  </a:lnTo>
                  <a:lnTo>
                    <a:pt x="774115" y="134239"/>
                  </a:lnTo>
                  <a:lnTo>
                    <a:pt x="774115" y="106743"/>
                  </a:lnTo>
                  <a:close/>
                </a:path>
                <a:path w="774700" h="161289">
                  <a:moveTo>
                    <a:pt x="774115" y="0"/>
                  </a:moveTo>
                  <a:lnTo>
                    <a:pt x="746658" y="0"/>
                  </a:lnTo>
                  <a:lnTo>
                    <a:pt x="746658" y="27495"/>
                  </a:lnTo>
                  <a:lnTo>
                    <a:pt x="774115" y="27495"/>
                  </a:lnTo>
                  <a:lnTo>
                    <a:pt x="774115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33029" y="5307330"/>
              <a:ext cx="774700" cy="161290"/>
            </a:xfrm>
            <a:custGeom>
              <a:avLst/>
              <a:gdLst/>
              <a:ahLst/>
              <a:cxnLst/>
              <a:rect l="l" t="t" r="r" b="b"/>
              <a:pathLst>
                <a:path w="774700" h="161289">
                  <a:moveTo>
                    <a:pt x="27470" y="26670"/>
                  </a:moveTo>
                  <a:lnTo>
                    <a:pt x="0" y="26670"/>
                  </a:lnTo>
                  <a:lnTo>
                    <a:pt x="0" y="53365"/>
                  </a:lnTo>
                  <a:lnTo>
                    <a:pt x="0" y="54152"/>
                  </a:lnTo>
                  <a:lnTo>
                    <a:pt x="0" y="80860"/>
                  </a:lnTo>
                  <a:lnTo>
                    <a:pt x="27470" y="80860"/>
                  </a:lnTo>
                  <a:lnTo>
                    <a:pt x="27470" y="54152"/>
                  </a:lnTo>
                  <a:lnTo>
                    <a:pt x="27470" y="53365"/>
                  </a:lnTo>
                  <a:lnTo>
                    <a:pt x="27470" y="26670"/>
                  </a:lnTo>
                  <a:close/>
                </a:path>
                <a:path w="774700" h="161289">
                  <a:moveTo>
                    <a:pt x="400710" y="26682"/>
                  </a:moveTo>
                  <a:lnTo>
                    <a:pt x="373240" y="26682"/>
                  </a:lnTo>
                  <a:lnTo>
                    <a:pt x="373240" y="54178"/>
                  </a:lnTo>
                  <a:lnTo>
                    <a:pt x="400710" y="54178"/>
                  </a:lnTo>
                  <a:lnTo>
                    <a:pt x="400710" y="26682"/>
                  </a:lnTo>
                  <a:close/>
                </a:path>
                <a:path w="774700" h="161289">
                  <a:moveTo>
                    <a:pt x="614184" y="106743"/>
                  </a:moveTo>
                  <a:lnTo>
                    <a:pt x="586714" y="106743"/>
                  </a:lnTo>
                  <a:lnTo>
                    <a:pt x="586714" y="134239"/>
                  </a:lnTo>
                  <a:lnTo>
                    <a:pt x="614184" y="134239"/>
                  </a:lnTo>
                  <a:lnTo>
                    <a:pt x="614184" y="106743"/>
                  </a:lnTo>
                  <a:close/>
                </a:path>
                <a:path w="774700" h="161289">
                  <a:moveTo>
                    <a:pt x="667562" y="0"/>
                  </a:moveTo>
                  <a:lnTo>
                    <a:pt x="640791" y="0"/>
                  </a:lnTo>
                  <a:lnTo>
                    <a:pt x="640092" y="0"/>
                  </a:lnTo>
                  <a:lnTo>
                    <a:pt x="613321" y="0"/>
                  </a:lnTo>
                  <a:lnTo>
                    <a:pt x="613321" y="27482"/>
                  </a:lnTo>
                  <a:lnTo>
                    <a:pt x="640092" y="27482"/>
                  </a:lnTo>
                  <a:lnTo>
                    <a:pt x="640791" y="27482"/>
                  </a:lnTo>
                  <a:lnTo>
                    <a:pt x="667562" y="27482"/>
                  </a:lnTo>
                  <a:lnTo>
                    <a:pt x="667562" y="0"/>
                  </a:lnTo>
                  <a:close/>
                </a:path>
                <a:path w="774700" h="161289">
                  <a:moveTo>
                    <a:pt x="774115" y="53365"/>
                  </a:moveTo>
                  <a:lnTo>
                    <a:pt x="747509" y="53365"/>
                  </a:lnTo>
                  <a:lnTo>
                    <a:pt x="747509" y="26682"/>
                  </a:lnTo>
                  <a:lnTo>
                    <a:pt x="720737" y="26682"/>
                  </a:lnTo>
                  <a:lnTo>
                    <a:pt x="720737" y="0"/>
                  </a:lnTo>
                  <a:lnTo>
                    <a:pt x="693267" y="0"/>
                  </a:lnTo>
                  <a:lnTo>
                    <a:pt x="693267" y="27482"/>
                  </a:lnTo>
                  <a:lnTo>
                    <a:pt x="720039" y="27482"/>
                  </a:lnTo>
                  <a:lnTo>
                    <a:pt x="720039" y="53365"/>
                  </a:lnTo>
                  <a:lnTo>
                    <a:pt x="693267" y="53365"/>
                  </a:lnTo>
                  <a:lnTo>
                    <a:pt x="693267" y="80060"/>
                  </a:lnTo>
                  <a:lnTo>
                    <a:pt x="667562" y="80060"/>
                  </a:lnTo>
                  <a:lnTo>
                    <a:pt x="667562" y="53365"/>
                  </a:lnTo>
                  <a:lnTo>
                    <a:pt x="640791" y="53365"/>
                  </a:lnTo>
                  <a:lnTo>
                    <a:pt x="640092" y="53365"/>
                  </a:lnTo>
                  <a:lnTo>
                    <a:pt x="614184" y="53365"/>
                  </a:lnTo>
                  <a:lnTo>
                    <a:pt x="613321" y="53365"/>
                  </a:lnTo>
                  <a:lnTo>
                    <a:pt x="587540" y="53365"/>
                  </a:lnTo>
                  <a:lnTo>
                    <a:pt x="587540" y="26682"/>
                  </a:lnTo>
                  <a:lnTo>
                    <a:pt x="560755" y="26682"/>
                  </a:lnTo>
                  <a:lnTo>
                    <a:pt x="560755" y="0"/>
                  </a:lnTo>
                  <a:lnTo>
                    <a:pt x="533285" y="0"/>
                  </a:lnTo>
                  <a:lnTo>
                    <a:pt x="533285" y="26670"/>
                  </a:lnTo>
                  <a:lnTo>
                    <a:pt x="507517" y="26670"/>
                  </a:lnTo>
                  <a:lnTo>
                    <a:pt x="507517" y="0"/>
                  </a:lnTo>
                  <a:lnTo>
                    <a:pt x="480809" y="0"/>
                  </a:lnTo>
                  <a:lnTo>
                    <a:pt x="480047" y="0"/>
                  </a:lnTo>
                  <a:lnTo>
                    <a:pt x="453339" y="0"/>
                  </a:lnTo>
                  <a:lnTo>
                    <a:pt x="453339" y="26682"/>
                  </a:lnTo>
                  <a:lnTo>
                    <a:pt x="426669" y="26682"/>
                  </a:lnTo>
                  <a:lnTo>
                    <a:pt x="426669" y="53365"/>
                  </a:lnTo>
                  <a:lnTo>
                    <a:pt x="426669" y="54178"/>
                  </a:lnTo>
                  <a:lnTo>
                    <a:pt x="426669" y="80060"/>
                  </a:lnTo>
                  <a:lnTo>
                    <a:pt x="400710" y="80060"/>
                  </a:lnTo>
                  <a:lnTo>
                    <a:pt x="399961" y="80060"/>
                  </a:lnTo>
                  <a:lnTo>
                    <a:pt x="320814" y="80060"/>
                  </a:lnTo>
                  <a:lnTo>
                    <a:pt x="320814" y="54178"/>
                  </a:lnTo>
                  <a:lnTo>
                    <a:pt x="347459" y="54178"/>
                  </a:lnTo>
                  <a:lnTo>
                    <a:pt x="347459" y="27482"/>
                  </a:lnTo>
                  <a:lnTo>
                    <a:pt x="347459" y="26682"/>
                  </a:lnTo>
                  <a:lnTo>
                    <a:pt x="347459" y="0"/>
                  </a:lnTo>
                  <a:lnTo>
                    <a:pt x="319989" y="0"/>
                  </a:lnTo>
                  <a:lnTo>
                    <a:pt x="319989" y="26682"/>
                  </a:lnTo>
                  <a:lnTo>
                    <a:pt x="294195" y="26682"/>
                  </a:lnTo>
                  <a:lnTo>
                    <a:pt x="266725" y="26670"/>
                  </a:lnTo>
                  <a:lnTo>
                    <a:pt x="266725" y="53365"/>
                  </a:lnTo>
                  <a:lnTo>
                    <a:pt x="240842" y="53365"/>
                  </a:lnTo>
                  <a:lnTo>
                    <a:pt x="160820" y="53365"/>
                  </a:lnTo>
                  <a:lnTo>
                    <a:pt x="160820" y="26682"/>
                  </a:lnTo>
                  <a:lnTo>
                    <a:pt x="53441" y="26682"/>
                  </a:lnTo>
                  <a:lnTo>
                    <a:pt x="53441" y="53365"/>
                  </a:lnTo>
                  <a:lnTo>
                    <a:pt x="53441" y="54178"/>
                  </a:lnTo>
                  <a:lnTo>
                    <a:pt x="53441" y="80860"/>
                  </a:lnTo>
                  <a:lnTo>
                    <a:pt x="79883" y="80860"/>
                  </a:lnTo>
                  <a:lnTo>
                    <a:pt x="213372" y="80860"/>
                  </a:lnTo>
                  <a:lnTo>
                    <a:pt x="213372" y="107543"/>
                  </a:lnTo>
                  <a:lnTo>
                    <a:pt x="240842" y="107543"/>
                  </a:lnTo>
                  <a:lnTo>
                    <a:pt x="240842" y="80860"/>
                  </a:lnTo>
                  <a:lnTo>
                    <a:pt x="267385" y="80860"/>
                  </a:lnTo>
                  <a:lnTo>
                    <a:pt x="267385" y="54152"/>
                  </a:lnTo>
                  <a:lnTo>
                    <a:pt x="293344" y="54152"/>
                  </a:lnTo>
                  <a:lnTo>
                    <a:pt x="293344" y="80060"/>
                  </a:lnTo>
                  <a:lnTo>
                    <a:pt x="293344" y="80860"/>
                  </a:lnTo>
                  <a:lnTo>
                    <a:pt x="293344" y="106743"/>
                  </a:lnTo>
                  <a:lnTo>
                    <a:pt x="293344" y="107543"/>
                  </a:lnTo>
                  <a:lnTo>
                    <a:pt x="293344" y="133438"/>
                  </a:lnTo>
                  <a:lnTo>
                    <a:pt x="267385" y="133438"/>
                  </a:lnTo>
                  <a:lnTo>
                    <a:pt x="266725" y="133438"/>
                  </a:lnTo>
                  <a:lnTo>
                    <a:pt x="240842" y="133438"/>
                  </a:lnTo>
                  <a:lnTo>
                    <a:pt x="239915" y="133438"/>
                  </a:lnTo>
                  <a:lnTo>
                    <a:pt x="213372" y="133438"/>
                  </a:lnTo>
                  <a:lnTo>
                    <a:pt x="213372" y="160921"/>
                  </a:lnTo>
                  <a:lnTo>
                    <a:pt x="320814" y="160921"/>
                  </a:lnTo>
                  <a:lnTo>
                    <a:pt x="320814" y="134239"/>
                  </a:lnTo>
                  <a:lnTo>
                    <a:pt x="346748" y="134239"/>
                  </a:lnTo>
                  <a:lnTo>
                    <a:pt x="346748" y="160921"/>
                  </a:lnTo>
                  <a:lnTo>
                    <a:pt x="374218" y="160921"/>
                  </a:lnTo>
                  <a:lnTo>
                    <a:pt x="374218" y="134239"/>
                  </a:lnTo>
                  <a:lnTo>
                    <a:pt x="399961" y="134239"/>
                  </a:lnTo>
                  <a:lnTo>
                    <a:pt x="399961" y="160921"/>
                  </a:lnTo>
                  <a:lnTo>
                    <a:pt x="427431" y="160921"/>
                  </a:lnTo>
                  <a:lnTo>
                    <a:pt x="427431" y="134239"/>
                  </a:lnTo>
                  <a:lnTo>
                    <a:pt x="454139" y="134239"/>
                  </a:lnTo>
                  <a:lnTo>
                    <a:pt x="454139" y="106743"/>
                  </a:lnTo>
                  <a:lnTo>
                    <a:pt x="427431" y="106743"/>
                  </a:lnTo>
                  <a:lnTo>
                    <a:pt x="427431" y="80860"/>
                  </a:lnTo>
                  <a:lnTo>
                    <a:pt x="454139" y="80860"/>
                  </a:lnTo>
                  <a:lnTo>
                    <a:pt x="454139" y="54178"/>
                  </a:lnTo>
                  <a:lnTo>
                    <a:pt x="454139" y="53365"/>
                  </a:lnTo>
                  <a:lnTo>
                    <a:pt x="454139" y="27482"/>
                  </a:lnTo>
                  <a:lnTo>
                    <a:pt x="480047" y="27482"/>
                  </a:lnTo>
                  <a:lnTo>
                    <a:pt x="480809" y="27482"/>
                  </a:lnTo>
                  <a:lnTo>
                    <a:pt x="506742" y="27482"/>
                  </a:lnTo>
                  <a:lnTo>
                    <a:pt x="506742" y="54152"/>
                  </a:lnTo>
                  <a:lnTo>
                    <a:pt x="533285" y="54152"/>
                  </a:lnTo>
                  <a:lnTo>
                    <a:pt x="533285" y="80060"/>
                  </a:lnTo>
                  <a:lnTo>
                    <a:pt x="533285" y="80860"/>
                  </a:lnTo>
                  <a:lnTo>
                    <a:pt x="533285" y="106743"/>
                  </a:lnTo>
                  <a:lnTo>
                    <a:pt x="506742" y="106743"/>
                  </a:lnTo>
                  <a:lnTo>
                    <a:pt x="506742" y="133438"/>
                  </a:lnTo>
                  <a:lnTo>
                    <a:pt x="506742" y="134239"/>
                  </a:lnTo>
                  <a:lnTo>
                    <a:pt x="506742" y="160921"/>
                  </a:lnTo>
                  <a:lnTo>
                    <a:pt x="534212" y="160921"/>
                  </a:lnTo>
                  <a:lnTo>
                    <a:pt x="534212" y="134239"/>
                  </a:lnTo>
                  <a:lnTo>
                    <a:pt x="560755" y="134239"/>
                  </a:lnTo>
                  <a:lnTo>
                    <a:pt x="560755" y="107543"/>
                  </a:lnTo>
                  <a:lnTo>
                    <a:pt x="560755" y="106743"/>
                  </a:lnTo>
                  <a:lnTo>
                    <a:pt x="560755" y="80860"/>
                  </a:lnTo>
                  <a:lnTo>
                    <a:pt x="586714" y="80860"/>
                  </a:lnTo>
                  <a:lnTo>
                    <a:pt x="587540" y="80860"/>
                  </a:lnTo>
                  <a:lnTo>
                    <a:pt x="613321" y="80860"/>
                  </a:lnTo>
                  <a:lnTo>
                    <a:pt x="614184" y="80860"/>
                  </a:lnTo>
                  <a:lnTo>
                    <a:pt x="640092" y="80860"/>
                  </a:lnTo>
                  <a:lnTo>
                    <a:pt x="640092" y="106743"/>
                  </a:lnTo>
                  <a:lnTo>
                    <a:pt x="640092" y="107543"/>
                  </a:lnTo>
                  <a:lnTo>
                    <a:pt x="640092" y="134239"/>
                  </a:lnTo>
                  <a:lnTo>
                    <a:pt x="666635" y="134239"/>
                  </a:lnTo>
                  <a:lnTo>
                    <a:pt x="667562" y="134239"/>
                  </a:lnTo>
                  <a:lnTo>
                    <a:pt x="693267" y="134239"/>
                  </a:lnTo>
                  <a:lnTo>
                    <a:pt x="694105" y="134239"/>
                  </a:lnTo>
                  <a:lnTo>
                    <a:pt x="720737" y="134239"/>
                  </a:lnTo>
                  <a:lnTo>
                    <a:pt x="720737" y="107543"/>
                  </a:lnTo>
                  <a:lnTo>
                    <a:pt x="746658" y="107543"/>
                  </a:lnTo>
                  <a:lnTo>
                    <a:pt x="747509" y="107543"/>
                  </a:lnTo>
                  <a:lnTo>
                    <a:pt x="774115" y="107543"/>
                  </a:lnTo>
                  <a:lnTo>
                    <a:pt x="774115" y="80860"/>
                  </a:lnTo>
                  <a:lnTo>
                    <a:pt x="774115" y="80060"/>
                  </a:lnTo>
                  <a:lnTo>
                    <a:pt x="774115" y="5336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33029" y="4827053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186677" y="587146"/>
                  </a:moveTo>
                  <a:lnTo>
                    <a:pt x="0" y="587146"/>
                  </a:lnTo>
                  <a:lnTo>
                    <a:pt x="0" y="613816"/>
                  </a:lnTo>
                  <a:lnTo>
                    <a:pt x="0" y="747166"/>
                  </a:lnTo>
                  <a:lnTo>
                    <a:pt x="0" y="773836"/>
                  </a:lnTo>
                  <a:lnTo>
                    <a:pt x="186677" y="773836"/>
                  </a:lnTo>
                  <a:lnTo>
                    <a:pt x="186677" y="747166"/>
                  </a:lnTo>
                  <a:lnTo>
                    <a:pt x="26670" y="747166"/>
                  </a:lnTo>
                  <a:lnTo>
                    <a:pt x="26670" y="613816"/>
                  </a:lnTo>
                  <a:lnTo>
                    <a:pt x="160007" y="613816"/>
                  </a:lnTo>
                  <a:lnTo>
                    <a:pt x="160007" y="747153"/>
                  </a:lnTo>
                  <a:lnTo>
                    <a:pt x="186677" y="747153"/>
                  </a:lnTo>
                  <a:lnTo>
                    <a:pt x="186677" y="613816"/>
                  </a:lnTo>
                  <a:lnTo>
                    <a:pt x="186677" y="587146"/>
                  </a:lnTo>
                  <a:close/>
                </a:path>
                <a:path w="774700" h="774700">
                  <a:moveTo>
                    <a:pt x="186677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0" y="160020"/>
                  </a:lnTo>
                  <a:lnTo>
                    <a:pt x="0" y="186690"/>
                  </a:lnTo>
                  <a:lnTo>
                    <a:pt x="186677" y="186690"/>
                  </a:lnTo>
                  <a:lnTo>
                    <a:pt x="186677" y="160020"/>
                  </a:lnTo>
                  <a:lnTo>
                    <a:pt x="26670" y="160020"/>
                  </a:lnTo>
                  <a:lnTo>
                    <a:pt x="26670" y="26670"/>
                  </a:lnTo>
                  <a:lnTo>
                    <a:pt x="160007" y="26670"/>
                  </a:lnTo>
                  <a:lnTo>
                    <a:pt x="160007" y="160007"/>
                  </a:lnTo>
                  <a:lnTo>
                    <a:pt x="186677" y="160007"/>
                  </a:lnTo>
                  <a:lnTo>
                    <a:pt x="186677" y="26670"/>
                  </a:lnTo>
                  <a:lnTo>
                    <a:pt x="186677" y="0"/>
                  </a:lnTo>
                  <a:close/>
                </a:path>
                <a:path w="774700" h="774700">
                  <a:moveTo>
                    <a:pt x="480809" y="693762"/>
                  </a:moveTo>
                  <a:lnTo>
                    <a:pt x="454139" y="693762"/>
                  </a:lnTo>
                  <a:lnTo>
                    <a:pt x="454139" y="667080"/>
                  </a:lnTo>
                  <a:lnTo>
                    <a:pt x="427431" y="667080"/>
                  </a:lnTo>
                  <a:lnTo>
                    <a:pt x="427431" y="640410"/>
                  </a:lnTo>
                  <a:lnTo>
                    <a:pt x="400710" y="640410"/>
                  </a:lnTo>
                  <a:lnTo>
                    <a:pt x="399961" y="640410"/>
                  </a:lnTo>
                  <a:lnTo>
                    <a:pt x="373240" y="640410"/>
                  </a:lnTo>
                  <a:lnTo>
                    <a:pt x="373240" y="667905"/>
                  </a:lnTo>
                  <a:lnTo>
                    <a:pt x="399961" y="667905"/>
                  </a:lnTo>
                  <a:lnTo>
                    <a:pt x="399961" y="693762"/>
                  </a:lnTo>
                  <a:lnTo>
                    <a:pt x="374218" y="693762"/>
                  </a:lnTo>
                  <a:lnTo>
                    <a:pt x="373240" y="693762"/>
                  </a:lnTo>
                  <a:lnTo>
                    <a:pt x="347459" y="693762"/>
                  </a:lnTo>
                  <a:lnTo>
                    <a:pt x="347459" y="667080"/>
                  </a:lnTo>
                  <a:lnTo>
                    <a:pt x="346748" y="667080"/>
                  </a:lnTo>
                  <a:lnTo>
                    <a:pt x="346748" y="694575"/>
                  </a:lnTo>
                  <a:lnTo>
                    <a:pt x="346748" y="720471"/>
                  </a:lnTo>
                  <a:lnTo>
                    <a:pt x="320814" y="720471"/>
                  </a:lnTo>
                  <a:lnTo>
                    <a:pt x="319989" y="720471"/>
                  </a:lnTo>
                  <a:lnTo>
                    <a:pt x="294195" y="720471"/>
                  </a:lnTo>
                  <a:lnTo>
                    <a:pt x="294195" y="694575"/>
                  </a:lnTo>
                  <a:lnTo>
                    <a:pt x="319989" y="694575"/>
                  </a:lnTo>
                  <a:lnTo>
                    <a:pt x="320814" y="694575"/>
                  </a:lnTo>
                  <a:lnTo>
                    <a:pt x="346748" y="694575"/>
                  </a:lnTo>
                  <a:lnTo>
                    <a:pt x="346748" y="667080"/>
                  </a:lnTo>
                  <a:lnTo>
                    <a:pt x="320814" y="667080"/>
                  </a:lnTo>
                  <a:lnTo>
                    <a:pt x="319989" y="667080"/>
                  </a:lnTo>
                  <a:lnTo>
                    <a:pt x="293344" y="667080"/>
                  </a:lnTo>
                  <a:lnTo>
                    <a:pt x="293344" y="693762"/>
                  </a:lnTo>
                  <a:lnTo>
                    <a:pt x="267385" y="693762"/>
                  </a:lnTo>
                  <a:lnTo>
                    <a:pt x="267385" y="667080"/>
                  </a:lnTo>
                  <a:lnTo>
                    <a:pt x="240842" y="667080"/>
                  </a:lnTo>
                  <a:lnTo>
                    <a:pt x="240842" y="640410"/>
                  </a:lnTo>
                  <a:lnTo>
                    <a:pt x="213372" y="640410"/>
                  </a:lnTo>
                  <a:lnTo>
                    <a:pt x="213372" y="667080"/>
                  </a:lnTo>
                  <a:lnTo>
                    <a:pt x="213372" y="667905"/>
                  </a:lnTo>
                  <a:lnTo>
                    <a:pt x="213372" y="693762"/>
                  </a:lnTo>
                  <a:lnTo>
                    <a:pt x="213372" y="694575"/>
                  </a:lnTo>
                  <a:lnTo>
                    <a:pt x="213372" y="721258"/>
                  </a:lnTo>
                  <a:lnTo>
                    <a:pt x="239915" y="721258"/>
                  </a:lnTo>
                  <a:lnTo>
                    <a:pt x="240842" y="721258"/>
                  </a:lnTo>
                  <a:lnTo>
                    <a:pt x="266725" y="721258"/>
                  </a:lnTo>
                  <a:lnTo>
                    <a:pt x="266725" y="747166"/>
                  </a:lnTo>
                  <a:lnTo>
                    <a:pt x="240842" y="747166"/>
                  </a:lnTo>
                  <a:lnTo>
                    <a:pt x="213372" y="747141"/>
                  </a:lnTo>
                  <a:lnTo>
                    <a:pt x="213372" y="774623"/>
                  </a:lnTo>
                  <a:lnTo>
                    <a:pt x="239915" y="774623"/>
                  </a:lnTo>
                  <a:lnTo>
                    <a:pt x="266725" y="774649"/>
                  </a:lnTo>
                  <a:lnTo>
                    <a:pt x="267385" y="774649"/>
                  </a:lnTo>
                  <a:lnTo>
                    <a:pt x="294195" y="774649"/>
                  </a:lnTo>
                  <a:lnTo>
                    <a:pt x="320814" y="774623"/>
                  </a:lnTo>
                  <a:lnTo>
                    <a:pt x="320814" y="747966"/>
                  </a:lnTo>
                  <a:lnTo>
                    <a:pt x="347459" y="747966"/>
                  </a:lnTo>
                  <a:lnTo>
                    <a:pt x="347459" y="721258"/>
                  </a:lnTo>
                  <a:lnTo>
                    <a:pt x="373240" y="721258"/>
                  </a:lnTo>
                  <a:lnTo>
                    <a:pt x="373240" y="747966"/>
                  </a:lnTo>
                  <a:lnTo>
                    <a:pt x="400710" y="747966"/>
                  </a:lnTo>
                  <a:lnTo>
                    <a:pt x="400710" y="721258"/>
                  </a:lnTo>
                  <a:lnTo>
                    <a:pt x="400710" y="720471"/>
                  </a:lnTo>
                  <a:lnTo>
                    <a:pt x="400710" y="694575"/>
                  </a:lnTo>
                  <a:lnTo>
                    <a:pt x="426669" y="694575"/>
                  </a:lnTo>
                  <a:lnTo>
                    <a:pt x="427431" y="694575"/>
                  </a:lnTo>
                  <a:lnTo>
                    <a:pt x="453339" y="694575"/>
                  </a:lnTo>
                  <a:lnTo>
                    <a:pt x="453339" y="720471"/>
                  </a:lnTo>
                  <a:lnTo>
                    <a:pt x="426669" y="720471"/>
                  </a:lnTo>
                  <a:lnTo>
                    <a:pt x="426669" y="747966"/>
                  </a:lnTo>
                  <a:lnTo>
                    <a:pt x="454139" y="747966"/>
                  </a:lnTo>
                  <a:lnTo>
                    <a:pt x="454139" y="721258"/>
                  </a:lnTo>
                  <a:lnTo>
                    <a:pt x="480809" y="721258"/>
                  </a:lnTo>
                  <a:lnTo>
                    <a:pt x="480809" y="693762"/>
                  </a:lnTo>
                  <a:close/>
                </a:path>
                <a:path w="774700" h="774700">
                  <a:moveTo>
                    <a:pt x="747509" y="693762"/>
                  </a:moveTo>
                  <a:lnTo>
                    <a:pt x="720737" y="693762"/>
                  </a:lnTo>
                  <a:lnTo>
                    <a:pt x="720737" y="667905"/>
                  </a:lnTo>
                  <a:lnTo>
                    <a:pt x="720737" y="667080"/>
                  </a:lnTo>
                  <a:lnTo>
                    <a:pt x="720737" y="640410"/>
                  </a:lnTo>
                  <a:lnTo>
                    <a:pt x="720039" y="640410"/>
                  </a:lnTo>
                  <a:lnTo>
                    <a:pt x="720039" y="721258"/>
                  </a:lnTo>
                  <a:lnTo>
                    <a:pt x="720039" y="747141"/>
                  </a:lnTo>
                  <a:lnTo>
                    <a:pt x="694105" y="747141"/>
                  </a:lnTo>
                  <a:lnTo>
                    <a:pt x="694105" y="721258"/>
                  </a:lnTo>
                  <a:lnTo>
                    <a:pt x="720039" y="721258"/>
                  </a:lnTo>
                  <a:lnTo>
                    <a:pt x="720039" y="640410"/>
                  </a:lnTo>
                  <a:lnTo>
                    <a:pt x="693267" y="640410"/>
                  </a:lnTo>
                  <a:lnTo>
                    <a:pt x="693267" y="667080"/>
                  </a:lnTo>
                  <a:lnTo>
                    <a:pt x="667562" y="667080"/>
                  </a:lnTo>
                  <a:lnTo>
                    <a:pt x="667562" y="641197"/>
                  </a:lnTo>
                  <a:lnTo>
                    <a:pt x="667562" y="640410"/>
                  </a:lnTo>
                  <a:lnTo>
                    <a:pt x="667562" y="613714"/>
                  </a:lnTo>
                  <a:lnTo>
                    <a:pt x="666635" y="613714"/>
                  </a:lnTo>
                  <a:lnTo>
                    <a:pt x="666635" y="667905"/>
                  </a:lnTo>
                  <a:lnTo>
                    <a:pt x="666635" y="693762"/>
                  </a:lnTo>
                  <a:lnTo>
                    <a:pt x="640791" y="693762"/>
                  </a:lnTo>
                  <a:lnTo>
                    <a:pt x="640092" y="693762"/>
                  </a:lnTo>
                  <a:lnTo>
                    <a:pt x="640092" y="721258"/>
                  </a:lnTo>
                  <a:lnTo>
                    <a:pt x="640092" y="747141"/>
                  </a:lnTo>
                  <a:lnTo>
                    <a:pt x="614184" y="747141"/>
                  </a:lnTo>
                  <a:lnTo>
                    <a:pt x="614184" y="721258"/>
                  </a:lnTo>
                  <a:lnTo>
                    <a:pt x="640092" y="721258"/>
                  </a:lnTo>
                  <a:lnTo>
                    <a:pt x="640092" y="693762"/>
                  </a:lnTo>
                  <a:lnTo>
                    <a:pt x="614184" y="693762"/>
                  </a:lnTo>
                  <a:lnTo>
                    <a:pt x="613321" y="693762"/>
                  </a:lnTo>
                  <a:lnTo>
                    <a:pt x="587540" y="693762"/>
                  </a:lnTo>
                  <a:lnTo>
                    <a:pt x="587540" y="667905"/>
                  </a:lnTo>
                  <a:lnTo>
                    <a:pt x="666635" y="667905"/>
                  </a:lnTo>
                  <a:lnTo>
                    <a:pt x="666635" y="613714"/>
                  </a:lnTo>
                  <a:lnTo>
                    <a:pt x="640092" y="613714"/>
                  </a:lnTo>
                  <a:lnTo>
                    <a:pt x="640092" y="640410"/>
                  </a:lnTo>
                  <a:lnTo>
                    <a:pt x="614184" y="640410"/>
                  </a:lnTo>
                  <a:lnTo>
                    <a:pt x="613321" y="640410"/>
                  </a:lnTo>
                  <a:lnTo>
                    <a:pt x="587540" y="640410"/>
                  </a:lnTo>
                  <a:lnTo>
                    <a:pt x="586714" y="640410"/>
                  </a:lnTo>
                  <a:lnTo>
                    <a:pt x="586714" y="721258"/>
                  </a:lnTo>
                  <a:lnTo>
                    <a:pt x="586714" y="747141"/>
                  </a:lnTo>
                  <a:lnTo>
                    <a:pt x="560755" y="747141"/>
                  </a:lnTo>
                  <a:lnTo>
                    <a:pt x="560755" y="721258"/>
                  </a:lnTo>
                  <a:lnTo>
                    <a:pt x="586714" y="721258"/>
                  </a:lnTo>
                  <a:lnTo>
                    <a:pt x="586714" y="640410"/>
                  </a:lnTo>
                  <a:lnTo>
                    <a:pt x="560755" y="640410"/>
                  </a:lnTo>
                  <a:lnTo>
                    <a:pt x="560755" y="613714"/>
                  </a:lnTo>
                  <a:lnTo>
                    <a:pt x="560070" y="613714"/>
                  </a:lnTo>
                  <a:lnTo>
                    <a:pt x="560070" y="694575"/>
                  </a:lnTo>
                  <a:lnTo>
                    <a:pt x="560070" y="720471"/>
                  </a:lnTo>
                  <a:lnTo>
                    <a:pt x="534212" y="720471"/>
                  </a:lnTo>
                  <a:lnTo>
                    <a:pt x="534212" y="694575"/>
                  </a:lnTo>
                  <a:lnTo>
                    <a:pt x="560070" y="694575"/>
                  </a:lnTo>
                  <a:lnTo>
                    <a:pt x="560070" y="613714"/>
                  </a:lnTo>
                  <a:lnTo>
                    <a:pt x="534212" y="613714"/>
                  </a:lnTo>
                  <a:lnTo>
                    <a:pt x="533285" y="613714"/>
                  </a:lnTo>
                  <a:lnTo>
                    <a:pt x="506742" y="613714"/>
                  </a:lnTo>
                  <a:lnTo>
                    <a:pt x="506742" y="641197"/>
                  </a:lnTo>
                  <a:lnTo>
                    <a:pt x="533285" y="641197"/>
                  </a:lnTo>
                  <a:lnTo>
                    <a:pt x="533285" y="667080"/>
                  </a:lnTo>
                  <a:lnTo>
                    <a:pt x="506742" y="667080"/>
                  </a:lnTo>
                  <a:lnTo>
                    <a:pt x="506742" y="693762"/>
                  </a:lnTo>
                  <a:lnTo>
                    <a:pt x="506742" y="694575"/>
                  </a:lnTo>
                  <a:lnTo>
                    <a:pt x="506742" y="721258"/>
                  </a:lnTo>
                  <a:lnTo>
                    <a:pt x="533285" y="721258"/>
                  </a:lnTo>
                  <a:lnTo>
                    <a:pt x="533285" y="747166"/>
                  </a:lnTo>
                  <a:lnTo>
                    <a:pt x="507517" y="747166"/>
                  </a:lnTo>
                  <a:lnTo>
                    <a:pt x="506742" y="747166"/>
                  </a:lnTo>
                  <a:lnTo>
                    <a:pt x="480047" y="747166"/>
                  </a:lnTo>
                  <a:lnTo>
                    <a:pt x="480047" y="774649"/>
                  </a:lnTo>
                  <a:lnTo>
                    <a:pt x="506742" y="774649"/>
                  </a:lnTo>
                  <a:lnTo>
                    <a:pt x="507517" y="774649"/>
                  </a:lnTo>
                  <a:lnTo>
                    <a:pt x="534212" y="774649"/>
                  </a:lnTo>
                  <a:lnTo>
                    <a:pt x="534212" y="747966"/>
                  </a:lnTo>
                  <a:lnTo>
                    <a:pt x="560070" y="747966"/>
                  </a:lnTo>
                  <a:lnTo>
                    <a:pt x="560070" y="774623"/>
                  </a:lnTo>
                  <a:lnTo>
                    <a:pt x="586714" y="774623"/>
                  </a:lnTo>
                  <a:lnTo>
                    <a:pt x="587540" y="774623"/>
                  </a:lnTo>
                  <a:lnTo>
                    <a:pt x="613321" y="774623"/>
                  </a:lnTo>
                  <a:lnTo>
                    <a:pt x="614184" y="774623"/>
                  </a:lnTo>
                  <a:lnTo>
                    <a:pt x="640092" y="774623"/>
                  </a:lnTo>
                  <a:lnTo>
                    <a:pt x="667562" y="774649"/>
                  </a:lnTo>
                  <a:lnTo>
                    <a:pt x="667562" y="747966"/>
                  </a:lnTo>
                  <a:lnTo>
                    <a:pt x="693267" y="747966"/>
                  </a:lnTo>
                  <a:lnTo>
                    <a:pt x="693267" y="774623"/>
                  </a:lnTo>
                  <a:lnTo>
                    <a:pt x="720737" y="774623"/>
                  </a:lnTo>
                  <a:lnTo>
                    <a:pt x="720737" y="747966"/>
                  </a:lnTo>
                  <a:lnTo>
                    <a:pt x="747509" y="747966"/>
                  </a:lnTo>
                  <a:lnTo>
                    <a:pt x="747509" y="721258"/>
                  </a:lnTo>
                  <a:lnTo>
                    <a:pt x="747509" y="720471"/>
                  </a:lnTo>
                  <a:lnTo>
                    <a:pt x="747509" y="693762"/>
                  </a:lnTo>
                  <a:close/>
                </a:path>
                <a:path w="774700" h="774700">
                  <a:moveTo>
                    <a:pt x="773328" y="0"/>
                  </a:moveTo>
                  <a:lnTo>
                    <a:pt x="586663" y="0"/>
                  </a:lnTo>
                  <a:lnTo>
                    <a:pt x="586663" y="26670"/>
                  </a:lnTo>
                  <a:lnTo>
                    <a:pt x="586663" y="160020"/>
                  </a:lnTo>
                  <a:lnTo>
                    <a:pt x="586663" y="186690"/>
                  </a:lnTo>
                  <a:lnTo>
                    <a:pt x="773328" y="186690"/>
                  </a:lnTo>
                  <a:lnTo>
                    <a:pt x="773328" y="160020"/>
                  </a:lnTo>
                  <a:lnTo>
                    <a:pt x="613333" y="160020"/>
                  </a:lnTo>
                  <a:lnTo>
                    <a:pt x="613333" y="26670"/>
                  </a:lnTo>
                  <a:lnTo>
                    <a:pt x="746671" y="26670"/>
                  </a:lnTo>
                  <a:lnTo>
                    <a:pt x="746671" y="160007"/>
                  </a:lnTo>
                  <a:lnTo>
                    <a:pt x="773328" y="160007"/>
                  </a:lnTo>
                  <a:lnTo>
                    <a:pt x="773328" y="26670"/>
                  </a:lnTo>
                  <a:lnTo>
                    <a:pt x="773328" y="0"/>
                  </a:lnTo>
                  <a:close/>
                </a:path>
                <a:path w="774700" h="774700">
                  <a:moveTo>
                    <a:pt x="774115" y="640410"/>
                  </a:moveTo>
                  <a:lnTo>
                    <a:pt x="746658" y="640410"/>
                  </a:lnTo>
                  <a:lnTo>
                    <a:pt x="746658" y="667905"/>
                  </a:lnTo>
                  <a:lnTo>
                    <a:pt x="774115" y="667905"/>
                  </a:lnTo>
                  <a:lnTo>
                    <a:pt x="774115" y="64041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6470" y="4880317"/>
              <a:ext cx="666750" cy="694055"/>
            </a:xfrm>
            <a:custGeom>
              <a:avLst/>
              <a:gdLst/>
              <a:ahLst/>
              <a:cxnLst/>
              <a:rect l="l" t="t" r="r" b="b"/>
              <a:pathLst>
                <a:path w="666750" h="694054">
                  <a:moveTo>
                    <a:pt x="79997" y="587146"/>
                  </a:moveTo>
                  <a:lnTo>
                    <a:pt x="0" y="587146"/>
                  </a:lnTo>
                  <a:lnTo>
                    <a:pt x="0" y="667207"/>
                  </a:lnTo>
                  <a:lnTo>
                    <a:pt x="79997" y="667207"/>
                  </a:lnTo>
                  <a:lnTo>
                    <a:pt x="79997" y="587146"/>
                  </a:lnTo>
                  <a:close/>
                </a:path>
                <a:path w="666750" h="694054">
                  <a:moveTo>
                    <a:pt x="79997" y="0"/>
                  </a:moveTo>
                  <a:lnTo>
                    <a:pt x="0" y="0"/>
                  </a:lnTo>
                  <a:lnTo>
                    <a:pt x="0" y="80073"/>
                  </a:lnTo>
                  <a:lnTo>
                    <a:pt x="79997" y="80073"/>
                  </a:lnTo>
                  <a:lnTo>
                    <a:pt x="79997" y="0"/>
                  </a:lnTo>
                  <a:close/>
                </a:path>
                <a:path w="666750" h="694054">
                  <a:moveTo>
                    <a:pt x="133235" y="560451"/>
                  </a:moveTo>
                  <a:lnTo>
                    <a:pt x="106565" y="560451"/>
                  </a:lnTo>
                  <a:lnTo>
                    <a:pt x="106565" y="693889"/>
                  </a:lnTo>
                  <a:lnTo>
                    <a:pt x="133235" y="693889"/>
                  </a:lnTo>
                  <a:lnTo>
                    <a:pt x="133235" y="560451"/>
                  </a:lnTo>
                  <a:close/>
                </a:path>
                <a:path w="666750" h="694054">
                  <a:moveTo>
                    <a:pt x="666648" y="0"/>
                  </a:moveTo>
                  <a:lnTo>
                    <a:pt x="586651" y="0"/>
                  </a:lnTo>
                  <a:lnTo>
                    <a:pt x="586651" y="80073"/>
                  </a:lnTo>
                  <a:lnTo>
                    <a:pt x="666648" y="80073"/>
                  </a:lnTo>
                  <a:lnTo>
                    <a:pt x="666648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6322" y="6048325"/>
              <a:ext cx="1562016" cy="1556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335" y="6048325"/>
              <a:ext cx="1660128" cy="1556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9982" y="4584886"/>
              <a:ext cx="1766068" cy="17668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38054" y="4715445"/>
              <a:ext cx="996950" cy="998219"/>
            </a:xfrm>
            <a:custGeom>
              <a:avLst/>
              <a:gdLst/>
              <a:ahLst/>
              <a:cxnLst/>
              <a:rect l="l" t="t" r="r" b="b"/>
              <a:pathLst>
                <a:path w="996950" h="998220">
                  <a:moveTo>
                    <a:pt x="941241" y="0"/>
                  </a:moveTo>
                  <a:lnTo>
                    <a:pt x="55694" y="0"/>
                  </a:lnTo>
                  <a:lnTo>
                    <a:pt x="34015" y="4380"/>
                  </a:lnTo>
                  <a:lnTo>
                    <a:pt x="16312" y="16325"/>
                  </a:lnTo>
                  <a:lnTo>
                    <a:pt x="4376" y="34042"/>
                  </a:lnTo>
                  <a:lnTo>
                    <a:pt x="0" y="55738"/>
                  </a:lnTo>
                  <a:lnTo>
                    <a:pt x="0" y="941987"/>
                  </a:lnTo>
                  <a:lnTo>
                    <a:pt x="4376" y="963683"/>
                  </a:lnTo>
                  <a:lnTo>
                    <a:pt x="16312" y="981400"/>
                  </a:lnTo>
                  <a:lnTo>
                    <a:pt x="34015" y="993345"/>
                  </a:lnTo>
                  <a:lnTo>
                    <a:pt x="55694" y="997726"/>
                  </a:lnTo>
                  <a:lnTo>
                    <a:pt x="941241" y="997726"/>
                  </a:lnTo>
                  <a:lnTo>
                    <a:pt x="962921" y="993345"/>
                  </a:lnTo>
                  <a:lnTo>
                    <a:pt x="980624" y="981400"/>
                  </a:lnTo>
                  <a:lnTo>
                    <a:pt x="992560" y="963683"/>
                  </a:lnTo>
                  <a:lnTo>
                    <a:pt x="996936" y="941987"/>
                  </a:lnTo>
                  <a:lnTo>
                    <a:pt x="996936" y="55738"/>
                  </a:lnTo>
                  <a:lnTo>
                    <a:pt x="992560" y="34042"/>
                  </a:lnTo>
                  <a:lnTo>
                    <a:pt x="980624" y="16325"/>
                  </a:lnTo>
                  <a:lnTo>
                    <a:pt x="962921" y="4380"/>
                  </a:lnTo>
                  <a:lnTo>
                    <a:pt x="941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34472" y="4711890"/>
              <a:ext cx="1004569" cy="1005205"/>
            </a:xfrm>
            <a:custGeom>
              <a:avLst/>
              <a:gdLst/>
              <a:ahLst/>
              <a:cxnLst/>
              <a:rect l="l" t="t" r="r" b="b"/>
              <a:pathLst>
                <a:path w="1004570" h="1005204">
                  <a:moveTo>
                    <a:pt x="142417" y="328536"/>
                  </a:moveTo>
                  <a:lnTo>
                    <a:pt x="114947" y="328536"/>
                  </a:lnTo>
                  <a:lnTo>
                    <a:pt x="114947" y="355231"/>
                  </a:lnTo>
                  <a:lnTo>
                    <a:pt x="114947" y="356019"/>
                  </a:lnTo>
                  <a:lnTo>
                    <a:pt x="114947" y="382714"/>
                  </a:lnTo>
                  <a:lnTo>
                    <a:pt x="142417" y="382714"/>
                  </a:lnTo>
                  <a:lnTo>
                    <a:pt x="142417" y="356019"/>
                  </a:lnTo>
                  <a:lnTo>
                    <a:pt x="142417" y="355231"/>
                  </a:lnTo>
                  <a:lnTo>
                    <a:pt x="142417" y="328536"/>
                  </a:lnTo>
                  <a:close/>
                </a:path>
                <a:path w="1004570" h="1005204">
                  <a:moveTo>
                    <a:pt x="302450" y="328536"/>
                  </a:moveTo>
                  <a:lnTo>
                    <a:pt x="302450" y="328536"/>
                  </a:lnTo>
                  <a:lnTo>
                    <a:pt x="168300" y="328536"/>
                  </a:lnTo>
                  <a:lnTo>
                    <a:pt x="168300" y="356019"/>
                  </a:lnTo>
                  <a:lnTo>
                    <a:pt x="302450" y="356019"/>
                  </a:lnTo>
                  <a:lnTo>
                    <a:pt x="302450" y="328536"/>
                  </a:lnTo>
                  <a:close/>
                </a:path>
                <a:path w="1004570" h="1005204">
                  <a:moveTo>
                    <a:pt x="462394" y="328536"/>
                  </a:moveTo>
                  <a:lnTo>
                    <a:pt x="434924" y="328536"/>
                  </a:lnTo>
                  <a:lnTo>
                    <a:pt x="434924" y="356019"/>
                  </a:lnTo>
                  <a:lnTo>
                    <a:pt x="462394" y="356019"/>
                  </a:lnTo>
                  <a:lnTo>
                    <a:pt x="462394" y="328536"/>
                  </a:lnTo>
                  <a:close/>
                </a:path>
                <a:path w="1004570" h="1005204">
                  <a:moveTo>
                    <a:pt x="515747" y="275170"/>
                  </a:moveTo>
                  <a:lnTo>
                    <a:pt x="488289" y="275170"/>
                  </a:lnTo>
                  <a:lnTo>
                    <a:pt x="488289" y="301853"/>
                  </a:lnTo>
                  <a:lnTo>
                    <a:pt x="488289" y="302666"/>
                  </a:lnTo>
                  <a:lnTo>
                    <a:pt x="488289" y="329336"/>
                  </a:lnTo>
                  <a:lnTo>
                    <a:pt x="515747" y="329336"/>
                  </a:lnTo>
                  <a:lnTo>
                    <a:pt x="515747" y="302666"/>
                  </a:lnTo>
                  <a:lnTo>
                    <a:pt x="515747" y="301853"/>
                  </a:lnTo>
                  <a:lnTo>
                    <a:pt x="515747" y="275170"/>
                  </a:lnTo>
                  <a:close/>
                </a:path>
                <a:path w="1004570" h="1005204">
                  <a:moveTo>
                    <a:pt x="675792" y="168427"/>
                  </a:moveTo>
                  <a:lnTo>
                    <a:pt x="648322" y="168427"/>
                  </a:lnTo>
                  <a:lnTo>
                    <a:pt x="648322" y="195084"/>
                  </a:lnTo>
                  <a:lnTo>
                    <a:pt x="648322" y="195910"/>
                  </a:lnTo>
                  <a:lnTo>
                    <a:pt x="648322" y="221780"/>
                  </a:lnTo>
                  <a:lnTo>
                    <a:pt x="622427" y="221780"/>
                  </a:lnTo>
                  <a:lnTo>
                    <a:pt x="621652" y="221780"/>
                  </a:lnTo>
                  <a:lnTo>
                    <a:pt x="595769" y="221780"/>
                  </a:lnTo>
                  <a:lnTo>
                    <a:pt x="595769" y="195897"/>
                  </a:lnTo>
                  <a:lnTo>
                    <a:pt x="622427" y="195897"/>
                  </a:lnTo>
                  <a:lnTo>
                    <a:pt x="622427" y="168402"/>
                  </a:lnTo>
                  <a:lnTo>
                    <a:pt x="594969" y="168402"/>
                  </a:lnTo>
                  <a:lnTo>
                    <a:pt x="594969" y="195084"/>
                  </a:lnTo>
                  <a:lnTo>
                    <a:pt x="568299" y="195084"/>
                  </a:lnTo>
                  <a:lnTo>
                    <a:pt x="568299" y="221780"/>
                  </a:lnTo>
                  <a:lnTo>
                    <a:pt x="542417" y="221780"/>
                  </a:lnTo>
                  <a:lnTo>
                    <a:pt x="542417" y="195897"/>
                  </a:lnTo>
                  <a:lnTo>
                    <a:pt x="542417" y="195084"/>
                  </a:lnTo>
                  <a:lnTo>
                    <a:pt x="542417" y="169214"/>
                  </a:lnTo>
                  <a:lnTo>
                    <a:pt x="569112" y="169214"/>
                  </a:lnTo>
                  <a:lnTo>
                    <a:pt x="569112" y="141719"/>
                  </a:lnTo>
                  <a:lnTo>
                    <a:pt x="542417" y="141719"/>
                  </a:lnTo>
                  <a:lnTo>
                    <a:pt x="542417" y="115036"/>
                  </a:lnTo>
                  <a:lnTo>
                    <a:pt x="515747" y="115036"/>
                  </a:lnTo>
                  <a:lnTo>
                    <a:pt x="514946" y="115036"/>
                  </a:lnTo>
                  <a:lnTo>
                    <a:pt x="514946" y="169214"/>
                  </a:lnTo>
                  <a:lnTo>
                    <a:pt x="514946" y="195084"/>
                  </a:lnTo>
                  <a:lnTo>
                    <a:pt x="489089" y="195084"/>
                  </a:lnTo>
                  <a:lnTo>
                    <a:pt x="489089" y="169214"/>
                  </a:lnTo>
                  <a:lnTo>
                    <a:pt x="514946" y="169214"/>
                  </a:lnTo>
                  <a:lnTo>
                    <a:pt x="514946" y="115036"/>
                  </a:lnTo>
                  <a:lnTo>
                    <a:pt x="489089" y="115036"/>
                  </a:lnTo>
                  <a:lnTo>
                    <a:pt x="488289" y="115036"/>
                  </a:lnTo>
                  <a:lnTo>
                    <a:pt x="461619" y="115036"/>
                  </a:lnTo>
                  <a:lnTo>
                    <a:pt x="461619" y="141719"/>
                  </a:lnTo>
                  <a:lnTo>
                    <a:pt x="461619" y="169214"/>
                  </a:lnTo>
                  <a:lnTo>
                    <a:pt x="461619" y="195084"/>
                  </a:lnTo>
                  <a:lnTo>
                    <a:pt x="435737" y="195084"/>
                  </a:lnTo>
                  <a:lnTo>
                    <a:pt x="434924" y="195084"/>
                  </a:lnTo>
                  <a:lnTo>
                    <a:pt x="409067" y="195084"/>
                  </a:lnTo>
                  <a:lnTo>
                    <a:pt x="409067" y="169214"/>
                  </a:lnTo>
                  <a:lnTo>
                    <a:pt x="409067" y="168402"/>
                  </a:lnTo>
                  <a:lnTo>
                    <a:pt x="409067" y="142519"/>
                  </a:lnTo>
                  <a:lnTo>
                    <a:pt x="434924" y="142519"/>
                  </a:lnTo>
                  <a:lnTo>
                    <a:pt x="434924" y="169214"/>
                  </a:lnTo>
                  <a:lnTo>
                    <a:pt x="461619" y="169214"/>
                  </a:lnTo>
                  <a:lnTo>
                    <a:pt x="461619" y="141719"/>
                  </a:lnTo>
                  <a:lnTo>
                    <a:pt x="435737" y="141719"/>
                  </a:lnTo>
                  <a:lnTo>
                    <a:pt x="435737" y="115036"/>
                  </a:lnTo>
                  <a:lnTo>
                    <a:pt x="354952" y="115036"/>
                  </a:lnTo>
                  <a:lnTo>
                    <a:pt x="354952" y="142519"/>
                  </a:lnTo>
                  <a:lnTo>
                    <a:pt x="381596" y="142519"/>
                  </a:lnTo>
                  <a:lnTo>
                    <a:pt x="381596" y="168402"/>
                  </a:lnTo>
                  <a:lnTo>
                    <a:pt x="355815" y="168427"/>
                  </a:lnTo>
                  <a:lnTo>
                    <a:pt x="328345" y="168402"/>
                  </a:lnTo>
                  <a:lnTo>
                    <a:pt x="328345" y="329336"/>
                  </a:lnTo>
                  <a:lnTo>
                    <a:pt x="354952" y="329336"/>
                  </a:lnTo>
                  <a:lnTo>
                    <a:pt x="354952" y="356019"/>
                  </a:lnTo>
                  <a:lnTo>
                    <a:pt x="382422" y="356019"/>
                  </a:lnTo>
                  <a:lnTo>
                    <a:pt x="382422" y="328536"/>
                  </a:lnTo>
                  <a:lnTo>
                    <a:pt x="355815" y="328536"/>
                  </a:lnTo>
                  <a:lnTo>
                    <a:pt x="355815" y="302666"/>
                  </a:lnTo>
                  <a:lnTo>
                    <a:pt x="355815" y="301853"/>
                  </a:lnTo>
                  <a:lnTo>
                    <a:pt x="355815" y="275971"/>
                  </a:lnTo>
                  <a:lnTo>
                    <a:pt x="355815" y="275170"/>
                  </a:lnTo>
                  <a:lnTo>
                    <a:pt x="355815" y="249275"/>
                  </a:lnTo>
                  <a:lnTo>
                    <a:pt x="382422" y="249275"/>
                  </a:lnTo>
                  <a:lnTo>
                    <a:pt x="382422" y="222580"/>
                  </a:lnTo>
                  <a:lnTo>
                    <a:pt x="382422" y="221780"/>
                  </a:lnTo>
                  <a:lnTo>
                    <a:pt x="382422" y="195910"/>
                  </a:lnTo>
                  <a:lnTo>
                    <a:pt x="408266" y="195897"/>
                  </a:lnTo>
                  <a:lnTo>
                    <a:pt x="408266" y="275170"/>
                  </a:lnTo>
                  <a:lnTo>
                    <a:pt x="381596" y="275170"/>
                  </a:lnTo>
                  <a:lnTo>
                    <a:pt x="381596" y="302666"/>
                  </a:lnTo>
                  <a:lnTo>
                    <a:pt x="409067" y="302666"/>
                  </a:lnTo>
                  <a:lnTo>
                    <a:pt x="409067" y="275971"/>
                  </a:lnTo>
                  <a:lnTo>
                    <a:pt x="434924" y="275971"/>
                  </a:lnTo>
                  <a:lnTo>
                    <a:pt x="434924" y="302666"/>
                  </a:lnTo>
                  <a:lnTo>
                    <a:pt x="462394" y="302666"/>
                  </a:lnTo>
                  <a:lnTo>
                    <a:pt x="462394" y="275170"/>
                  </a:lnTo>
                  <a:lnTo>
                    <a:pt x="435737" y="275170"/>
                  </a:lnTo>
                  <a:lnTo>
                    <a:pt x="435737" y="249275"/>
                  </a:lnTo>
                  <a:lnTo>
                    <a:pt x="462394" y="249275"/>
                  </a:lnTo>
                  <a:lnTo>
                    <a:pt x="462394" y="222580"/>
                  </a:lnTo>
                  <a:lnTo>
                    <a:pt x="462394" y="221780"/>
                  </a:lnTo>
                  <a:lnTo>
                    <a:pt x="462394" y="195897"/>
                  </a:lnTo>
                  <a:lnTo>
                    <a:pt x="488289" y="195897"/>
                  </a:lnTo>
                  <a:lnTo>
                    <a:pt x="488289" y="222580"/>
                  </a:lnTo>
                  <a:lnTo>
                    <a:pt x="514946" y="222580"/>
                  </a:lnTo>
                  <a:lnTo>
                    <a:pt x="514946" y="249275"/>
                  </a:lnTo>
                  <a:lnTo>
                    <a:pt x="541642" y="249275"/>
                  </a:lnTo>
                  <a:lnTo>
                    <a:pt x="542417" y="249275"/>
                  </a:lnTo>
                  <a:lnTo>
                    <a:pt x="568299" y="249275"/>
                  </a:lnTo>
                  <a:lnTo>
                    <a:pt x="568299" y="275170"/>
                  </a:lnTo>
                  <a:lnTo>
                    <a:pt x="541642" y="275170"/>
                  </a:lnTo>
                  <a:lnTo>
                    <a:pt x="541642" y="301853"/>
                  </a:lnTo>
                  <a:lnTo>
                    <a:pt x="541642" y="302666"/>
                  </a:lnTo>
                  <a:lnTo>
                    <a:pt x="541642" y="328536"/>
                  </a:lnTo>
                  <a:lnTo>
                    <a:pt x="541642" y="329336"/>
                  </a:lnTo>
                  <a:lnTo>
                    <a:pt x="541642" y="356019"/>
                  </a:lnTo>
                  <a:lnTo>
                    <a:pt x="568299" y="356019"/>
                  </a:lnTo>
                  <a:lnTo>
                    <a:pt x="569112" y="356019"/>
                  </a:lnTo>
                  <a:lnTo>
                    <a:pt x="595769" y="356019"/>
                  </a:lnTo>
                  <a:lnTo>
                    <a:pt x="595769" y="328536"/>
                  </a:lnTo>
                  <a:lnTo>
                    <a:pt x="569112" y="328536"/>
                  </a:lnTo>
                  <a:lnTo>
                    <a:pt x="569112" y="302666"/>
                  </a:lnTo>
                  <a:lnTo>
                    <a:pt x="569112" y="301853"/>
                  </a:lnTo>
                  <a:lnTo>
                    <a:pt x="569112" y="275971"/>
                  </a:lnTo>
                  <a:lnTo>
                    <a:pt x="594969" y="275971"/>
                  </a:lnTo>
                  <a:lnTo>
                    <a:pt x="594969" y="302666"/>
                  </a:lnTo>
                  <a:lnTo>
                    <a:pt x="622427" y="302666"/>
                  </a:lnTo>
                  <a:lnTo>
                    <a:pt x="622427" y="275170"/>
                  </a:lnTo>
                  <a:lnTo>
                    <a:pt x="595769" y="275170"/>
                  </a:lnTo>
                  <a:lnTo>
                    <a:pt x="595769" y="249275"/>
                  </a:lnTo>
                  <a:lnTo>
                    <a:pt x="621652" y="249275"/>
                  </a:lnTo>
                  <a:lnTo>
                    <a:pt x="622427" y="249275"/>
                  </a:lnTo>
                  <a:lnTo>
                    <a:pt x="648322" y="249275"/>
                  </a:lnTo>
                  <a:lnTo>
                    <a:pt x="648322" y="275170"/>
                  </a:lnTo>
                  <a:lnTo>
                    <a:pt x="648322" y="275971"/>
                  </a:lnTo>
                  <a:lnTo>
                    <a:pt x="648322" y="302666"/>
                  </a:lnTo>
                  <a:lnTo>
                    <a:pt x="675792" y="302666"/>
                  </a:lnTo>
                  <a:lnTo>
                    <a:pt x="675792" y="195084"/>
                  </a:lnTo>
                  <a:lnTo>
                    <a:pt x="675792" y="168427"/>
                  </a:lnTo>
                  <a:close/>
                </a:path>
                <a:path w="1004570" h="1005204">
                  <a:moveTo>
                    <a:pt x="675792" y="115036"/>
                  </a:moveTo>
                  <a:lnTo>
                    <a:pt x="675792" y="115036"/>
                  </a:lnTo>
                  <a:lnTo>
                    <a:pt x="594969" y="115036"/>
                  </a:lnTo>
                  <a:lnTo>
                    <a:pt x="594969" y="142519"/>
                  </a:lnTo>
                  <a:lnTo>
                    <a:pt x="675792" y="142519"/>
                  </a:lnTo>
                  <a:lnTo>
                    <a:pt x="675792" y="115036"/>
                  </a:lnTo>
                  <a:close/>
                </a:path>
                <a:path w="1004570" h="1005204">
                  <a:moveTo>
                    <a:pt x="835787" y="328536"/>
                  </a:moveTo>
                  <a:lnTo>
                    <a:pt x="835787" y="328536"/>
                  </a:lnTo>
                  <a:lnTo>
                    <a:pt x="701624" y="328536"/>
                  </a:lnTo>
                  <a:lnTo>
                    <a:pt x="701624" y="356019"/>
                  </a:lnTo>
                  <a:lnTo>
                    <a:pt x="835787" y="356019"/>
                  </a:lnTo>
                  <a:lnTo>
                    <a:pt x="835787" y="328536"/>
                  </a:lnTo>
                  <a:close/>
                </a:path>
                <a:path w="1004570" h="1005204">
                  <a:moveTo>
                    <a:pt x="1004074" y="59309"/>
                  </a:moveTo>
                  <a:lnTo>
                    <a:pt x="999413" y="36220"/>
                  </a:lnTo>
                  <a:lnTo>
                    <a:pt x="991374" y="24295"/>
                  </a:lnTo>
                  <a:lnTo>
                    <a:pt x="991374" y="59309"/>
                  </a:lnTo>
                  <a:lnTo>
                    <a:pt x="991374" y="945553"/>
                  </a:lnTo>
                  <a:lnTo>
                    <a:pt x="987717" y="963688"/>
                  </a:lnTo>
                  <a:lnTo>
                    <a:pt x="977734" y="978509"/>
                  </a:lnTo>
                  <a:lnTo>
                    <a:pt x="962926" y="988491"/>
                  </a:lnTo>
                  <a:lnTo>
                    <a:pt x="944816" y="992149"/>
                  </a:lnTo>
                  <a:lnTo>
                    <a:pt x="59258" y="992149"/>
                  </a:lnTo>
                  <a:lnTo>
                    <a:pt x="41135" y="988491"/>
                  </a:lnTo>
                  <a:lnTo>
                    <a:pt x="26339" y="978509"/>
                  </a:lnTo>
                  <a:lnTo>
                    <a:pt x="16357" y="963688"/>
                  </a:lnTo>
                  <a:lnTo>
                    <a:pt x="12700" y="945553"/>
                  </a:lnTo>
                  <a:lnTo>
                    <a:pt x="12700" y="59309"/>
                  </a:lnTo>
                  <a:lnTo>
                    <a:pt x="16357" y="41160"/>
                  </a:lnTo>
                  <a:lnTo>
                    <a:pt x="26339" y="26352"/>
                  </a:lnTo>
                  <a:lnTo>
                    <a:pt x="41135" y="16357"/>
                  </a:lnTo>
                  <a:lnTo>
                    <a:pt x="59258" y="12700"/>
                  </a:lnTo>
                  <a:lnTo>
                    <a:pt x="944816" y="12700"/>
                  </a:lnTo>
                  <a:lnTo>
                    <a:pt x="962926" y="16357"/>
                  </a:lnTo>
                  <a:lnTo>
                    <a:pt x="977734" y="26352"/>
                  </a:lnTo>
                  <a:lnTo>
                    <a:pt x="987717" y="41160"/>
                  </a:lnTo>
                  <a:lnTo>
                    <a:pt x="991374" y="59309"/>
                  </a:lnTo>
                  <a:lnTo>
                    <a:pt x="991374" y="24295"/>
                  </a:lnTo>
                  <a:lnTo>
                    <a:pt x="986713" y="17373"/>
                  </a:lnTo>
                  <a:lnTo>
                    <a:pt x="967879" y="4660"/>
                  </a:lnTo>
                  <a:lnTo>
                    <a:pt x="944816" y="0"/>
                  </a:lnTo>
                  <a:lnTo>
                    <a:pt x="59258" y="0"/>
                  </a:lnTo>
                  <a:lnTo>
                    <a:pt x="36195" y="4660"/>
                  </a:lnTo>
                  <a:lnTo>
                    <a:pt x="17360" y="17373"/>
                  </a:lnTo>
                  <a:lnTo>
                    <a:pt x="4660" y="36220"/>
                  </a:lnTo>
                  <a:lnTo>
                    <a:pt x="0" y="59309"/>
                  </a:lnTo>
                  <a:lnTo>
                    <a:pt x="0" y="945553"/>
                  </a:lnTo>
                  <a:lnTo>
                    <a:pt x="4660" y="968629"/>
                  </a:lnTo>
                  <a:lnTo>
                    <a:pt x="17360" y="987488"/>
                  </a:lnTo>
                  <a:lnTo>
                    <a:pt x="36195" y="1000188"/>
                  </a:lnTo>
                  <a:lnTo>
                    <a:pt x="59258" y="1004849"/>
                  </a:lnTo>
                  <a:lnTo>
                    <a:pt x="944816" y="1004849"/>
                  </a:lnTo>
                  <a:lnTo>
                    <a:pt x="967879" y="1000188"/>
                  </a:lnTo>
                  <a:lnTo>
                    <a:pt x="986713" y="987488"/>
                  </a:lnTo>
                  <a:lnTo>
                    <a:pt x="999413" y="968629"/>
                  </a:lnTo>
                  <a:lnTo>
                    <a:pt x="1004074" y="945553"/>
                  </a:lnTo>
                  <a:lnTo>
                    <a:pt x="1004074" y="5930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49420" y="5067122"/>
              <a:ext cx="774700" cy="134620"/>
            </a:xfrm>
            <a:custGeom>
              <a:avLst/>
              <a:gdLst/>
              <a:ahLst/>
              <a:cxnLst/>
              <a:rect l="l" t="t" r="r" b="b"/>
              <a:pathLst>
                <a:path w="774700" h="134620">
                  <a:moveTo>
                    <a:pt x="134124" y="53365"/>
                  </a:moveTo>
                  <a:lnTo>
                    <a:pt x="107442" y="53365"/>
                  </a:lnTo>
                  <a:lnTo>
                    <a:pt x="107442" y="27482"/>
                  </a:lnTo>
                  <a:lnTo>
                    <a:pt x="107442" y="26695"/>
                  </a:lnTo>
                  <a:lnTo>
                    <a:pt x="107442" y="0"/>
                  </a:lnTo>
                  <a:lnTo>
                    <a:pt x="80822" y="0"/>
                  </a:lnTo>
                  <a:lnTo>
                    <a:pt x="79971" y="0"/>
                  </a:lnTo>
                  <a:lnTo>
                    <a:pt x="53352" y="0"/>
                  </a:lnTo>
                  <a:lnTo>
                    <a:pt x="53352" y="27482"/>
                  </a:lnTo>
                  <a:lnTo>
                    <a:pt x="79971" y="27482"/>
                  </a:lnTo>
                  <a:lnTo>
                    <a:pt x="79971" y="53365"/>
                  </a:lnTo>
                  <a:lnTo>
                    <a:pt x="53352" y="53365"/>
                  </a:lnTo>
                  <a:lnTo>
                    <a:pt x="53352" y="80060"/>
                  </a:lnTo>
                  <a:lnTo>
                    <a:pt x="53352" y="80860"/>
                  </a:lnTo>
                  <a:lnTo>
                    <a:pt x="53352" y="106756"/>
                  </a:lnTo>
                  <a:lnTo>
                    <a:pt x="27470" y="106756"/>
                  </a:lnTo>
                  <a:lnTo>
                    <a:pt x="27470" y="80860"/>
                  </a:lnTo>
                  <a:lnTo>
                    <a:pt x="27470" y="80060"/>
                  </a:lnTo>
                  <a:lnTo>
                    <a:pt x="27470" y="0"/>
                  </a:lnTo>
                  <a:lnTo>
                    <a:pt x="0" y="0"/>
                  </a:lnTo>
                  <a:lnTo>
                    <a:pt x="0" y="134251"/>
                  </a:lnTo>
                  <a:lnTo>
                    <a:pt x="26695" y="134251"/>
                  </a:lnTo>
                  <a:lnTo>
                    <a:pt x="27470" y="134251"/>
                  </a:lnTo>
                  <a:lnTo>
                    <a:pt x="54152" y="134251"/>
                  </a:lnTo>
                  <a:lnTo>
                    <a:pt x="54152" y="107543"/>
                  </a:lnTo>
                  <a:lnTo>
                    <a:pt x="80822" y="107543"/>
                  </a:lnTo>
                  <a:lnTo>
                    <a:pt x="80822" y="80860"/>
                  </a:lnTo>
                  <a:lnTo>
                    <a:pt x="106654" y="80860"/>
                  </a:lnTo>
                  <a:lnTo>
                    <a:pt x="107442" y="80860"/>
                  </a:lnTo>
                  <a:lnTo>
                    <a:pt x="134124" y="80860"/>
                  </a:lnTo>
                  <a:lnTo>
                    <a:pt x="134124" y="53365"/>
                  </a:lnTo>
                  <a:close/>
                </a:path>
                <a:path w="774700" h="134620">
                  <a:moveTo>
                    <a:pt x="560844" y="53365"/>
                  </a:moveTo>
                  <a:lnTo>
                    <a:pt x="533374" y="53365"/>
                  </a:lnTo>
                  <a:lnTo>
                    <a:pt x="533374" y="80860"/>
                  </a:lnTo>
                  <a:lnTo>
                    <a:pt x="560844" y="80860"/>
                  </a:lnTo>
                  <a:lnTo>
                    <a:pt x="560844" y="53365"/>
                  </a:lnTo>
                  <a:close/>
                </a:path>
                <a:path w="774700" h="134620">
                  <a:moveTo>
                    <a:pt x="560844" y="0"/>
                  </a:moveTo>
                  <a:lnTo>
                    <a:pt x="534174" y="0"/>
                  </a:lnTo>
                  <a:lnTo>
                    <a:pt x="533374" y="0"/>
                  </a:lnTo>
                  <a:lnTo>
                    <a:pt x="506704" y="0"/>
                  </a:lnTo>
                  <a:lnTo>
                    <a:pt x="506704" y="27482"/>
                  </a:lnTo>
                  <a:lnTo>
                    <a:pt x="533374" y="27482"/>
                  </a:lnTo>
                  <a:lnTo>
                    <a:pt x="534174" y="27482"/>
                  </a:lnTo>
                  <a:lnTo>
                    <a:pt x="560844" y="27482"/>
                  </a:lnTo>
                  <a:lnTo>
                    <a:pt x="560844" y="0"/>
                  </a:lnTo>
                  <a:close/>
                </a:path>
                <a:path w="774700" h="134620">
                  <a:moveTo>
                    <a:pt x="640816" y="106756"/>
                  </a:moveTo>
                  <a:lnTo>
                    <a:pt x="640816" y="106756"/>
                  </a:lnTo>
                  <a:lnTo>
                    <a:pt x="480822" y="106756"/>
                  </a:lnTo>
                  <a:lnTo>
                    <a:pt x="480822" y="80860"/>
                  </a:lnTo>
                  <a:lnTo>
                    <a:pt x="507479" y="80860"/>
                  </a:lnTo>
                  <a:lnTo>
                    <a:pt x="507479" y="53365"/>
                  </a:lnTo>
                  <a:lnTo>
                    <a:pt x="480021" y="53365"/>
                  </a:lnTo>
                  <a:lnTo>
                    <a:pt x="480021" y="80060"/>
                  </a:lnTo>
                  <a:lnTo>
                    <a:pt x="453351" y="80060"/>
                  </a:lnTo>
                  <a:lnTo>
                    <a:pt x="453351" y="106756"/>
                  </a:lnTo>
                  <a:lnTo>
                    <a:pt x="427469" y="106756"/>
                  </a:lnTo>
                  <a:lnTo>
                    <a:pt x="427469" y="80860"/>
                  </a:lnTo>
                  <a:lnTo>
                    <a:pt x="427469" y="80060"/>
                  </a:lnTo>
                  <a:lnTo>
                    <a:pt x="427469" y="54190"/>
                  </a:lnTo>
                  <a:lnTo>
                    <a:pt x="454164" y="54190"/>
                  </a:lnTo>
                  <a:lnTo>
                    <a:pt x="454164" y="26695"/>
                  </a:lnTo>
                  <a:lnTo>
                    <a:pt x="427469" y="26695"/>
                  </a:lnTo>
                  <a:lnTo>
                    <a:pt x="427469" y="0"/>
                  </a:lnTo>
                  <a:lnTo>
                    <a:pt x="400799" y="0"/>
                  </a:lnTo>
                  <a:lnTo>
                    <a:pt x="399999" y="0"/>
                  </a:lnTo>
                  <a:lnTo>
                    <a:pt x="399999" y="54190"/>
                  </a:lnTo>
                  <a:lnTo>
                    <a:pt x="399999" y="80060"/>
                  </a:lnTo>
                  <a:lnTo>
                    <a:pt x="374142" y="80060"/>
                  </a:lnTo>
                  <a:lnTo>
                    <a:pt x="374142" y="54190"/>
                  </a:lnTo>
                  <a:lnTo>
                    <a:pt x="399999" y="54190"/>
                  </a:lnTo>
                  <a:lnTo>
                    <a:pt x="399999" y="0"/>
                  </a:lnTo>
                  <a:lnTo>
                    <a:pt x="374142" y="0"/>
                  </a:lnTo>
                  <a:lnTo>
                    <a:pt x="373341" y="0"/>
                  </a:lnTo>
                  <a:lnTo>
                    <a:pt x="346671" y="0"/>
                  </a:lnTo>
                  <a:lnTo>
                    <a:pt x="346671" y="26695"/>
                  </a:lnTo>
                  <a:lnTo>
                    <a:pt x="320789" y="26695"/>
                  </a:lnTo>
                  <a:lnTo>
                    <a:pt x="320789" y="0"/>
                  </a:lnTo>
                  <a:lnTo>
                    <a:pt x="319976" y="0"/>
                  </a:lnTo>
                  <a:lnTo>
                    <a:pt x="319976" y="27482"/>
                  </a:lnTo>
                  <a:lnTo>
                    <a:pt x="319976" y="53365"/>
                  </a:lnTo>
                  <a:lnTo>
                    <a:pt x="319976" y="80860"/>
                  </a:lnTo>
                  <a:lnTo>
                    <a:pt x="319976" y="106756"/>
                  </a:lnTo>
                  <a:lnTo>
                    <a:pt x="294119" y="106756"/>
                  </a:lnTo>
                  <a:lnTo>
                    <a:pt x="294119" y="80860"/>
                  </a:lnTo>
                  <a:lnTo>
                    <a:pt x="319976" y="80860"/>
                  </a:lnTo>
                  <a:lnTo>
                    <a:pt x="319976" y="53365"/>
                  </a:lnTo>
                  <a:lnTo>
                    <a:pt x="294119" y="53365"/>
                  </a:lnTo>
                  <a:lnTo>
                    <a:pt x="294119" y="27482"/>
                  </a:lnTo>
                  <a:lnTo>
                    <a:pt x="319976" y="27482"/>
                  </a:lnTo>
                  <a:lnTo>
                    <a:pt x="319976" y="0"/>
                  </a:lnTo>
                  <a:lnTo>
                    <a:pt x="293319" y="0"/>
                  </a:lnTo>
                  <a:lnTo>
                    <a:pt x="293319" y="26695"/>
                  </a:lnTo>
                  <a:lnTo>
                    <a:pt x="267474" y="26695"/>
                  </a:lnTo>
                  <a:lnTo>
                    <a:pt x="266649" y="26695"/>
                  </a:lnTo>
                  <a:lnTo>
                    <a:pt x="240868" y="26695"/>
                  </a:lnTo>
                  <a:lnTo>
                    <a:pt x="240868" y="0"/>
                  </a:lnTo>
                  <a:lnTo>
                    <a:pt x="214147" y="0"/>
                  </a:lnTo>
                  <a:lnTo>
                    <a:pt x="213398" y="0"/>
                  </a:lnTo>
                  <a:lnTo>
                    <a:pt x="186677" y="0"/>
                  </a:lnTo>
                  <a:lnTo>
                    <a:pt x="186677" y="26695"/>
                  </a:lnTo>
                  <a:lnTo>
                    <a:pt x="160794" y="26695"/>
                  </a:lnTo>
                  <a:lnTo>
                    <a:pt x="160794" y="0"/>
                  </a:lnTo>
                  <a:lnTo>
                    <a:pt x="133324" y="0"/>
                  </a:lnTo>
                  <a:lnTo>
                    <a:pt x="133324" y="27482"/>
                  </a:lnTo>
                  <a:lnTo>
                    <a:pt x="160045" y="27482"/>
                  </a:lnTo>
                  <a:lnTo>
                    <a:pt x="160045" y="54190"/>
                  </a:lnTo>
                  <a:lnTo>
                    <a:pt x="186677" y="54190"/>
                  </a:lnTo>
                  <a:lnTo>
                    <a:pt x="187502" y="54190"/>
                  </a:lnTo>
                  <a:lnTo>
                    <a:pt x="214147" y="54190"/>
                  </a:lnTo>
                  <a:lnTo>
                    <a:pt x="214147" y="27482"/>
                  </a:lnTo>
                  <a:lnTo>
                    <a:pt x="240004" y="27482"/>
                  </a:lnTo>
                  <a:lnTo>
                    <a:pt x="240004" y="54190"/>
                  </a:lnTo>
                  <a:lnTo>
                    <a:pt x="266649" y="54190"/>
                  </a:lnTo>
                  <a:lnTo>
                    <a:pt x="267474" y="54190"/>
                  </a:lnTo>
                  <a:lnTo>
                    <a:pt x="293319" y="54190"/>
                  </a:lnTo>
                  <a:lnTo>
                    <a:pt x="293319" y="80060"/>
                  </a:lnTo>
                  <a:lnTo>
                    <a:pt x="160045" y="80060"/>
                  </a:lnTo>
                  <a:lnTo>
                    <a:pt x="160045" y="106756"/>
                  </a:lnTo>
                  <a:lnTo>
                    <a:pt x="134124" y="106756"/>
                  </a:lnTo>
                  <a:lnTo>
                    <a:pt x="133324" y="106756"/>
                  </a:lnTo>
                  <a:lnTo>
                    <a:pt x="106654" y="106756"/>
                  </a:lnTo>
                  <a:lnTo>
                    <a:pt x="106654" y="134251"/>
                  </a:lnTo>
                  <a:lnTo>
                    <a:pt x="133324" y="134251"/>
                  </a:lnTo>
                  <a:lnTo>
                    <a:pt x="134124" y="134251"/>
                  </a:lnTo>
                  <a:lnTo>
                    <a:pt x="160794" y="134251"/>
                  </a:lnTo>
                  <a:lnTo>
                    <a:pt x="160794" y="107543"/>
                  </a:lnTo>
                  <a:lnTo>
                    <a:pt x="186677" y="107543"/>
                  </a:lnTo>
                  <a:lnTo>
                    <a:pt x="186677" y="134251"/>
                  </a:lnTo>
                  <a:lnTo>
                    <a:pt x="213398" y="134251"/>
                  </a:lnTo>
                  <a:lnTo>
                    <a:pt x="214147" y="134251"/>
                  </a:lnTo>
                  <a:lnTo>
                    <a:pt x="240004" y="134251"/>
                  </a:lnTo>
                  <a:lnTo>
                    <a:pt x="240868" y="134251"/>
                  </a:lnTo>
                  <a:lnTo>
                    <a:pt x="267474" y="134251"/>
                  </a:lnTo>
                  <a:lnTo>
                    <a:pt x="267474" y="107543"/>
                  </a:lnTo>
                  <a:lnTo>
                    <a:pt x="293319" y="107543"/>
                  </a:lnTo>
                  <a:lnTo>
                    <a:pt x="293319" y="134251"/>
                  </a:lnTo>
                  <a:lnTo>
                    <a:pt x="319976" y="134251"/>
                  </a:lnTo>
                  <a:lnTo>
                    <a:pt x="320789" y="134251"/>
                  </a:lnTo>
                  <a:lnTo>
                    <a:pt x="347446" y="134251"/>
                  </a:lnTo>
                  <a:lnTo>
                    <a:pt x="347446" y="107543"/>
                  </a:lnTo>
                  <a:lnTo>
                    <a:pt x="347446" y="106756"/>
                  </a:lnTo>
                  <a:lnTo>
                    <a:pt x="347446" y="80860"/>
                  </a:lnTo>
                  <a:lnTo>
                    <a:pt x="373341" y="80860"/>
                  </a:lnTo>
                  <a:lnTo>
                    <a:pt x="373341" y="107543"/>
                  </a:lnTo>
                  <a:lnTo>
                    <a:pt x="399999" y="107543"/>
                  </a:lnTo>
                  <a:lnTo>
                    <a:pt x="399999" y="134251"/>
                  </a:lnTo>
                  <a:lnTo>
                    <a:pt x="640816" y="134251"/>
                  </a:lnTo>
                  <a:lnTo>
                    <a:pt x="640816" y="106756"/>
                  </a:lnTo>
                  <a:close/>
                </a:path>
                <a:path w="774700" h="134620">
                  <a:moveTo>
                    <a:pt x="747496" y="53365"/>
                  </a:moveTo>
                  <a:lnTo>
                    <a:pt x="720026" y="53365"/>
                  </a:lnTo>
                  <a:lnTo>
                    <a:pt x="720026" y="80060"/>
                  </a:lnTo>
                  <a:lnTo>
                    <a:pt x="694169" y="80060"/>
                  </a:lnTo>
                  <a:lnTo>
                    <a:pt x="694169" y="53365"/>
                  </a:lnTo>
                  <a:lnTo>
                    <a:pt x="667473" y="53365"/>
                  </a:lnTo>
                  <a:lnTo>
                    <a:pt x="667473" y="27482"/>
                  </a:lnTo>
                  <a:lnTo>
                    <a:pt x="667473" y="26695"/>
                  </a:lnTo>
                  <a:lnTo>
                    <a:pt x="667473" y="0"/>
                  </a:lnTo>
                  <a:lnTo>
                    <a:pt x="640816" y="0"/>
                  </a:lnTo>
                  <a:lnTo>
                    <a:pt x="640016" y="0"/>
                  </a:lnTo>
                  <a:lnTo>
                    <a:pt x="614146" y="0"/>
                  </a:lnTo>
                  <a:lnTo>
                    <a:pt x="613346" y="0"/>
                  </a:lnTo>
                  <a:lnTo>
                    <a:pt x="586676" y="0"/>
                  </a:lnTo>
                  <a:lnTo>
                    <a:pt x="586676" y="27482"/>
                  </a:lnTo>
                  <a:lnTo>
                    <a:pt x="613346" y="27482"/>
                  </a:lnTo>
                  <a:lnTo>
                    <a:pt x="614146" y="27482"/>
                  </a:lnTo>
                  <a:lnTo>
                    <a:pt x="640016" y="27482"/>
                  </a:lnTo>
                  <a:lnTo>
                    <a:pt x="640016" y="54190"/>
                  </a:lnTo>
                  <a:lnTo>
                    <a:pt x="666699" y="54190"/>
                  </a:lnTo>
                  <a:lnTo>
                    <a:pt x="666699" y="80060"/>
                  </a:lnTo>
                  <a:lnTo>
                    <a:pt x="666699" y="80860"/>
                  </a:lnTo>
                  <a:lnTo>
                    <a:pt x="666699" y="107543"/>
                  </a:lnTo>
                  <a:lnTo>
                    <a:pt x="693369" y="107543"/>
                  </a:lnTo>
                  <a:lnTo>
                    <a:pt x="694169" y="107543"/>
                  </a:lnTo>
                  <a:lnTo>
                    <a:pt x="720839" y="107543"/>
                  </a:lnTo>
                  <a:lnTo>
                    <a:pt x="720839" y="80860"/>
                  </a:lnTo>
                  <a:lnTo>
                    <a:pt x="747496" y="80860"/>
                  </a:lnTo>
                  <a:lnTo>
                    <a:pt x="747496" y="53365"/>
                  </a:lnTo>
                  <a:close/>
                </a:path>
                <a:path w="774700" h="134620">
                  <a:moveTo>
                    <a:pt x="774192" y="0"/>
                  </a:moveTo>
                  <a:lnTo>
                    <a:pt x="746721" y="0"/>
                  </a:lnTo>
                  <a:lnTo>
                    <a:pt x="746721" y="27482"/>
                  </a:lnTo>
                  <a:lnTo>
                    <a:pt x="774192" y="27482"/>
                  </a:lnTo>
                  <a:lnTo>
                    <a:pt x="77419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49420" y="5173878"/>
              <a:ext cx="774700" cy="161290"/>
            </a:xfrm>
            <a:custGeom>
              <a:avLst/>
              <a:gdLst/>
              <a:ahLst/>
              <a:cxnLst/>
              <a:rect l="l" t="t" r="r" b="b"/>
              <a:pathLst>
                <a:path w="774700" h="161289">
                  <a:moveTo>
                    <a:pt x="320789" y="106743"/>
                  </a:moveTo>
                  <a:lnTo>
                    <a:pt x="294119" y="106743"/>
                  </a:lnTo>
                  <a:lnTo>
                    <a:pt x="294119" y="80060"/>
                  </a:lnTo>
                  <a:lnTo>
                    <a:pt x="267474" y="80060"/>
                  </a:lnTo>
                  <a:lnTo>
                    <a:pt x="266649" y="80060"/>
                  </a:lnTo>
                  <a:lnTo>
                    <a:pt x="240004" y="80060"/>
                  </a:lnTo>
                  <a:lnTo>
                    <a:pt x="240004" y="106743"/>
                  </a:lnTo>
                  <a:lnTo>
                    <a:pt x="214147" y="106743"/>
                  </a:lnTo>
                  <a:lnTo>
                    <a:pt x="214147" y="80848"/>
                  </a:lnTo>
                  <a:lnTo>
                    <a:pt x="214147" y="80060"/>
                  </a:lnTo>
                  <a:lnTo>
                    <a:pt x="214147" y="54152"/>
                  </a:lnTo>
                  <a:lnTo>
                    <a:pt x="214147" y="53352"/>
                  </a:lnTo>
                  <a:lnTo>
                    <a:pt x="214147" y="26670"/>
                  </a:lnTo>
                  <a:lnTo>
                    <a:pt x="187502" y="26670"/>
                  </a:lnTo>
                  <a:lnTo>
                    <a:pt x="186677" y="26670"/>
                  </a:lnTo>
                  <a:lnTo>
                    <a:pt x="186677" y="54152"/>
                  </a:lnTo>
                  <a:lnTo>
                    <a:pt x="186677" y="80060"/>
                  </a:lnTo>
                  <a:lnTo>
                    <a:pt x="160045" y="80060"/>
                  </a:lnTo>
                  <a:lnTo>
                    <a:pt x="160045" y="106743"/>
                  </a:lnTo>
                  <a:lnTo>
                    <a:pt x="134124" y="106743"/>
                  </a:lnTo>
                  <a:lnTo>
                    <a:pt x="134124" y="80060"/>
                  </a:lnTo>
                  <a:lnTo>
                    <a:pt x="107442" y="80060"/>
                  </a:lnTo>
                  <a:lnTo>
                    <a:pt x="106654" y="80060"/>
                  </a:lnTo>
                  <a:lnTo>
                    <a:pt x="80822" y="80060"/>
                  </a:lnTo>
                  <a:lnTo>
                    <a:pt x="79971" y="80060"/>
                  </a:lnTo>
                  <a:lnTo>
                    <a:pt x="54152" y="80060"/>
                  </a:lnTo>
                  <a:lnTo>
                    <a:pt x="54152" y="54152"/>
                  </a:lnTo>
                  <a:lnTo>
                    <a:pt x="186677" y="54152"/>
                  </a:lnTo>
                  <a:lnTo>
                    <a:pt x="186677" y="26670"/>
                  </a:lnTo>
                  <a:lnTo>
                    <a:pt x="53352" y="26670"/>
                  </a:lnTo>
                  <a:lnTo>
                    <a:pt x="53352" y="53352"/>
                  </a:lnTo>
                  <a:lnTo>
                    <a:pt x="53352" y="80848"/>
                  </a:lnTo>
                  <a:lnTo>
                    <a:pt x="53352" y="106743"/>
                  </a:lnTo>
                  <a:lnTo>
                    <a:pt x="27470" y="106743"/>
                  </a:lnTo>
                  <a:lnTo>
                    <a:pt x="27470" y="80848"/>
                  </a:lnTo>
                  <a:lnTo>
                    <a:pt x="53352" y="80848"/>
                  </a:lnTo>
                  <a:lnTo>
                    <a:pt x="53352" y="53352"/>
                  </a:lnTo>
                  <a:lnTo>
                    <a:pt x="27470" y="53352"/>
                  </a:lnTo>
                  <a:lnTo>
                    <a:pt x="26695" y="53352"/>
                  </a:lnTo>
                  <a:lnTo>
                    <a:pt x="0" y="53352"/>
                  </a:lnTo>
                  <a:lnTo>
                    <a:pt x="0" y="80060"/>
                  </a:lnTo>
                  <a:lnTo>
                    <a:pt x="0" y="160934"/>
                  </a:lnTo>
                  <a:lnTo>
                    <a:pt x="27470" y="160934"/>
                  </a:lnTo>
                  <a:lnTo>
                    <a:pt x="27470" y="134239"/>
                  </a:lnTo>
                  <a:lnTo>
                    <a:pt x="53352" y="134239"/>
                  </a:lnTo>
                  <a:lnTo>
                    <a:pt x="54152" y="134239"/>
                  </a:lnTo>
                  <a:lnTo>
                    <a:pt x="79971" y="134239"/>
                  </a:lnTo>
                  <a:lnTo>
                    <a:pt x="79971" y="160934"/>
                  </a:lnTo>
                  <a:lnTo>
                    <a:pt x="106654" y="160934"/>
                  </a:lnTo>
                  <a:lnTo>
                    <a:pt x="107442" y="160934"/>
                  </a:lnTo>
                  <a:lnTo>
                    <a:pt x="134124" y="160934"/>
                  </a:lnTo>
                  <a:lnTo>
                    <a:pt x="134124" y="134239"/>
                  </a:lnTo>
                  <a:lnTo>
                    <a:pt x="160045" y="134239"/>
                  </a:lnTo>
                  <a:lnTo>
                    <a:pt x="160045" y="160934"/>
                  </a:lnTo>
                  <a:lnTo>
                    <a:pt x="187502" y="160934"/>
                  </a:lnTo>
                  <a:lnTo>
                    <a:pt x="187502" y="133451"/>
                  </a:lnTo>
                  <a:lnTo>
                    <a:pt x="160794" y="133451"/>
                  </a:lnTo>
                  <a:lnTo>
                    <a:pt x="160794" y="107543"/>
                  </a:lnTo>
                  <a:lnTo>
                    <a:pt x="186677" y="107543"/>
                  </a:lnTo>
                  <a:lnTo>
                    <a:pt x="187502" y="107543"/>
                  </a:lnTo>
                  <a:lnTo>
                    <a:pt x="213398" y="107543"/>
                  </a:lnTo>
                  <a:lnTo>
                    <a:pt x="213398" y="133451"/>
                  </a:lnTo>
                  <a:lnTo>
                    <a:pt x="213398" y="134239"/>
                  </a:lnTo>
                  <a:lnTo>
                    <a:pt x="213398" y="160934"/>
                  </a:lnTo>
                  <a:lnTo>
                    <a:pt x="240004" y="160934"/>
                  </a:lnTo>
                  <a:lnTo>
                    <a:pt x="240868" y="160934"/>
                  </a:lnTo>
                  <a:lnTo>
                    <a:pt x="266649" y="160934"/>
                  </a:lnTo>
                  <a:lnTo>
                    <a:pt x="267474" y="160934"/>
                  </a:lnTo>
                  <a:lnTo>
                    <a:pt x="294119" y="160934"/>
                  </a:lnTo>
                  <a:lnTo>
                    <a:pt x="294119" y="134239"/>
                  </a:lnTo>
                  <a:lnTo>
                    <a:pt x="320789" y="134239"/>
                  </a:lnTo>
                  <a:lnTo>
                    <a:pt x="320789" y="106743"/>
                  </a:lnTo>
                  <a:close/>
                </a:path>
                <a:path w="774700" h="161289">
                  <a:moveTo>
                    <a:pt x="400799" y="53352"/>
                  </a:moveTo>
                  <a:lnTo>
                    <a:pt x="373341" y="53352"/>
                  </a:lnTo>
                  <a:lnTo>
                    <a:pt x="373341" y="80848"/>
                  </a:lnTo>
                  <a:lnTo>
                    <a:pt x="400799" y="80848"/>
                  </a:lnTo>
                  <a:lnTo>
                    <a:pt x="400799" y="53352"/>
                  </a:lnTo>
                  <a:close/>
                </a:path>
                <a:path w="774700" h="161289">
                  <a:moveTo>
                    <a:pt x="480822" y="26695"/>
                  </a:moveTo>
                  <a:lnTo>
                    <a:pt x="453351" y="26695"/>
                  </a:lnTo>
                  <a:lnTo>
                    <a:pt x="453351" y="53352"/>
                  </a:lnTo>
                  <a:lnTo>
                    <a:pt x="426694" y="53352"/>
                  </a:lnTo>
                  <a:lnTo>
                    <a:pt x="426694" y="80060"/>
                  </a:lnTo>
                  <a:lnTo>
                    <a:pt x="426694" y="80848"/>
                  </a:lnTo>
                  <a:lnTo>
                    <a:pt x="426694" y="106743"/>
                  </a:lnTo>
                  <a:lnTo>
                    <a:pt x="400799" y="106743"/>
                  </a:lnTo>
                  <a:lnTo>
                    <a:pt x="399999" y="106743"/>
                  </a:lnTo>
                  <a:lnTo>
                    <a:pt x="374142" y="106743"/>
                  </a:lnTo>
                  <a:lnTo>
                    <a:pt x="373341" y="106743"/>
                  </a:lnTo>
                  <a:lnTo>
                    <a:pt x="346671" y="106743"/>
                  </a:lnTo>
                  <a:lnTo>
                    <a:pt x="346671" y="133451"/>
                  </a:lnTo>
                  <a:lnTo>
                    <a:pt x="346671" y="134239"/>
                  </a:lnTo>
                  <a:lnTo>
                    <a:pt x="346671" y="160934"/>
                  </a:lnTo>
                  <a:lnTo>
                    <a:pt x="373341" y="160934"/>
                  </a:lnTo>
                  <a:lnTo>
                    <a:pt x="374142" y="160934"/>
                  </a:lnTo>
                  <a:lnTo>
                    <a:pt x="400799" y="160934"/>
                  </a:lnTo>
                  <a:lnTo>
                    <a:pt x="400799" y="134239"/>
                  </a:lnTo>
                  <a:lnTo>
                    <a:pt x="427469" y="134239"/>
                  </a:lnTo>
                  <a:lnTo>
                    <a:pt x="427469" y="107543"/>
                  </a:lnTo>
                  <a:lnTo>
                    <a:pt x="453351" y="107543"/>
                  </a:lnTo>
                  <a:lnTo>
                    <a:pt x="454164" y="107543"/>
                  </a:lnTo>
                  <a:lnTo>
                    <a:pt x="480822" y="107543"/>
                  </a:lnTo>
                  <a:lnTo>
                    <a:pt x="480822" y="80060"/>
                  </a:lnTo>
                  <a:lnTo>
                    <a:pt x="454164" y="80060"/>
                  </a:lnTo>
                  <a:lnTo>
                    <a:pt x="454164" y="54178"/>
                  </a:lnTo>
                  <a:lnTo>
                    <a:pt x="480822" y="54178"/>
                  </a:lnTo>
                  <a:lnTo>
                    <a:pt x="480822" y="26695"/>
                  </a:lnTo>
                  <a:close/>
                </a:path>
                <a:path w="774700" h="161289">
                  <a:moveTo>
                    <a:pt x="747496" y="53352"/>
                  </a:moveTo>
                  <a:lnTo>
                    <a:pt x="720839" y="53352"/>
                  </a:lnTo>
                  <a:lnTo>
                    <a:pt x="720839" y="26695"/>
                  </a:lnTo>
                  <a:lnTo>
                    <a:pt x="720026" y="26695"/>
                  </a:lnTo>
                  <a:lnTo>
                    <a:pt x="720026" y="54178"/>
                  </a:lnTo>
                  <a:lnTo>
                    <a:pt x="720026" y="80060"/>
                  </a:lnTo>
                  <a:lnTo>
                    <a:pt x="694169" y="80060"/>
                  </a:lnTo>
                  <a:lnTo>
                    <a:pt x="693369" y="80060"/>
                  </a:lnTo>
                  <a:lnTo>
                    <a:pt x="667473" y="80060"/>
                  </a:lnTo>
                  <a:lnTo>
                    <a:pt x="667473" y="54152"/>
                  </a:lnTo>
                  <a:lnTo>
                    <a:pt x="693369" y="54152"/>
                  </a:lnTo>
                  <a:lnTo>
                    <a:pt x="720026" y="54178"/>
                  </a:lnTo>
                  <a:lnTo>
                    <a:pt x="720026" y="26695"/>
                  </a:lnTo>
                  <a:lnTo>
                    <a:pt x="694169" y="26695"/>
                  </a:lnTo>
                  <a:lnTo>
                    <a:pt x="667473" y="26670"/>
                  </a:lnTo>
                  <a:lnTo>
                    <a:pt x="667473" y="0"/>
                  </a:lnTo>
                  <a:lnTo>
                    <a:pt x="666699" y="0"/>
                  </a:lnTo>
                  <a:lnTo>
                    <a:pt x="666699" y="80848"/>
                  </a:lnTo>
                  <a:lnTo>
                    <a:pt x="666699" y="106743"/>
                  </a:lnTo>
                  <a:lnTo>
                    <a:pt x="640816" y="106743"/>
                  </a:lnTo>
                  <a:lnTo>
                    <a:pt x="640816" y="80848"/>
                  </a:lnTo>
                  <a:lnTo>
                    <a:pt x="666699" y="80848"/>
                  </a:lnTo>
                  <a:lnTo>
                    <a:pt x="666699" y="0"/>
                  </a:lnTo>
                  <a:lnTo>
                    <a:pt x="640816" y="0"/>
                  </a:lnTo>
                  <a:lnTo>
                    <a:pt x="640016" y="0"/>
                  </a:lnTo>
                  <a:lnTo>
                    <a:pt x="613346" y="0"/>
                  </a:lnTo>
                  <a:lnTo>
                    <a:pt x="613346" y="27495"/>
                  </a:lnTo>
                  <a:lnTo>
                    <a:pt x="640016" y="27495"/>
                  </a:lnTo>
                  <a:lnTo>
                    <a:pt x="640016" y="53352"/>
                  </a:lnTo>
                  <a:lnTo>
                    <a:pt x="614146" y="53352"/>
                  </a:lnTo>
                  <a:lnTo>
                    <a:pt x="613346" y="53352"/>
                  </a:lnTo>
                  <a:lnTo>
                    <a:pt x="613346" y="80848"/>
                  </a:lnTo>
                  <a:lnTo>
                    <a:pt x="613346" y="106743"/>
                  </a:lnTo>
                  <a:lnTo>
                    <a:pt x="587502" y="106743"/>
                  </a:lnTo>
                  <a:lnTo>
                    <a:pt x="587502" y="80848"/>
                  </a:lnTo>
                  <a:lnTo>
                    <a:pt x="613346" y="80848"/>
                  </a:lnTo>
                  <a:lnTo>
                    <a:pt x="613346" y="53352"/>
                  </a:lnTo>
                  <a:lnTo>
                    <a:pt x="587502" y="53352"/>
                  </a:lnTo>
                  <a:lnTo>
                    <a:pt x="587502" y="26670"/>
                  </a:lnTo>
                  <a:lnTo>
                    <a:pt x="560044" y="26670"/>
                  </a:lnTo>
                  <a:lnTo>
                    <a:pt x="533374" y="26695"/>
                  </a:lnTo>
                  <a:lnTo>
                    <a:pt x="533374" y="53352"/>
                  </a:lnTo>
                  <a:lnTo>
                    <a:pt x="506704" y="53352"/>
                  </a:lnTo>
                  <a:lnTo>
                    <a:pt x="506704" y="80060"/>
                  </a:lnTo>
                  <a:lnTo>
                    <a:pt x="506704" y="80848"/>
                  </a:lnTo>
                  <a:lnTo>
                    <a:pt x="506704" y="106743"/>
                  </a:lnTo>
                  <a:lnTo>
                    <a:pt x="506704" y="107543"/>
                  </a:lnTo>
                  <a:lnTo>
                    <a:pt x="506704" y="134239"/>
                  </a:lnTo>
                  <a:lnTo>
                    <a:pt x="534174" y="134239"/>
                  </a:lnTo>
                  <a:lnTo>
                    <a:pt x="534174" y="107543"/>
                  </a:lnTo>
                  <a:lnTo>
                    <a:pt x="534174" y="106743"/>
                  </a:lnTo>
                  <a:lnTo>
                    <a:pt x="534174" y="80848"/>
                  </a:lnTo>
                  <a:lnTo>
                    <a:pt x="560044" y="80848"/>
                  </a:lnTo>
                  <a:lnTo>
                    <a:pt x="560044" y="106743"/>
                  </a:lnTo>
                  <a:lnTo>
                    <a:pt x="560044" y="107543"/>
                  </a:lnTo>
                  <a:lnTo>
                    <a:pt x="560044" y="134239"/>
                  </a:lnTo>
                  <a:lnTo>
                    <a:pt x="586676" y="134239"/>
                  </a:lnTo>
                  <a:lnTo>
                    <a:pt x="667473" y="134239"/>
                  </a:lnTo>
                  <a:lnTo>
                    <a:pt x="667473" y="107543"/>
                  </a:lnTo>
                  <a:lnTo>
                    <a:pt x="693369" y="107543"/>
                  </a:lnTo>
                  <a:lnTo>
                    <a:pt x="693369" y="134239"/>
                  </a:lnTo>
                  <a:lnTo>
                    <a:pt x="720839" y="134239"/>
                  </a:lnTo>
                  <a:lnTo>
                    <a:pt x="720839" y="107543"/>
                  </a:lnTo>
                  <a:lnTo>
                    <a:pt x="720839" y="106743"/>
                  </a:lnTo>
                  <a:lnTo>
                    <a:pt x="720839" y="80848"/>
                  </a:lnTo>
                  <a:lnTo>
                    <a:pt x="747496" y="80848"/>
                  </a:lnTo>
                  <a:lnTo>
                    <a:pt x="747496" y="53352"/>
                  </a:lnTo>
                  <a:close/>
                </a:path>
                <a:path w="774700" h="161289">
                  <a:moveTo>
                    <a:pt x="774192" y="106743"/>
                  </a:moveTo>
                  <a:lnTo>
                    <a:pt x="746721" y="106743"/>
                  </a:lnTo>
                  <a:lnTo>
                    <a:pt x="746721" y="134239"/>
                  </a:lnTo>
                  <a:lnTo>
                    <a:pt x="774192" y="134239"/>
                  </a:lnTo>
                  <a:lnTo>
                    <a:pt x="774192" y="106743"/>
                  </a:lnTo>
                  <a:close/>
                </a:path>
                <a:path w="774700" h="161289">
                  <a:moveTo>
                    <a:pt x="774192" y="0"/>
                  </a:moveTo>
                  <a:lnTo>
                    <a:pt x="746721" y="0"/>
                  </a:lnTo>
                  <a:lnTo>
                    <a:pt x="746721" y="27495"/>
                  </a:lnTo>
                  <a:lnTo>
                    <a:pt x="774192" y="27495"/>
                  </a:lnTo>
                  <a:lnTo>
                    <a:pt x="77419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49420" y="5307330"/>
              <a:ext cx="774700" cy="187960"/>
            </a:xfrm>
            <a:custGeom>
              <a:avLst/>
              <a:gdLst/>
              <a:ahLst/>
              <a:cxnLst/>
              <a:rect l="l" t="t" r="r" b="b"/>
              <a:pathLst>
                <a:path w="774700" h="187960">
                  <a:moveTo>
                    <a:pt x="27470" y="26670"/>
                  </a:moveTo>
                  <a:lnTo>
                    <a:pt x="0" y="26670"/>
                  </a:lnTo>
                  <a:lnTo>
                    <a:pt x="0" y="53365"/>
                  </a:lnTo>
                  <a:lnTo>
                    <a:pt x="0" y="54152"/>
                  </a:lnTo>
                  <a:lnTo>
                    <a:pt x="0" y="80848"/>
                  </a:lnTo>
                  <a:lnTo>
                    <a:pt x="27470" y="80848"/>
                  </a:lnTo>
                  <a:lnTo>
                    <a:pt x="27470" y="54152"/>
                  </a:lnTo>
                  <a:lnTo>
                    <a:pt x="27470" y="53365"/>
                  </a:lnTo>
                  <a:lnTo>
                    <a:pt x="27470" y="26670"/>
                  </a:lnTo>
                  <a:close/>
                </a:path>
                <a:path w="774700" h="187960">
                  <a:moveTo>
                    <a:pt x="240868" y="133426"/>
                  </a:moveTo>
                  <a:lnTo>
                    <a:pt x="213398" y="133426"/>
                  </a:lnTo>
                  <a:lnTo>
                    <a:pt x="213398" y="160108"/>
                  </a:lnTo>
                  <a:lnTo>
                    <a:pt x="213398" y="160909"/>
                  </a:lnTo>
                  <a:lnTo>
                    <a:pt x="213398" y="187604"/>
                  </a:lnTo>
                  <a:lnTo>
                    <a:pt x="240868" y="187604"/>
                  </a:lnTo>
                  <a:lnTo>
                    <a:pt x="240868" y="160909"/>
                  </a:lnTo>
                  <a:lnTo>
                    <a:pt x="240868" y="160108"/>
                  </a:lnTo>
                  <a:lnTo>
                    <a:pt x="240868" y="133426"/>
                  </a:lnTo>
                  <a:close/>
                </a:path>
                <a:path w="774700" h="187960">
                  <a:moveTo>
                    <a:pt x="320789" y="26670"/>
                  </a:moveTo>
                  <a:lnTo>
                    <a:pt x="294119" y="26670"/>
                  </a:lnTo>
                  <a:lnTo>
                    <a:pt x="293319" y="26670"/>
                  </a:lnTo>
                  <a:lnTo>
                    <a:pt x="266649" y="26670"/>
                  </a:lnTo>
                  <a:lnTo>
                    <a:pt x="266649" y="53365"/>
                  </a:lnTo>
                  <a:lnTo>
                    <a:pt x="240004" y="53365"/>
                  </a:lnTo>
                  <a:lnTo>
                    <a:pt x="240004" y="80060"/>
                  </a:lnTo>
                  <a:lnTo>
                    <a:pt x="214147" y="80060"/>
                  </a:lnTo>
                  <a:lnTo>
                    <a:pt x="214147" y="54152"/>
                  </a:lnTo>
                  <a:lnTo>
                    <a:pt x="214147" y="53365"/>
                  </a:lnTo>
                  <a:lnTo>
                    <a:pt x="214147" y="26670"/>
                  </a:lnTo>
                  <a:lnTo>
                    <a:pt x="186677" y="26670"/>
                  </a:lnTo>
                  <a:lnTo>
                    <a:pt x="186677" y="53365"/>
                  </a:lnTo>
                  <a:lnTo>
                    <a:pt x="160794" y="53365"/>
                  </a:lnTo>
                  <a:lnTo>
                    <a:pt x="160794" y="26670"/>
                  </a:lnTo>
                  <a:lnTo>
                    <a:pt x="134124" y="26670"/>
                  </a:lnTo>
                  <a:lnTo>
                    <a:pt x="133324" y="26670"/>
                  </a:lnTo>
                  <a:lnTo>
                    <a:pt x="106654" y="26670"/>
                  </a:lnTo>
                  <a:lnTo>
                    <a:pt x="106654" y="54152"/>
                  </a:lnTo>
                  <a:lnTo>
                    <a:pt x="133324" y="54152"/>
                  </a:lnTo>
                  <a:lnTo>
                    <a:pt x="133324" y="80848"/>
                  </a:lnTo>
                  <a:lnTo>
                    <a:pt x="160045" y="80848"/>
                  </a:lnTo>
                  <a:lnTo>
                    <a:pt x="160794" y="80848"/>
                  </a:lnTo>
                  <a:lnTo>
                    <a:pt x="186677" y="80848"/>
                  </a:lnTo>
                  <a:lnTo>
                    <a:pt x="187502" y="80848"/>
                  </a:lnTo>
                  <a:lnTo>
                    <a:pt x="213398" y="80848"/>
                  </a:lnTo>
                  <a:lnTo>
                    <a:pt x="213398" y="107543"/>
                  </a:lnTo>
                  <a:lnTo>
                    <a:pt x="240868" y="107543"/>
                  </a:lnTo>
                  <a:lnTo>
                    <a:pt x="240868" y="80848"/>
                  </a:lnTo>
                  <a:lnTo>
                    <a:pt x="267474" y="80848"/>
                  </a:lnTo>
                  <a:lnTo>
                    <a:pt x="267474" y="54152"/>
                  </a:lnTo>
                  <a:lnTo>
                    <a:pt x="293319" y="54152"/>
                  </a:lnTo>
                  <a:lnTo>
                    <a:pt x="293319" y="80848"/>
                  </a:lnTo>
                  <a:lnTo>
                    <a:pt x="320789" y="80848"/>
                  </a:lnTo>
                  <a:lnTo>
                    <a:pt x="320789" y="54152"/>
                  </a:lnTo>
                  <a:lnTo>
                    <a:pt x="320789" y="53365"/>
                  </a:lnTo>
                  <a:lnTo>
                    <a:pt x="320789" y="26670"/>
                  </a:lnTo>
                  <a:close/>
                </a:path>
                <a:path w="774700" h="187960">
                  <a:moveTo>
                    <a:pt x="347446" y="106743"/>
                  </a:moveTo>
                  <a:lnTo>
                    <a:pt x="319976" y="106743"/>
                  </a:lnTo>
                  <a:lnTo>
                    <a:pt x="319976" y="133426"/>
                  </a:lnTo>
                  <a:lnTo>
                    <a:pt x="294119" y="133426"/>
                  </a:lnTo>
                  <a:lnTo>
                    <a:pt x="294119" y="106743"/>
                  </a:lnTo>
                  <a:lnTo>
                    <a:pt x="266649" y="106743"/>
                  </a:lnTo>
                  <a:lnTo>
                    <a:pt x="266649" y="134239"/>
                  </a:lnTo>
                  <a:lnTo>
                    <a:pt x="293319" y="134239"/>
                  </a:lnTo>
                  <a:lnTo>
                    <a:pt x="293319" y="160909"/>
                  </a:lnTo>
                  <a:lnTo>
                    <a:pt x="319976" y="160909"/>
                  </a:lnTo>
                  <a:lnTo>
                    <a:pt x="320789" y="160909"/>
                  </a:lnTo>
                  <a:lnTo>
                    <a:pt x="347446" y="160909"/>
                  </a:lnTo>
                  <a:lnTo>
                    <a:pt x="347446" y="134239"/>
                  </a:lnTo>
                  <a:lnTo>
                    <a:pt x="347446" y="133426"/>
                  </a:lnTo>
                  <a:lnTo>
                    <a:pt x="347446" y="106743"/>
                  </a:lnTo>
                  <a:close/>
                </a:path>
                <a:path w="774700" h="187960">
                  <a:moveTo>
                    <a:pt x="400799" y="133426"/>
                  </a:moveTo>
                  <a:lnTo>
                    <a:pt x="373341" y="133426"/>
                  </a:lnTo>
                  <a:lnTo>
                    <a:pt x="373341" y="160909"/>
                  </a:lnTo>
                  <a:lnTo>
                    <a:pt x="400799" y="160909"/>
                  </a:lnTo>
                  <a:lnTo>
                    <a:pt x="400799" y="133426"/>
                  </a:lnTo>
                  <a:close/>
                </a:path>
                <a:path w="774700" h="187960">
                  <a:moveTo>
                    <a:pt x="614146" y="106743"/>
                  </a:moveTo>
                  <a:lnTo>
                    <a:pt x="586676" y="106743"/>
                  </a:lnTo>
                  <a:lnTo>
                    <a:pt x="586676" y="134239"/>
                  </a:lnTo>
                  <a:lnTo>
                    <a:pt x="614146" y="134239"/>
                  </a:lnTo>
                  <a:lnTo>
                    <a:pt x="614146" y="106743"/>
                  </a:lnTo>
                  <a:close/>
                </a:path>
                <a:path w="774700" h="187960">
                  <a:moveTo>
                    <a:pt x="774192" y="53365"/>
                  </a:moveTo>
                  <a:lnTo>
                    <a:pt x="747496" y="53365"/>
                  </a:lnTo>
                  <a:lnTo>
                    <a:pt x="747496" y="26670"/>
                  </a:lnTo>
                  <a:lnTo>
                    <a:pt x="720839" y="26670"/>
                  </a:lnTo>
                  <a:lnTo>
                    <a:pt x="720839" y="0"/>
                  </a:lnTo>
                  <a:lnTo>
                    <a:pt x="693369" y="0"/>
                  </a:lnTo>
                  <a:lnTo>
                    <a:pt x="693369" y="27482"/>
                  </a:lnTo>
                  <a:lnTo>
                    <a:pt x="720026" y="27482"/>
                  </a:lnTo>
                  <a:lnTo>
                    <a:pt x="720026" y="53365"/>
                  </a:lnTo>
                  <a:lnTo>
                    <a:pt x="693369" y="53365"/>
                  </a:lnTo>
                  <a:lnTo>
                    <a:pt x="693369" y="80060"/>
                  </a:lnTo>
                  <a:lnTo>
                    <a:pt x="667473" y="80060"/>
                  </a:lnTo>
                  <a:lnTo>
                    <a:pt x="667473" y="53365"/>
                  </a:lnTo>
                  <a:lnTo>
                    <a:pt x="640816" y="53365"/>
                  </a:lnTo>
                  <a:lnTo>
                    <a:pt x="640016" y="53365"/>
                  </a:lnTo>
                  <a:lnTo>
                    <a:pt x="614146" y="53365"/>
                  </a:lnTo>
                  <a:lnTo>
                    <a:pt x="614146" y="27482"/>
                  </a:lnTo>
                  <a:lnTo>
                    <a:pt x="640016" y="27482"/>
                  </a:lnTo>
                  <a:lnTo>
                    <a:pt x="640816" y="27482"/>
                  </a:lnTo>
                  <a:lnTo>
                    <a:pt x="667473" y="27482"/>
                  </a:lnTo>
                  <a:lnTo>
                    <a:pt x="667473" y="0"/>
                  </a:lnTo>
                  <a:lnTo>
                    <a:pt x="640816" y="0"/>
                  </a:lnTo>
                  <a:lnTo>
                    <a:pt x="640016" y="0"/>
                  </a:lnTo>
                  <a:lnTo>
                    <a:pt x="614146" y="0"/>
                  </a:lnTo>
                  <a:lnTo>
                    <a:pt x="613346" y="0"/>
                  </a:lnTo>
                  <a:lnTo>
                    <a:pt x="586676" y="0"/>
                  </a:lnTo>
                  <a:lnTo>
                    <a:pt x="586676" y="26670"/>
                  </a:lnTo>
                  <a:lnTo>
                    <a:pt x="560844" y="26670"/>
                  </a:lnTo>
                  <a:lnTo>
                    <a:pt x="560844" y="0"/>
                  </a:lnTo>
                  <a:lnTo>
                    <a:pt x="533374" y="0"/>
                  </a:lnTo>
                  <a:lnTo>
                    <a:pt x="533374" y="106743"/>
                  </a:lnTo>
                  <a:lnTo>
                    <a:pt x="507479" y="106743"/>
                  </a:lnTo>
                  <a:lnTo>
                    <a:pt x="507479" y="80848"/>
                  </a:lnTo>
                  <a:lnTo>
                    <a:pt x="533374" y="80848"/>
                  </a:lnTo>
                  <a:lnTo>
                    <a:pt x="533374" y="53365"/>
                  </a:lnTo>
                  <a:lnTo>
                    <a:pt x="507479" y="53365"/>
                  </a:lnTo>
                  <a:lnTo>
                    <a:pt x="507479" y="27482"/>
                  </a:lnTo>
                  <a:lnTo>
                    <a:pt x="507479" y="26670"/>
                  </a:lnTo>
                  <a:lnTo>
                    <a:pt x="507479" y="0"/>
                  </a:lnTo>
                  <a:lnTo>
                    <a:pt x="506704" y="0"/>
                  </a:lnTo>
                  <a:lnTo>
                    <a:pt x="506704" y="54152"/>
                  </a:lnTo>
                  <a:lnTo>
                    <a:pt x="506704" y="80060"/>
                  </a:lnTo>
                  <a:lnTo>
                    <a:pt x="480822" y="80060"/>
                  </a:lnTo>
                  <a:lnTo>
                    <a:pt x="480822" y="54152"/>
                  </a:lnTo>
                  <a:lnTo>
                    <a:pt x="506704" y="54152"/>
                  </a:lnTo>
                  <a:lnTo>
                    <a:pt x="506704" y="0"/>
                  </a:lnTo>
                  <a:lnTo>
                    <a:pt x="480822" y="0"/>
                  </a:lnTo>
                  <a:lnTo>
                    <a:pt x="480021" y="0"/>
                  </a:lnTo>
                  <a:lnTo>
                    <a:pt x="480021" y="27482"/>
                  </a:lnTo>
                  <a:lnTo>
                    <a:pt x="480021" y="53365"/>
                  </a:lnTo>
                  <a:lnTo>
                    <a:pt x="480021" y="80848"/>
                  </a:lnTo>
                  <a:lnTo>
                    <a:pt x="480021" y="106743"/>
                  </a:lnTo>
                  <a:lnTo>
                    <a:pt x="454164" y="106743"/>
                  </a:lnTo>
                  <a:lnTo>
                    <a:pt x="454164" y="80848"/>
                  </a:lnTo>
                  <a:lnTo>
                    <a:pt x="480021" y="80848"/>
                  </a:lnTo>
                  <a:lnTo>
                    <a:pt x="480021" y="53365"/>
                  </a:lnTo>
                  <a:lnTo>
                    <a:pt x="453351" y="53365"/>
                  </a:lnTo>
                  <a:lnTo>
                    <a:pt x="453351" y="80060"/>
                  </a:lnTo>
                  <a:lnTo>
                    <a:pt x="427469" y="80060"/>
                  </a:lnTo>
                  <a:lnTo>
                    <a:pt x="427469" y="54152"/>
                  </a:lnTo>
                  <a:lnTo>
                    <a:pt x="427469" y="53365"/>
                  </a:lnTo>
                  <a:lnTo>
                    <a:pt x="427469" y="27482"/>
                  </a:lnTo>
                  <a:lnTo>
                    <a:pt x="453351" y="27482"/>
                  </a:lnTo>
                  <a:lnTo>
                    <a:pt x="454164" y="27482"/>
                  </a:lnTo>
                  <a:lnTo>
                    <a:pt x="480021" y="27482"/>
                  </a:lnTo>
                  <a:lnTo>
                    <a:pt x="480021" y="0"/>
                  </a:lnTo>
                  <a:lnTo>
                    <a:pt x="399999" y="0"/>
                  </a:lnTo>
                  <a:lnTo>
                    <a:pt x="399999" y="27482"/>
                  </a:lnTo>
                  <a:lnTo>
                    <a:pt x="399999" y="53365"/>
                  </a:lnTo>
                  <a:lnTo>
                    <a:pt x="374142" y="53365"/>
                  </a:lnTo>
                  <a:lnTo>
                    <a:pt x="374142" y="27482"/>
                  </a:lnTo>
                  <a:lnTo>
                    <a:pt x="399999" y="27482"/>
                  </a:lnTo>
                  <a:lnTo>
                    <a:pt x="399999" y="0"/>
                  </a:lnTo>
                  <a:lnTo>
                    <a:pt x="373341" y="0"/>
                  </a:lnTo>
                  <a:lnTo>
                    <a:pt x="373341" y="26670"/>
                  </a:lnTo>
                  <a:lnTo>
                    <a:pt x="346671" y="26670"/>
                  </a:lnTo>
                  <a:lnTo>
                    <a:pt x="346671" y="54152"/>
                  </a:lnTo>
                  <a:lnTo>
                    <a:pt x="373341" y="54152"/>
                  </a:lnTo>
                  <a:lnTo>
                    <a:pt x="373341" y="80848"/>
                  </a:lnTo>
                  <a:lnTo>
                    <a:pt x="399999" y="80848"/>
                  </a:lnTo>
                  <a:lnTo>
                    <a:pt x="399999" y="107543"/>
                  </a:lnTo>
                  <a:lnTo>
                    <a:pt x="426694" y="107543"/>
                  </a:lnTo>
                  <a:lnTo>
                    <a:pt x="427469" y="107543"/>
                  </a:lnTo>
                  <a:lnTo>
                    <a:pt x="453351" y="107543"/>
                  </a:lnTo>
                  <a:lnTo>
                    <a:pt x="453351" y="133426"/>
                  </a:lnTo>
                  <a:lnTo>
                    <a:pt x="426694" y="133426"/>
                  </a:lnTo>
                  <a:lnTo>
                    <a:pt x="426694" y="160108"/>
                  </a:lnTo>
                  <a:lnTo>
                    <a:pt x="426694" y="160909"/>
                  </a:lnTo>
                  <a:lnTo>
                    <a:pt x="426694" y="187604"/>
                  </a:lnTo>
                  <a:lnTo>
                    <a:pt x="454164" y="187604"/>
                  </a:lnTo>
                  <a:lnTo>
                    <a:pt x="454164" y="160909"/>
                  </a:lnTo>
                  <a:lnTo>
                    <a:pt x="454164" y="160108"/>
                  </a:lnTo>
                  <a:lnTo>
                    <a:pt x="454164" y="134239"/>
                  </a:lnTo>
                  <a:lnTo>
                    <a:pt x="480822" y="134239"/>
                  </a:lnTo>
                  <a:lnTo>
                    <a:pt x="480822" y="107543"/>
                  </a:lnTo>
                  <a:lnTo>
                    <a:pt x="506704" y="107543"/>
                  </a:lnTo>
                  <a:lnTo>
                    <a:pt x="506704" y="133426"/>
                  </a:lnTo>
                  <a:lnTo>
                    <a:pt x="506704" y="134239"/>
                  </a:lnTo>
                  <a:lnTo>
                    <a:pt x="506704" y="160909"/>
                  </a:lnTo>
                  <a:lnTo>
                    <a:pt x="533374" y="160909"/>
                  </a:lnTo>
                  <a:lnTo>
                    <a:pt x="534174" y="160909"/>
                  </a:lnTo>
                  <a:lnTo>
                    <a:pt x="560844" y="160909"/>
                  </a:lnTo>
                  <a:lnTo>
                    <a:pt x="560844" y="134239"/>
                  </a:lnTo>
                  <a:lnTo>
                    <a:pt x="560844" y="133426"/>
                  </a:lnTo>
                  <a:lnTo>
                    <a:pt x="560844" y="107543"/>
                  </a:lnTo>
                  <a:lnTo>
                    <a:pt x="560844" y="106743"/>
                  </a:lnTo>
                  <a:lnTo>
                    <a:pt x="560844" y="80848"/>
                  </a:lnTo>
                  <a:lnTo>
                    <a:pt x="586676" y="80848"/>
                  </a:lnTo>
                  <a:lnTo>
                    <a:pt x="587502" y="80848"/>
                  </a:lnTo>
                  <a:lnTo>
                    <a:pt x="613346" y="80848"/>
                  </a:lnTo>
                  <a:lnTo>
                    <a:pt x="614146" y="80848"/>
                  </a:lnTo>
                  <a:lnTo>
                    <a:pt x="640016" y="80848"/>
                  </a:lnTo>
                  <a:lnTo>
                    <a:pt x="640016" y="106743"/>
                  </a:lnTo>
                  <a:lnTo>
                    <a:pt x="640016" y="107543"/>
                  </a:lnTo>
                  <a:lnTo>
                    <a:pt x="640016" y="133426"/>
                  </a:lnTo>
                  <a:lnTo>
                    <a:pt x="640016" y="134239"/>
                  </a:lnTo>
                  <a:lnTo>
                    <a:pt x="640016" y="160909"/>
                  </a:lnTo>
                  <a:lnTo>
                    <a:pt x="667473" y="160909"/>
                  </a:lnTo>
                  <a:lnTo>
                    <a:pt x="667473" y="134239"/>
                  </a:lnTo>
                  <a:lnTo>
                    <a:pt x="693369" y="134239"/>
                  </a:lnTo>
                  <a:lnTo>
                    <a:pt x="694169" y="134239"/>
                  </a:lnTo>
                  <a:lnTo>
                    <a:pt x="720026" y="134239"/>
                  </a:lnTo>
                  <a:lnTo>
                    <a:pt x="720026" y="160909"/>
                  </a:lnTo>
                  <a:lnTo>
                    <a:pt x="747496" y="160909"/>
                  </a:lnTo>
                  <a:lnTo>
                    <a:pt x="747496" y="133426"/>
                  </a:lnTo>
                  <a:lnTo>
                    <a:pt x="720839" y="133426"/>
                  </a:lnTo>
                  <a:lnTo>
                    <a:pt x="720839" y="107543"/>
                  </a:lnTo>
                  <a:lnTo>
                    <a:pt x="746721" y="107543"/>
                  </a:lnTo>
                  <a:lnTo>
                    <a:pt x="747496" y="107543"/>
                  </a:lnTo>
                  <a:lnTo>
                    <a:pt x="774192" y="107543"/>
                  </a:lnTo>
                  <a:lnTo>
                    <a:pt x="774192" y="80848"/>
                  </a:lnTo>
                  <a:lnTo>
                    <a:pt x="774192" y="80060"/>
                  </a:lnTo>
                  <a:lnTo>
                    <a:pt x="774192" y="5336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49420" y="4827053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186677" y="747166"/>
                  </a:moveTo>
                  <a:lnTo>
                    <a:pt x="26670" y="747166"/>
                  </a:lnTo>
                  <a:lnTo>
                    <a:pt x="26670" y="613816"/>
                  </a:lnTo>
                  <a:lnTo>
                    <a:pt x="0" y="613816"/>
                  </a:lnTo>
                  <a:lnTo>
                    <a:pt x="0" y="747166"/>
                  </a:lnTo>
                  <a:lnTo>
                    <a:pt x="0" y="773836"/>
                  </a:lnTo>
                  <a:lnTo>
                    <a:pt x="186677" y="773836"/>
                  </a:lnTo>
                  <a:lnTo>
                    <a:pt x="186677" y="747166"/>
                  </a:lnTo>
                  <a:close/>
                </a:path>
                <a:path w="774700" h="774700">
                  <a:moveTo>
                    <a:pt x="186677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0" y="160020"/>
                  </a:lnTo>
                  <a:lnTo>
                    <a:pt x="0" y="186690"/>
                  </a:lnTo>
                  <a:lnTo>
                    <a:pt x="186677" y="186690"/>
                  </a:lnTo>
                  <a:lnTo>
                    <a:pt x="186677" y="160020"/>
                  </a:lnTo>
                  <a:lnTo>
                    <a:pt x="26670" y="160020"/>
                  </a:lnTo>
                  <a:lnTo>
                    <a:pt x="26670" y="26670"/>
                  </a:lnTo>
                  <a:lnTo>
                    <a:pt x="160007" y="26670"/>
                  </a:lnTo>
                  <a:lnTo>
                    <a:pt x="160007" y="160007"/>
                  </a:lnTo>
                  <a:lnTo>
                    <a:pt x="186677" y="160007"/>
                  </a:lnTo>
                  <a:lnTo>
                    <a:pt x="186677" y="26670"/>
                  </a:lnTo>
                  <a:lnTo>
                    <a:pt x="186677" y="0"/>
                  </a:lnTo>
                  <a:close/>
                </a:path>
                <a:path w="774700" h="774700">
                  <a:moveTo>
                    <a:pt x="747496" y="693762"/>
                  </a:moveTo>
                  <a:lnTo>
                    <a:pt x="720839" y="693762"/>
                  </a:lnTo>
                  <a:lnTo>
                    <a:pt x="720839" y="667880"/>
                  </a:lnTo>
                  <a:lnTo>
                    <a:pt x="720839" y="667080"/>
                  </a:lnTo>
                  <a:lnTo>
                    <a:pt x="720839" y="640384"/>
                  </a:lnTo>
                  <a:lnTo>
                    <a:pt x="720026" y="640384"/>
                  </a:lnTo>
                  <a:lnTo>
                    <a:pt x="720026" y="721258"/>
                  </a:lnTo>
                  <a:lnTo>
                    <a:pt x="720026" y="747141"/>
                  </a:lnTo>
                  <a:lnTo>
                    <a:pt x="694169" y="747141"/>
                  </a:lnTo>
                  <a:lnTo>
                    <a:pt x="694169" y="721258"/>
                  </a:lnTo>
                  <a:lnTo>
                    <a:pt x="720026" y="721258"/>
                  </a:lnTo>
                  <a:lnTo>
                    <a:pt x="720026" y="640384"/>
                  </a:lnTo>
                  <a:lnTo>
                    <a:pt x="693369" y="640384"/>
                  </a:lnTo>
                  <a:lnTo>
                    <a:pt x="693369" y="667080"/>
                  </a:lnTo>
                  <a:lnTo>
                    <a:pt x="667473" y="667080"/>
                  </a:lnTo>
                  <a:lnTo>
                    <a:pt x="667473" y="640384"/>
                  </a:lnTo>
                  <a:lnTo>
                    <a:pt x="666699" y="640384"/>
                  </a:lnTo>
                  <a:lnTo>
                    <a:pt x="666699" y="667880"/>
                  </a:lnTo>
                  <a:lnTo>
                    <a:pt x="666699" y="693762"/>
                  </a:lnTo>
                  <a:lnTo>
                    <a:pt x="666699" y="721258"/>
                  </a:lnTo>
                  <a:lnTo>
                    <a:pt x="666699" y="747141"/>
                  </a:lnTo>
                  <a:lnTo>
                    <a:pt x="640816" y="747141"/>
                  </a:lnTo>
                  <a:lnTo>
                    <a:pt x="640816" y="721258"/>
                  </a:lnTo>
                  <a:lnTo>
                    <a:pt x="666699" y="721258"/>
                  </a:lnTo>
                  <a:lnTo>
                    <a:pt x="666699" y="693762"/>
                  </a:lnTo>
                  <a:lnTo>
                    <a:pt x="640816" y="693762"/>
                  </a:lnTo>
                  <a:lnTo>
                    <a:pt x="640016" y="693762"/>
                  </a:lnTo>
                  <a:lnTo>
                    <a:pt x="614146" y="693762"/>
                  </a:lnTo>
                  <a:lnTo>
                    <a:pt x="613346" y="693762"/>
                  </a:lnTo>
                  <a:lnTo>
                    <a:pt x="613346" y="721258"/>
                  </a:lnTo>
                  <a:lnTo>
                    <a:pt x="613346" y="747141"/>
                  </a:lnTo>
                  <a:lnTo>
                    <a:pt x="587502" y="747141"/>
                  </a:lnTo>
                  <a:lnTo>
                    <a:pt x="587502" y="721258"/>
                  </a:lnTo>
                  <a:lnTo>
                    <a:pt x="613346" y="721258"/>
                  </a:lnTo>
                  <a:lnTo>
                    <a:pt x="613346" y="693762"/>
                  </a:lnTo>
                  <a:lnTo>
                    <a:pt x="587502" y="693762"/>
                  </a:lnTo>
                  <a:lnTo>
                    <a:pt x="586676" y="693762"/>
                  </a:lnTo>
                  <a:lnTo>
                    <a:pt x="560844" y="693762"/>
                  </a:lnTo>
                  <a:lnTo>
                    <a:pt x="560844" y="667880"/>
                  </a:lnTo>
                  <a:lnTo>
                    <a:pt x="666699" y="667880"/>
                  </a:lnTo>
                  <a:lnTo>
                    <a:pt x="666699" y="640384"/>
                  </a:lnTo>
                  <a:lnTo>
                    <a:pt x="533374" y="640384"/>
                  </a:lnTo>
                  <a:lnTo>
                    <a:pt x="533374" y="667080"/>
                  </a:lnTo>
                  <a:lnTo>
                    <a:pt x="533374" y="721258"/>
                  </a:lnTo>
                  <a:lnTo>
                    <a:pt x="533374" y="747141"/>
                  </a:lnTo>
                  <a:lnTo>
                    <a:pt x="507479" y="747141"/>
                  </a:lnTo>
                  <a:lnTo>
                    <a:pt x="507479" y="721258"/>
                  </a:lnTo>
                  <a:lnTo>
                    <a:pt x="533374" y="721258"/>
                  </a:lnTo>
                  <a:lnTo>
                    <a:pt x="533374" y="667080"/>
                  </a:lnTo>
                  <a:lnTo>
                    <a:pt x="507479" y="667080"/>
                  </a:lnTo>
                  <a:lnTo>
                    <a:pt x="507479" y="640384"/>
                  </a:lnTo>
                  <a:lnTo>
                    <a:pt x="506704" y="640384"/>
                  </a:lnTo>
                  <a:lnTo>
                    <a:pt x="506704" y="694575"/>
                  </a:lnTo>
                  <a:lnTo>
                    <a:pt x="506704" y="720445"/>
                  </a:lnTo>
                  <a:lnTo>
                    <a:pt x="480822" y="720445"/>
                  </a:lnTo>
                  <a:lnTo>
                    <a:pt x="480822" y="694575"/>
                  </a:lnTo>
                  <a:lnTo>
                    <a:pt x="506704" y="694575"/>
                  </a:lnTo>
                  <a:lnTo>
                    <a:pt x="506704" y="640384"/>
                  </a:lnTo>
                  <a:lnTo>
                    <a:pt x="480021" y="640384"/>
                  </a:lnTo>
                  <a:lnTo>
                    <a:pt x="480021" y="667080"/>
                  </a:lnTo>
                  <a:lnTo>
                    <a:pt x="454164" y="667080"/>
                  </a:lnTo>
                  <a:lnTo>
                    <a:pt x="454164" y="640384"/>
                  </a:lnTo>
                  <a:lnTo>
                    <a:pt x="453351" y="640384"/>
                  </a:lnTo>
                  <a:lnTo>
                    <a:pt x="453351" y="667880"/>
                  </a:lnTo>
                  <a:lnTo>
                    <a:pt x="453351" y="693762"/>
                  </a:lnTo>
                  <a:lnTo>
                    <a:pt x="427469" y="693762"/>
                  </a:lnTo>
                  <a:lnTo>
                    <a:pt x="427469" y="667880"/>
                  </a:lnTo>
                  <a:lnTo>
                    <a:pt x="453351" y="667880"/>
                  </a:lnTo>
                  <a:lnTo>
                    <a:pt x="453351" y="640384"/>
                  </a:lnTo>
                  <a:lnTo>
                    <a:pt x="426694" y="640384"/>
                  </a:lnTo>
                  <a:lnTo>
                    <a:pt x="426694" y="667080"/>
                  </a:lnTo>
                  <a:lnTo>
                    <a:pt x="400799" y="667080"/>
                  </a:lnTo>
                  <a:lnTo>
                    <a:pt x="399999" y="667080"/>
                  </a:lnTo>
                  <a:lnTo>
                    <a:pt x="399999" y="694575"/>
                  </a:lnTo>
                  <a:lnTo>
                    <a:pt x="399999" y="720445"/>
                  </a:lnTo>
                  <a:lnTo>
                    <a:pt x="374142" y="720445"/>
                  </a:lnTo>
                  <a:lnTo>
                    <a:pt x="373341" y="720445"/>
                  </a:lnTo>
                  <a:lnTo>
                    <a:pt x="347446" y="720445"/>
                  </a:lnTo>
                  <a:lnTo>
                    <a:pt x="347446" y="694575"/>
                  </a:lnTo>
                  <a:lnTo>
                    <a:pt x="373341" y="694575"/>
                  </a:lnTo>
                  <a:lnTo>
                    <a:pt x="374142" y="694575"/>
                  </a:lnTo>
                  <a:lnTo>
                    <a:pt x="399999" y="694575"/>
                  </a:lnTo>
                  <a:lnTo>
                    <a:pt x="399999" y="667080"/>
                  </a:lnTo>
                  <a:lnTo>
                    <a:pt x="374142" y="667080"/>
                  </a:lnTo>
                  <a:lnTo>
                    <a:pt x="373341" y="667080"/>
                  </a:lnTo>
                  <a:lnTo>
                    <a:pt x="347446" y="667080"/>
                  </a:lnTo>
                  <a:lnTo>
                    <a:pt x="346671" y="667080"/>
                  </a:lnTo>
                  <a:lnTo>
                    <a:pt x="346671" y="721258"/>
                  </a:lnTo>
                  <a:lnTo>
                    <a:pt x="346671" y="747141"/>
                  </a:lnTo>
                  <a:lnTo>
                    <a:pt x="320789" y="747141"/>
                  </a:lnTo>
                  <a:lnTo>
                    <a:pt x="320789" y="721258"/>
                  </a:lnTo>
                  <a:lnTo>
                    <a:pt x="346671" y="721258"/>
                  </a:lnTo>
                  <a:lnTo>
                    <a:pt x="346671" y="667080"/>
                  </a:lnTo>
                  <a:lnTo>
                    <a:pt x="319976" y="667080"/>
                  </a:lnTo>
                  <a:lnTo>
                    <a:pt x="319976" y="693762"/>
                  </a:lnTo>
                  <a:lnTo>
                    <a:pt x="294119" y="693762"/>
                  </a:lnTo>
                  <a:lnTo>
                    <a:pt x="294119" y="667080"/>
                  </a:lnTo>
                  <a:lnTo>
                    <a:pt x="293319" y="667080"/>
                  </a:lnTo>
                  <a:lnTo>
                    <a:pt x="293319" y="721258"/>
                  </a:lnTo>
                  <a:lnTo>
                    <a:pt x="293319" y="747141"/>
                  </a:lnTo>
                  <a:lnTo>
                    <a:pt x="267474" y="747141"/>
                  </a:lnTo>
                  <a:lnTo>
                    <a:pt x="267474" y="721258"/>
                  </a:lnTo>
                  <a:lnTo>
                    <a:pt x="293319" y="721258"/>
                  </a:lnTo>
                  <a:lnTo>
                    <a:pt x="293319" y="667080"/>
                  </a:lnTo>
                  <a:lnTo>
                    <a:pt x="266649" y="667080"/>
                  </a:lnTo>
                  <a:lnTo>
                    <a:pt x="266649" y="693762"/>
                  </a:lnTo>
                  <a:lnTo>
                    <a:pt x="266649" y="694575"/>
                  </a:lnTo>
                  <a:lnTo>
                    <a:pt x="266649" y="720445"/>
                  </a:lnTo>
                  <a:lnTo>
                    <a:pt x="240868" y="720445"/>
                  </a:lnTo>
                  <a:lnTo>
                    <a:pt x="240868" y="694575"/>
                  </a:lnTo>
                  <a:lnTo>
                    <a:pt x="240868" y="693762"/>
                  </a:lnTo>
                  <a:lnTo>
                    <a:pt x="240868" y="667080"/>
                  </a:lnTo>
                  <a:lnTo>
                    <a:pt x="213398" y="667080"/>
                  </a:lnTo>
                  <a:lnTo>
                    <a:pt x="213398" y="693762"/>
                  </a:lnTo>
                  <a:lnTo>
                    <a:pt x="213398" y="694575"/>
                  </a:lnTo>
                  <a:lnTo>
                    <a:pt x="213398" y="721258"/>
                  </a:lnTo>
                  <a:lnTo>
                    <a:pt x="240004" y="721258"/>
                  </a:lnTo>
                  <a:lnTo>
                    <a:pt x="240004" y="747141"/>
                  </a:lnTo>
                  <a:lnTo>
                    <a:pt x="213398" y="747141"/>
                  </a:lnTo>
                  <a:lnTo>
                    <a:pt x="213398" y="774623"/>
                  </a:lnTo>
                  <a:lnTo>
                    <a:pt x="240004" y="774623"/>
                  </a:lnTo>
                  <a:lnTo>
                    <a:pt x="240868" y="774623"/>
                  </a:lnTo>
                  <a:lnTo>
                    <a:pt x="374142" y="774623"/>
                  </a:lnTo>
                  <a:lnTo>
                    <a:pt x="374142" y="747941"/>
                  </a:lnTo>
                  <a:lnTo>
                    <a:pt x="399999" y="747941"/>
                  </a:lnTo>
                  <a:lnTo>
                    <a:pt x="399999" y="774623"/>
                  </a:lnTo>
                  <a:lnTo>
                    <a:pt x="427469" y="774623"/>
                  </a:lnTo>
                  <a:lnTo>
                    <a:pt x="427469" y="747941"/>
                  </a:lnTo>
                  <a:lnTo>
                    <a:pt x="427469" y="747141"/>
                  </a:lnTo>
                  <a:lnTo>
                    <a:pt x="427469" y="721258"/>
                  </a:lnTo>
                  <a:lnTo>
                    <a:pt x="453351" y="721258"/>
                  </a:lnTo>
                  <a:lnTo>
                    <a:pt x="453351" y="747941"/>
                  </a:lnTo>
                  <a:lnTo>
                    <a:pt x="480021" y="747941"/>
                  </a:lnTo>
                  <a:lnTo>
                    <a:pt x="480822" y="747941"/>
                  </a:lnTo>
                  <a:lnTo>
                    <a:pt x="506704" y="747941"/>
                  </a:lnTo>
                  <a:lnTo>
                    <a:pt x="506704" y="774623"/>
                  </a:lnTo>
                  <a:lnTo>
                    <a:pt x="534174" y="774623"/>
                  </a:lnTo>
                  <a:lnTo>
                    <a:pt x="534174" y="747941"/>
                  </a:lnTo>
                  <a:lnTo>
                    <a:pt x="560044" y="747941"/>
                  </a:lnTo>
                  <a:lnTo>
                    <a:pt x="560844" y="747941"/>
                  </a:lnTo>
                  <a:lnTo>
                    <a:pt x="586676" y="747941"/>
                  </a:lnTo>
                  <a:lnTo>
                    <a:pt x="586676" y="774623"/>
                  </a:lnTo>
                  <a:lnTo>
                    <a:pt x="613346" y="774623"/>
                  </a:lnTo>
                  <a:lnTo>
                    <a:pt x="614146" y="774623"/>
                  </a:lnTo>
                  <a:lnTo>
                    <a:pt x="640016" y="774623"/>
                  </a:lnTo>
                  <a:lnTo>
                    <a:pt x="640816" y="774623"/>
                  </a:lnTo>
                  <a:lnTo>
                    <a:pt x="667473" y="774623"/>
                  </a:lnTo>
                  <a:lnTo>
                    <a:pt x="667473" y="747941"/>
                  </a:lnTo>
                  <a:lnTo>
                    <a:pt x="693369" y="747941"/>
                  </a:lnTo>
                  <a:lnTo>
                    <a:pt x="693369" y="774623"/>
                  </a:lnTo>
                  <a:lnTo>
                    <a:pt x="720839" y="774623"/>
                  </a:lnTo>
                  <a:lnTo>
                    <a:pt x="720839" y="747941"/>
                  </a:lnTo>
                  <a:lnTo>
                    <a:pt x="747496" y="747941"/>
                  </a:lnTo>
                  <a:lnTo>
                    <a:pt x="747496" y="721258"/>
                  </a:lnTo>
                  <a:lnTo>
                    <a:pt x="747496" y="720445"/>
                  </a:lnTo>
                  <a:lnTo>
                    <a:pt x="747496" y="693762"/>
                  </a:lnTo>
                  <a:close/>
                </a:path>
                <a:path w="774700" h="774700">
                  <a:moveTo>
                    <a:pt x="773391" y="0"/>
                  </a:moveTo>
                  <a:lnTo>
                    <a:pt x="586727" y="0"/>
                  </a:lnTo>
                  <a:lnTo>
                    <a:pt x="586727" y="26670"/>
                  </a:lnTo>
                  <a:lnTo>
                    <a:pt x="586727" y="160020"/>
                  </a:lnTo>
                  <a:lnTo>
                    <a:pt x="586727" y="186690"/>
                  </a:lnTo>
                  <a:lnTo>
                    <a:pt x="773391" y="186690"/>
                  </a:lnTo>
                  <a:lnTo>
                    <a:pt x="773391" y="160020"/>
                  </a:lnTo>
                  <a:lnTo>
                    <a:pt x="613397" y="160020"/>
                  </a:lnTo>
                  <a:lnTo>
                    <a:pt x="613397" y="26670"/>
                  </a:lnTo>
                  <a:lnTo>
                    <a:pt x="746734" y="26670"/>
                  </a:lnTo>
                  <a:lnTo>
                    <a:pt x="746734" y="160007"/>
                  </a:lnTo>
                  <a:lnTo>
                    <a:pt x="773391" y="160007"/>
                  </a:lnTo>
                  <a:lnTo>
                    <a:pt x="773391" y="26670"/>
                  </a:lnTo>
                  <a:lnTo>
                    <a:pt x="773391" y="0"/>
                  </a:lnTo>
                  <a:close/>
                </a:path>
                <a:path w="774700" h="774700">
                  <a:moveTo>
                    <a:pt x="774192" y="640384"/>
                  </a:moveTo>
                  <a:lnTo>
                    <a:pt x="746721" y="640384"/>
                  </a:lnTo>
                  <a:lnTo>
                    <a:pt x="746721" y="667880"/>
                  </a:lnTo>
                  <a:lnTo>
                    <a:pt x="774192" y="667880"/>
                  </a:lnTo>
                  <a:lnTo>
                    <a:pt x="774192" y="640384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49420" y="4880292"/>
              <a:ext cx="720090" cy="694055"/>
            </a:xfrm>
            <a:custGeom>
              <a:avLst/>
              <a:gdLst/>
              <a:ahLst/>
              <a:cxnLst/>
              <a:rect l="l" t="t" r="r" b="b"/>
              <a:pathLst>
                <a:path w="720089" h="694054">
                  <a:moveTo>
                    <a:pt x="133350" y="587146"/>
                  </a:moveTo>
                  <a:lnTo>
                    <a:pt x="53352" y="587146"/>
                  </a:lnTo>
                  <a:lnTo>
                    <a:pt x="53352" y="667219"/>
                  </a:lnTo>
                  <a:lnTo>
                    <a:pt x="133350" y="667219"/>
                  </a:lnTo>
                  <a:lnTo>
                    <a:pt x="133350" y="587146"/>
                  </a:lnTo>
                  <a:close/>
                </a:path>
                <a:path w="720089" h="694054">
                  <a:moveTo>
                    <a:pt x="133350" y="0"/>
                  </a:moveTo>
                  <a:lnTo>
                    <a:pt x="53352" y="0"/>
                  </a:lnTo>
                  <a:lnTo>
                    <a:pt x="53352" y="80073"/>
                  </a:lnTo>
                  <a:lnTo>
                    <a:pt x="133350" y="80073"/>
                  </a:lnTo>
                  <a:lnTo>
                    <a:pt x="133350" y="0"/>
                  </a:lnTo>
                  <a:close/>
                </a:path>
                <a:path w="720089" h="694054">
                  <a:moveTo>
                    <a:pt x="186677" y="533908"/>
                  </a:moveTo>
                  <a:lnTo>
                    <a:pt x="0" y="533908"/>
                  </a:lnTo>
                  <a:lnTo>
                    <a:pt x="0" y="560578"/>
                  </a:lnTo>
                  <a:lnTo>
                    <a:pt x="0" y="693928"/>
                  </a:lnTo>
                  <a:lnTo>
                    <a:pt x="26670" y="693928"/>
                  </a:lnTo>
                  <a:lnTo>
                    <a:pt x="26670" y="560578"/>
                  </a:lnTo>
                  <a:lnTo>
                    <a:pt x="160007" y="560578"/>
                  </a:lnTo>
                  <a:lnTo>
                    <a:pt x="160007" y="693915"/>
                  </a:lnTo>
                  <a:lnTo>
                    <a:pt x="186677" y="693915"/>
                  </a:lnTo>
                  <a:lnTo>
                    <a:pt x="186677" y="560578"/>
                  </a:lnTo>
                  <a:lnTo>
                    <a:pt x="186677" y="533908"/>
                  </a:lnTo>
                  <a:close/>
                </a:path>
                <a:path w="720089" h="694054">
                  <a:moveTo>
                    <a:pt x="720013" y="0"/>
                  </a:moveTo>
                  <a:lnTo>
                    <a:pt x="640016" y="0"/>
                  </a:lnTo>
                  <a:lnTo>
                    <a:pt x="640016" y="80073"/>
                  </a:lnTo>
                  <a:lnTo>
                    <a:pt x="720013" y="80073"/>
                  </a:lnTo>
                  <a:lnTo>
                    <a:pt x="720013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934" y="6051165"/>
              <a:ext cx="738791" cy="15283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1948" y="4584886"/>
              <a:ext cx="1766068" cy="17668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960020" y="4715445"/>
              <a:ext cx="996950" cy="998219"/>
            </a:xfrm>
            <a:custGeom>
              <a:avLst/>
              <a:gdLst/>
              <a:ahLst/>
              <a:cxnLst/>
              <a:rect l="l" t="t" r="r" b="b"/>
              <a:pathLst>
                <a:path w="996950" h="998220">
                  <a:moveTo>
                    <a:pt x="941241" y="0"/>
                  </a:moveTo>
                  <a:lnTo>
                    <a:pt x="55694" y="0"/>
                  </a:lnTo>
                  <a:lnTo>
                    <a:pt x="34022" y="4380"/>
                  </a:lnTo>
                  <a:lnTo>
                    <a:pt x="16318" y="16325"/>
                  </a:lnTo>
                  <a:lnTo>
                    <a:pt x="4379" y="34042"/>
                  </a:lnTo>
                  <a:lnTo>
                    <a:pt x="0" y="55738"/>
                  </a:lnTo>
                  <a:lnTo>
                    <a:pt x="0" y="941987"/>
                  </a:lnTo>
                  <a:lnTo>
                    <a:pt x="4379" y="963683"/>
                  </a:lnTo>
                  <a:lnTo>
                    <a:pt x="16318" y="981400"/>
                  </a:lnTo>
                  <a:lnTo>
                    <a:pt x="34022" y="993345"/>
                  </a:lnTo>
                  <a:lnTo>
                    <a:pt x="55694" y="997726"/>
                  </a:lnTo>
                  <a:lnTo>
                    <a:pt x="941241" y="997726"/>
                  </a:lnTo>
                  <a:lnTo>
                    <a:pt x="962914" y="993345"/>
                  </a:lnTo>
                  <a:lnTo>
                    <a:pt x="980618" y="981400"/>
                  </a:lnTo>
                  <a:lnTo>
                    <a:pt x="992557" y="963683"/>
                  </a:lnTo>
                  <a:lnTo>
                    <a:pt x="996936" y="941987"/>
                  </a:lnTo>
                  <a:lnTo>
                    <a:pt x="996936" y="55738"/>
                  </a:lnTo>
                  <a:lnTo>
                    <a:pt x="992557" y="34042"/>
                  </a:lnTo>
                  <a:lnTo>
                    <a:pt x="980618" y="16325"/>
                  </a:lnTo>
                  <a:lnTo>
                    <a:pt x="962914" y="4380"/>
                  </a:lnTo>
                  <a:lnTo>
                    <a:pt x="941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956439" y="4711890"/>
              <a:ext cx="1004569" cy="1005205"/>
            </a:xfrm>
            <a:custGeom>
              <a:avLst/>
              <a:gdLst/>
              <a:ahLst/>
              <a:cxnLst/>
              <a:rect l="l" t="t" r="r" b="b"/>
              <a:pathLst>
                <a:path w="1004570" h="1005204">
                  <a:moveTo>
                    <a:pt x="146824" y="362661"/>
                  </a:moveTo>
                  <a:lnTo>
                    <a:pt x="114973" y="362661"/>
                  </a:lnTo>
                  <a:lnTo>
                    <a:pt x="114973" y="394538"/>
                  </a:lnTo>
                  <a:lnTo>
                    <a:pt x="146824" y="394538"/>
                  </a:lnTo>
                  <a:lnTo>
                    <a:pt x="146824" y="362661"/>
                  </a:lnTo>
                  <a:close/>
                </a:path>
                <a:path w="1004570" h="1005204">
                  <a:moveTo>
                    <a:pt x="641654" y="115036"/>
                  </a:moveTo>
                  <a:lnTo>
                    <a:pt x="609803" y="115036"/>
                  </a:lnTo>
                  <a:lnTo>
                    <a:pt x="609803" y="145986"/>
                  </a:lnTo>
                  <a:lnTo>
                    <a:pt x="579843" y="145986"/>
                  </a:lnTo>
                  <a:lnTo>
                    <a:pt x="578891" y="145986"/>
                  </a:lnTo>
                  <a:lnTo>
                    <a:pt x="548894" y="145986"/>
                  </a:lnTo>
                  <a:lnTo>
                    <a:pt x="547992" y="145986"/>
                  </a:lnTo>
                  <a:lnTo>
                    <a:pt x="547992" y="177876"/>
                  </a:lnTo>
                  <a:lnTo>
                    <a:pt x="547992" y="207886"/>
                  </a:lnTo>
                  <a:lnTo>
                    <a:pt x="517956" y="207886"/>
                  </a:lnTo>
                  <a:lnTo>
                    <a:pt x="517956" y="177876"/>
                  </a:lnTo>
                  <a:lnTo>
                    <a:pt x="547992" y="177876"/>
                  </a:lnTo>
                  <a:lnTo>
                    <a:pt x="547992" y="145986"/>
                  </a:lnTo>
                  <a:lnTo>
                    <a:pt x="517956" y="145986"/>
                  </a:lnTo>
                  <a:lnTo>
                    <a:pt x="517029" y="145986"/>
                  </a:lnTo>
                  <a:lnTo>
                    <a:pt x="517029" y="270738"/>
                  </a:lnTo>
                  <a:lnTo>
                    <a:pt x="517029" y="300761"/>
                  </a:lnTo>
                  <a:lnTo>
                    <a:pt x="486105" y="300761"/>
                  </a:lnTo>
                  <a:lnTo>
                    <a:pt x="486105" y="331711"/>
                  </a:lnTo>
                  <a:lnTo>
                    <a:pt x="456095" y="331711"/>
                  </a:lnTo>
                  <a:lnTo>
                    <a:pt x="456095" y="301688"/>
                  </a:lnTo>
                  <a:lnTo>
                    <a:pt x="456095" y="300761"/>
                  </a:lnTo>
                  <a:lnTo>
                    <a:pt x="456095" y="269798"/>
                  </a:lnTo>
                  <a:lnTo>
                    <a:pt x="425183" y="269798"/>
                  </a:lnTo>
                  <a:lnTo>
                    <a:pt x="425183" y="239776"/>
                  </a:lnTo>
                  <a:lnTo>
                    <a:pt x="456095" y="239776"/>
                  </a:lnTo>
                  <a:lnTo>
                    <a:pt x="456095" y="208813"/>
                  </a:lnTo>
                  <a:lnTo>
                    <a:pt x="486105" y="208813"/>
                  </a:lnTo>
                  <a:lnTo>
                    <a:pt x="486105" y="238861"/>
                  </a:lnTo>
                  <a:lnTo>
                    <a:pt x="486105" y="239776"/>
                  </a:lnTo>
                  <a:lnTo>
                    <a:pt x="486105" y="270738"/>
                  </a:lnTo>
                  <a:lnTo>
                    <a:pt x="517029" y="270738"/>
                  </a:lnTo>
                  <a:lnTo>
                    <a:pt x="517029" y="145986"/>
                  </a:lnTo>
                  <a:lnTo>
                    <a:pt x="486105" y="145986"/>
                  </a:lnTo>
                  <a:lnTo>
                    <a:pt x="486105" y="176936"/>
                  </a:lnTo>
                  <a:lnTo>
                    <a:pt x="455142" y="176936"/>
                  </a:lnTo>
                  <a:lnTo>
                    <a:pt x="455142" y="207886"/>
                  </a:lnTo>
                  <a:lnTo>
                    <a:pt x="425183" y="207886"/>
                  </a:lnTo>
                  <a:lnTo>
                    <a:pt x="424243" y="207886"/>
                  </a:lnTo>
                  <a:lnTo>
                    <a:pt x="394284" y="207886"/>
                  </a:lnTo>
                  <a:lnTo>
                    <a:pt x="394284" y="177876"/>
                  </a:lnTo>
                  <a:lnTo>
                    <a:pt x="425183" y="177876"/>
                  </a:lnTo>
                  <a:lnTo>
                    <a:pt x="425183" y="146913"/>
                  </a:lnTo>
                  <a:lnTo>
                    <a:pt x="456095" y="146913"/>
                  </a:lnTo>
                  <a:lnTo>
                    <a:pt x="456095" y="115036"/>
                  </a:lnTo>
                  <a:lnTo>
                    <a:pt x="424243" y="115036"/>
                  </a:lnTo>
                  <a:lnTo>
                    <a:pt x="424243" y="145986"/>
                  </a:lnTo>
                  <a:lnTo>
                    <a:pt x="393331" y="145986"/>
                  </a:lnTo>
                  <a:lnTo>
                    <a:pt x="393331" y="176936"/>
                  </a:lnTo>
                  <a:lnTo>
                    <a:pt x="362419" y="176936"/>
                  </a:lnTo>
                  <a:lnTo>
                    <a:pt x="362419" y="207886"/>
                  </a:lnTo>
                  <a:lnTo>
                    <a:pt x="362419" y="363601"/>
                  </a:lnTo>
                  <a:lnTo>
                    <a:pt x="393331" y="363601"/>
                  </a:lnTo>
                  <a:lnTo>
                    <a:pt x="393331" y="393611"/>
                  </a:lnTo>
                  <a:lnTo>
                    <a:pt x="363296" y="393611"/>
                  </a:lnTo>
                  <a:lnTo>
                    <a:pt x="362419" y="393611"/>
                  </a:lnTo>
                  <a:lnTo>
                    <a:pt x="332397" y="393611"/>
                  </a:lnTo>
                  <a:lnTo>
                    <a:pt x="332397" y="362661"/>
                  </a:lnTo>
                  <a:lnTo>
                    <a:pt x="331495" y="362661"/>
                  </a:lnTo>
                  <a:lnTo>
                    <a:pt x="331495" y="394538"/>
                  </a:lnTo>
                  <a:lnTo>
                    <a:pt x="331495" y="424586"/>
                  </a:lnTo>
                  <a:lnTo>
                    <a:pt x="301485" y="424586"/>
                  </a:lnTo>
                  <a:lnTo>
                    <a:pt x="301485" y="394538"/>
                  </a:lnTo>
                  <a:lnTo>
                    <a:pt x="331495" y="394538"/>
                  </a:lnTo>
                  <a:lnTo>
                    <a:pt x="331495" y="362661"/>
                  </a:lnTo>
                  <a:lnTo>
                    <a:pt x="176834" y="362661"/>
                  </a:lnTo>
                  <a:lnTo>
                    <a:pt x="176834" y="394538"/>
                  </a:lnTo>
                  <a:lnTo>
                    <a:pt x="207746" y="394538"/>
                  </a:lnTo>
                  <a:lnTo>
                    <a:pt x="208686" y="394538"/>
                  </a:lnTo>
                  <a:lnTo>
                    <a:pt x="238645" y="394538"/>
                  </a:lnTo>
                  <a:lnTo>
                    <a:pt x="238645" y="424586"/>
                  </a:lnTo>
                  <a:lnTo>
                    <a:pt x="207746" y="424586"/>
                  </a:lnTo>
                  <a:lnTo>
                    <a:pt x="207746" y="456463"/>
                  </a:lnTo>
                  <a:lnTo>
                    <a:pt x="238645" y="456463"/>
                  </a:lnTo>
                  <a:lnTo>
                    <a:pt x="239598" y="456463"/>
                  </a:lnTo>
                  <a:lnTo>
                    <a:pt x="270510" y="456463"/>
                  </a:lnTo>
                  <a:lnTo>
                    <a:pt x="270510" y="425500"/>
                  </a:lnTo>
                  <a:lnTo>
                    <a:pt x="300532" y="425500"/>
                  </a:lnTo>
                  <a:lnTo>
                    <a:pt x="300532" y="456463"/>
                  </a:lnTo>
                  <a:lnTo>
                    <a:pt x="331495" y="456463"/>
                  </a:lnTo>
                  <a:lnTo>
                    <a:pt x="332397" y="456463"/>
                  </a:lnTo>
                  <a:lnTo>
                    <a:pt x="363296" y="456463"/>
                  </a:lnTo>
                  <a:lnTo>
                    <a:pt x="363296" y="425500"/>
                  </a:lnTo>
                  <a:lnTo>
                    <a:pt x="394284" y="425500"/>
                  </a:lnTo>
                  <a:lnTo>
                    <a:pt x="394284" y="394538"/>
                  </a:lnTo>
                  <a:lnTo>
                    <a:pt x="425183" y="394538"/>
                  </a:lnTo>
                  <a:lnTo>
                    <a:pt x="425183" y="362661"/>
                  </a:lnTo>
                  <a:lnTo>
                    <a:pt x="394284" y="362661"/>
                  </a:lnTo>
                  <a:lnTo>
                    <a:pt x="394284" y="332638"/>
                  </a:lnTo>
                  <a:lnTo>
                    <a:pt x="394284" y="331711"/>
                  </a:lnTo>
                  <a:lnTo>
                    <a:pt x="394284" y="301688"/>
                  </a:lnTo>
                  <a:lnTo>
                    <a:pt x="394284" y="300761"/>
                  </a:lnTo>
                  <a:lnTo>
                    <a:pt x="394284" y="270738"/>
                  </a:lnTo>
                  <a:lnTo>
                    <a:pt x="424243" y="270738"/>
                  </a:lnTo>
                  <a:lnTo>
                    <a:pt x="424243" y="300761"/>
                  </a:lnTo>
                  <a:lnTo>
                    <a:pt x="424243" y="301688"/>
                  </a:lnTo>
                  <a:lnTo>
                    <a:pt x="424243" y="332638"/>
                  </a:lnTo>
                  <a:lnTo>
                    <a:pt x="455142" y="332638"/>
                  </a:lnTo>
                  <a:lnTo>
                    <a:pt x="455142" y="363601"/>
                  </a:lnTo>
                  <a:lnTo>
                    <a:pt x="486105" y="363601"/>
                  </a:lnTo>
                  <a:lnTo>
                    <a:pt x="486105" y="393611"/>
                  </a:lnTo>
                  <a:lnTo>
                    <a:pt x="455142" y="393611"/>
                  </a:lnTo>
                  <a:lnTo>
                    <a:pt x="455142" y="424586"/>
                  </a:lnTo>
                  <a:lnTo>
                    <a:pt x="424243" y="424586"/>
                  </a:lnTo>
                  <a:lnTo>
                    <a:pt x="424243" y="456463"/>
                  </a:lnTo>
                  <a:lnTo>
                    <a:pt x="456095" y="456463"/>
                  </a:lnTo>
                  <a:lnTo>
                    <a:pt x="456095" y="425500"/>
                  </a:lnTo>
                  <a:lnTo>
                    <a:pt x="487006" y="425500"/>
                  </a:lnTo>
                  <a:lnTo>
                    <a:pt x="487006" y="394538"/>
                  </a:lnTo>
                  <a:lnTo>
                    <a:pt x="517029" y="394538"/>
                  </a:lnTo>
                  <a:lnTo>
                    <a:pt x="517029" y="424586"/>
                  </a:lnTo>
                  <a:lnTo>
                    <a:pt x="517029" y="425500"/>
                  </a:lnTo>
                  <a:lnTo>
                    <a:pt x="517029" y="456463"/>
                  </a:lnTo>
                  <a:lnTo>
                    <a:pt x="547992" y="456463"/>
                  </a:lnTo>
                  <a:lnTo>
                    <a:pt x="548894" y="456463"/>
                  </a:lnTo>
                  <a:lnTo>
                    <a:pt x="578891" y="456463"/>
                  </a:lnTo>
                  <a:lnTo>
                    <a:pt x="579843" y="456463"/>
                  </a:lnTo>
                  <a:lnTo>
                    <a:pt x="610755" y="456463"/>
                  </a:lnTo>
                  <a:lnTo>
                    <a:pt x="610755" y="425500"/>
                  </a:lnTo>
                  <a:lnTo>
                    <a:pt x="641654" y="425500"/>
                  </a:lnTo>
                  <a:lnTo>
                    <a:pt x="641654" y="393611"/>
                  </a:lnTo>
                  <a:lnTo>
                    <a:pt x="609803" y="393611"/>
                  </a:lnTo>
                  <a:lnTo>
                    <a:pt x="609803" y="424586"/>
                  </a:lnTo>
                  <a:lnTo>
                    <a:pt x="579843" y="424586"/>
                  </a:lnTo>
                  <a:lnTo>
                    <a:pt x="578891" y="424586"/>
                  </a:lnTo>
                  <a:lnTo>
                    <a:pt x="548894" y="424586"/>
                  </a:lnTo>
                  <a:lnTo>
                    <a:pt x="548894" y="393611"/>
                  </a:lnTo>
                  <a:lnTo>
                    <a:pt x="517956" y="393611"/>
                  </a:lnTo>
                  <a:lnTo>
                    <a:pt x="517956" y="363601"/>
                  </a:lnTo>
                  <a:lnTo>
                    <a:pt x="517956" y="362661"/>
                  </a:lnTo>
                  <a:lnTo>
                    <a:pt x="517956" y="332638"/>
                  </a:lnTo>
                  <a:lnTo>
                    <a:pt x="517956" y="331711"/>
                  </a:lnTo>
                  <a:lnTo>
                    <a:pt x="517956" y="301688"/>
                  </a:lnTo>
                  <a:lnTo>
                    <a:pt x="547992" y="301688"/>
                  </a:lnTo>
                  <a:lnTo>
                    <a:pt x="547992" y="331711"/>
                  </a:lnTo>
                  <a:lnTo>
                    <a:pt x="547992" y="332638"/>
                  </a:lnTo>
                  <a:lnTo>
                    <a:pt x="547992" y="363601"/>
                  </a:lnTo>
                  <a:lnTo>
                    <a:pt x="579843" y="363601"/>
                  </a:lnTo>
                  <a:lnTo>
                    <a:pt x="579843" y="332638"/>
                  </a:lnTo>
                  <a:lnTo>
                    <a:pt x="579843" y="331711"/>
                  </a:lnTo>
                  <a:lnTo>
                    <a:pt x="579843" y="301688"/>
                  </a:lnTo>
                  <a:lnTo>
                    <a:pt x="609803" y="301688"/>
                  </a:lnTo>
                  <a:lnTo>
                    <a:pt x="609803" y="331711"/>
                  </a:lnTo>
                  <a:lnTo>
                    <a:pt x="609803" y="332638"/>
                  </a:lnTo>
                  <a:lnTo>
                    <a:pt x="609803" y="363601"/>
                  </a:lnTo>
                  <a:lnTo>
                    <a:pt x="641654" y="363601"/>
                  </a:lnTo>
                  <a:lnTo>
                    <a:pt x="641654" y="207886"/>
                  </a:lnTo>
                  <a:lnTo>
                    <a:pt x="610755" y="207886"/>
                  </a:lnTo>
                  <a:lnTo>
                    <a:pt x="609803" y="207886"/>
                  </a:lnTo>
                  <a:lnTo>
                    <a:pt x="609803" y="239776"/>
                  </a:lnTo>
                  <a:lnTo>
                    <a:pt x="609803" y="269798"/>
                  </a:lnTo>
                  <a:lnTo>
                    <a:pt x="579843" y="269798"/>
                  </a:lnTo>
                  <a:lnTo>
                    <a:pt x="578891" y="269798"/>
                  </a:lnTo>
                  <a:lnTo>
                    <a:pt x="548894" y="269798"/>
                  </a:lnTo>
                  <a:lnTo>
                    <a:pt x="548894" y="239776"/>
                  </a:lnTo>
                  <a:lnTo>
                    <a:pt x="548894" y="238861"/>
                  </a:lnTo>
                  <a:lnTo>
                    <a:pt x="548894" y="208813"/>
                  </a:lnTo>
                  <a:lnTo>
                    <a:pt x="578891" y="208813"/>
                  </a:lnTo>
                  <a:lnTo>
                    <a:pt x="578891" y="239776"/>
                  </a:lnTo>
                  <a:lnTo>
                    <a:pt x="609803" y="239776"/>
                  </a:lnTo>
                  <a:lnTo>
                    <a:pt x="609803" y="207886"/>
                  </a:lnTo>
                  <a:lnTo>
                    <a:pt x="579843" y="207886"/>
                  </a:lnTo>
                  <a:lnTo>
                    <a:pt x="579843" y="177876"/>
                  </a:lnTo>
                  <a:lnTo>
                    <a:pt x="610755" y="177876"/>
                  </a:lnTo>
                  <a:lnTo>
                    <a:pt x="610755" y="146913"/>
                  </a:lnTo>
                  <a:lnTo>
                    <a:pt x="641654" y="146913"/>
                  </a:lnTo>
                  <a:lnTo>
                    <a:pt x="641654" y="115036"/>
                  </a:lnTo>
                  <a:close/>
                </a:path>
                <a:path w="1004570" h="1005204">
                  <a:moveTo>
                    <a:pt x="858202" y="393611"/>
                  </a:moveTo>
                  <a:lnTo>
                    <a:pt x="827252" y="393611"/>
                  </a:lnTo>
                  <a:lnTo>
                    <a:pt x="827252" y="362661"/>
                  </a:lnTo>
                  <a:lnTo>
                    <a:pt x="796340" y="362661"/>
                  </a:lnTo>
                  <a:lnTo>
                    <a:pt x="671639" y="362661"/>
                  </a:lnTo>
                  <a:lnTo>
                    <a:pt x="671639" y="394538"/>
                  </a:lnTo>
                  <a:lnTo>
                    <a:pt x="702640" y="394538"/>
                  </a:lnTo>
                  <a:lnTo>
                    <a:pt x="702640" y="424586"/>
                  </a:lnTo>
                  <a:lnTo>
                    <a:pt x="671639" y="424586"/>
                  </a:lnTo>
                  <a:lnTo>
                    <a:pt x="671639" y="456463"/>
                  </a:lnTo>
                  <a:lnTo>
                    <a:pt x="703491" y="456463"/>
                  </a:lnTo>
                  <a:lnTo>
                    <a:pt x="703491" y="425500"/>
                  </a:lnTo>
                  <a:lnTo>
                    <a:pt x="734504" y="425500"/>
                  </a:lnTo>
                  <a:lnTo>
                    <a:pt x="734504" y="394538"/>
                  </a:lnTo>
                  <a:lnTo>
                    <a:pt x="764489" y="394538"/>
                  </a:lnTo>
                  <a:lnTo>
                    <a:pt x="765365" y="394538"/>
                  </a:lnTo>
                  <a:lnTo>
                    <a:pt x="795388" y="394538"/>
                  </a:lnTo>
                  <a:lnTo>
                    <a:pt x="796340" y="394538"/>
                  </a:lnTo>
                  <a:lnTo>
                    <a:pt x="826350" y="394538"/>
                  </a:lnTo>
                  <a:lnTo>
                    <a:pt x="826350" y="425500"/>
                  </a:lnTo>
                  <a:lnTo>
                    <a:pt x="858202" y="425500"/>
                  </a:lnTo>
                  <a:lnTo>
                    <a:pt x="858202" y="393611"/>
                  </a:lnTo>
                  <a:close/>
                </a:path>
                <a:path w="1004570" h="1005204">
                  <a:moveTo>
                    <a:pt x="1004074" y="59309"/>
                  </a:moveTo>
                  <a:lnTo>
                    <a:pt x="999413" y="36220"/>
                  </a:lnTo>
                  <a:lnTo>
                    <a:pt x="991374" y="24282"/>
                  </a:lnTo>
                  <a:lnTo>
                    <a:pt x="991374" y="59309"/>
                  </a:lnTo>
                  <a:lnTo>
                    <a:pt x="991374" y="945553"/>
                  </a:lnTo>
                  <a:lnTo>
                    <a:pt x="987717" y="963688"/>
                  </a:lnTo>
                  <a:lnTo>
                    <a:pt x="977734" y="978509"/>
                  </a:lnTo>
                  <a:lnTo>
                    <a:pt x="962939" y="988491"/>
                  </a:lnTo>
                  <a:lnTo>
                    <a:pt x="944803" y="992149"/>
                  </a:lnTo>
                  <a:lnTo>
                    <a:pt x="59258" y="992149"/>
                  </a:lnTo>
                  <a:lnTo>
                    <a:pt x="41135" y="988491"/>
                  </a:lnTo>
                  <a:lnTo>
                    <a:pt x="26339" y="978509"/>
                  </a:lnTo>
                  <a:lnTo>
                    <a:pt x="16357" y="963688"/>
                  </a:lnTo>
                  <a:lnTo>
                    <a:pt x="12700" y="945553"/>
                  </a:lnTo>
                  <a:lnTo>
                    <a:pt x="12700" y="59309"/>
                  </a:lnTo>
                  <a:lnTo>
                    <a:pt x="16357" y="41160"/>
                  </a:lnTo>
                  <a:lnTo>
                    <a:pt x="26339" y="26352"/>
                  </a:lnTo>
                  <a:lnTo>
                    <a:pt x="41135" y="16357"/>
                  </a:lnTo>
                  <a:lnTo>
                    <a:pt x="59258" y="12700"/>
                  </a:lnTo>
                  <a:lnTo>
                    <a:pt x="944803" y="12700"/>
                  </a:lnTo>
                  <a:lnTo>
                    <a:pt x="962939" y="16357"/>
                  </a:lnTo>
                  <a:lnTo>
                    <a:pt x="977734" y="26352"/>
                  </a:lnTo>
                  <a:lnTo>
                    <a:pt x="987717" y="41160"/>
                  </a:lnTo>
                  <a:lnTo>
                    <a:pt x="991374" y="59309"/>
                  </a:lnTo>
                  <a:lnTo>
                    <a:pt x="991374" y="24282"/>
                  </a:lnTo>
                  <a:lnTo>
                    <a:pt x="986726" y="17373"/>
                  </a:lnTo>
                  <a:lnTo>
                    <a:pt x="967892" y="4660"/>
                  </a:lnTo>
                  <a:lnTo>
                    <a:pt x="944803" y="0"/>
                  </a:lnTo>
                  <a:lnTo>
                    <a:pt x="59258" y="0"/>
                  </a:lnTo>
                  <a:lnTo>
                    <a:pt x="36182" y="4660"/>
                  </a:lnTo>
                  <a:lnTo>
                    <a:pt x="17348" y="17373"/>
                  </a:lnTo>
                  <a:lnTo>
                    <a:pt x="4660" y="36220"/>
                  </a:lnTo>
                  <a:lnTo>
                    <a:pt x="0" y="59309"/>
                  </a:lnTo>
                  <a:lnTo>
                    <a:pt x="0" y="945553"/>
                  </a:lnTo>
                  <a:lnTo>
                    <a:pt x="4660" y="968629"/>
                  </a:lnTo>
                  <a:lnTo>
                    <a:pt x="17348" y="987488"/>
                  </a:lnTo>
                  <a:lnTo>
                    <a:pt x="36182" y="1000188"/>
                  </a:lnTo>
                  <a:lnTo>
                    <a:pt x="59258" y="1004849"/>
                  </a:lnTo>
                  <a:lnTo>
                    <a:pt x="944803" y="1004849"/>
                  </a:lnTo>
                  <a:lnTo>
                    <a:pt x="967892" y="1000188"/>
                  </a:lnTo>
                  <a:lnTo>
                    <a:pt x="986726" y="987488"/>
                  </a:lnTo>
                  <a:lnTo>
                    <a:pt x="999413" y="968629"/>
                  </a:lnTo>
                  <a:lnTo>
                    <a:pt x="1004074" y="945553"/>
                  </a:lnTo>
                  <a:lnTo>
                    <a:pt x="1004074" y="5930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71413" y="5136476"/>
              <a:ext cx="774700" cy="186690"/>
            </a:xfrm>
            <a:custGeom>
              <a:avLst/>
              <a:gdLst/>
              <a:ahLst/>
              <a:cxnLst/>
              <a:rect l="l" t="t" r="r" b="b"/>
              <a:pathLst>
                <a:path w="774700" h="186689">
                  <a:moveTo>
                    <a:pt x="31851" y="92849"/>
                  </a:moveTo>
                  <a:lnTo>
                    <a:pt x="0" y="92849"/>
                  </a:lnTo>
                  <a:lnTo>
                    <a:pt x="0" y="123799"/>
                  </a:lnTo>
                  <a:lnTo>
                    <a:pt x="0" y="124739"/>
                  </a:lnTo>
                  <a:lnTo>
                    <a:pt x="0" y="154749"/>
                  </a:lnTo>
                  <a:lnTo>
                    <a:pt x="0" y="155676"/>
                  </a:lnTo>
                  <a:lnTo>
                    <a:pt x="0" y="186639"/>
                  </a:lnTo>
                  <a:lnTo>
                    <a:pt x="31851" y="186639"/>
                  </a:lnTo>
                  <a:lnTo>
                    <a:pt x="31851" y="155676"/>
                  </a:lnTo>
                  <a:lnTo>
                    <a:pt x="31851" y="154749"/>
                  </a:lnTo>
                  <a:lnTo>
                    <a:pt x="31851" y="124739"/>
                  </a:lnTo>
                  <a:lnTo>
                    <a:pt x="31851" y="123799"/>
                  </a:lnTo>
                  <a:lnTo>
                    <a:pt x="31851" y="92849"/>
                  </a:lnTo>
                  <a:close/>
                </a:path>
                <a:path w="774700" h="186689">
                  <a:moveTo>
                    <a:pt x="62763" y="30924"/>
                  </a:moveTo>
                  <a:lnTo>
                    <a:pt x="30911" y="30924"/>
                  </a:lnTo>
                  <a:lnTo>
                    <a:pt x="30911" y="62814"/>
                  </a:lnTo>
                  <a:lnTo>
                    <a:pt x="62763" y="62814"/>
                  </a:lnTo>
                  <a:lnTo>
                    <a:pt x="62763" y="30924"/>
                  </a:lnTo>
                  <a:close/>
                </a:path>
                <a:path w="774700" h="186689">
                  <a:moveTo>
                    <a:pt x="464870" y="61899"/>
                  </a:moveTo>
                  <a:lnTo>
                    <a:pt x="433920" y="61899"/>
                  </a:lnTo>
                  <a:lnTo>
                    <a:pt x="433920" y="30924"/>
                  </a:lnTo>
                  <a:lnTo>
                    <a:pt x="402983" y="30924"/>
                  </a:lnTo>
                  <a:lnTo>
                    <a:pt x="402056" y="30924"/>
                  </a:lnTo>
                  <a:lnTo>
                    <a:pt x="371132" y="30924"/>
                  </a:lnTo>
                  <a:lnTo>
                    <a:pt x="371132" y="61899"/>
                  </a:lnTo>
                  <a:lnTo>
                    <a:pt x="341122" y="61899"/>
                  </a:lnTo>
                  <a:lnTo>
                    <a:pt x="341122" y="30924"/>
                  </a:lnTo>
                  <a:lnTo>
                    <a:pt x="309270" y="30924"/>
                  </a:lnTo>
                  <a:lnTo>
                    <a:pt x="309270" y="154749"/>
                  </a:lnTo>
                  <a:lnTo>
                    <a:pt x="279311" y="154749"/>
                  </a:lnTo>
                  <a:lnTo>
                    <a:pt x="279311" y="124739"/>
                  </a:lnTo>
                  <a:lnTo>
                    <a:pt x="279311" y="123799"/>
                  </a:lnTo>
                  <a:lnTo>
                    <a:pt x="279311" y="92849"/>
                  </a:lnTo>
                  <a:lnTo>
                    <a:pt x="248323" y="92849"/>
                  </a:lnTo>
                  <a:lnTo>
                    <a:pt x="248323" y="62814"/>
                  </a:lnTo>
                  <a:lnTo>
                    <a:pt x="279311" y="62814"/>
                  </a:lnTo>
                  <a:lnTo>
                    <a:pt x="279311" y="30924"/>
                  </a:lnTo>
                  <a:lnTo>
                    <a:pt x="248323" y="30924"/>
                  </a:lnTo>
                  <a:lnTo>
                    <a:pt x="247446" y="30924"/>
                  </a:lnTo>
                  <a:lnTo>
                    <a:pt x="216522" y="30924"/>
                  </a:lnTo>
                  <a:lnTo>
                    <a:pt x="216522" y="61899"/>
                  </a:lnTo>
                  <a:lnTo>
                    <a:pt x="216522" y="93776"/>
                  </a:lnTo>
                  <a:lnTo>
                    <a:pt x="216522" y="123799"/>
                  </a:lnTo>
                  <a:lnTo>
                    <a:pt x="186512" y="123799"/>
                  </a:lnTo>
                  <a:lnTo>
                    <a:pt x="186512" y="93776"/>
                  </a:lnTo>
                  <a:lnTo>
                    <a:pt x="216522" y="93776"/>
                  </a:lnTo>
                  <a:lnTo>
                    <a:pt x="216522" y="61899"/>
                  </a:lnTo>
                  <a:lnTo>
                    <a:pt x="185559" y="61899"/>
                  </a:lnTo>
                  <a:lnTo>
                    <a:pt x="185559" y="92849"/>
                  </a:lnTo>
                  <a:lnTo>
                    <a:pt x="155536" y="92849"/>
                  </a:lnTo>
                  <a:lnTo>
                    <a:pt x="155536" y="62814"/>
                  </a:lnTo>
                  <a:lnTo>
                    <a:pt x="155536" y="61899"/>
                  </a:lnTo>
                  <a:lnTo>
                    <a:pt x="155536" y="30924"/>
                  </a:lnTo>
                  <a:lnTo>
                    <a:pt x="123672" y="30924"/>
                  </a:lnTo>
                  <a:lnTo>
                    <a:pt x="123672" y="61899"/>
                  </a:lnTo>
                  <a:lnTo>
                    <a:pt x="123672" y="62814"/>
                  </a:lnTo>
                  <a:lnTo>
                    <a:pt x="123672" y="92849"/>
                  </a:lnTo>
                  <a:lnTo>
                    <a:pt x="92773" y="92849"/>
                  </a:lnTo>
                  <a:lnTo>
                    <a:pt x="92773" y="124739"/>
                  </a:lnTo>
                  <a:lnTo>
                    <a:pt x="123672" y="124739"/>
                  </a:lnTo>
                  <a:lnTo>
                    <a:pt x="124625" y="124739"/>
                  </a:lnTo>
                  <a:lnTo>
                    <a:pt x="154660" y="124739"/>
                  </a:lnTo>
                  <a:lnTo>
                    <a:pt x="155536" y="124739"/>
                  </a:lnTo>
                  <a:lnTo>
                    <a:pt x="185559" y="124739"/>
                  </a:lnTo>
                  <a:lnTo>
                    <a:pt x="185559" y="154749"/>
                  </a:lnTo>
                  <a:lnTo>
                    <a:pt x="61861" y="154749"/>
                  </a:lnTo>
                  <a:lnTo>
                    <a:pt x="61861" y="186639"/>
                  </a:lnTo>
                  <a:lnTo>
                    <a:pt x="186512" y="186639"/>
                  </a:lnTo>
                  <a:lnTo>
                    <a:pt x="186512" y="155676"/>
                  </a:lnTo>
                  <a:lnTo>
                    <a:pt x="216522" y="155676"/>
                  </a:lnTo>
                  <a:lnTo>
                    <a:pt x="216522" y="186639"/>
                  </a:lnTo>
                  <a:lnTo>
                    <a:pt x="247446" y="186639"/>
                  </a:lnTo>
                  <a:lnTo>
                    <a:pt x="248323" y="186639"/>
                  </a:lnTo>
                  <a:lnTo>
                    <a:pt x="278358" y="186639"/>
                  </a:lnTo>
                  <a:lnTo>
                    <a:pt x="279311" y="186639"/>
                  </a:lnTo>
                  <a:lnTo>
                    <a:pt x="310210" y="186639"/>
                  </a:lnTo>
                  <a:lnTo>
                    <a:pt x="310210" y="155676"/>
                  </a:lnTo>
                  <a:lnTo>
                    <a:pt x="340169" y="155676"/>
                  </a:lnTo>
                  <a:lnTo>
                    <a:pt x="340169" y="186639"/>
                  </a:lnTo>
                  <a:lnTo>
                    <a:pt x="372033" y="186639"/>
                  </a:lnTo>
                  <a:lnTo>
                    <a:pt x="372033" y="155676"/>
                  </a:lnTo>
                  <a:lnTo>
                    <a:pt x="402983" y="155676"/>
                  </a:lnTo>
                  <a:lnTo>
                    <a:pt x="402983" y="123799"/>
                  </a:lnTo>
                  <a:lnTo>
                    <a:pt x="372033" y="123799"/>
                  </a:lnTo>
                  <a:lnTo>
                    <a:pt x="371132" y="123799"/>
                  </a:lnTo>
                  <a:lnTo>
                    <a:pt x="341122" y="123799"/>
                  </a:lnTo>
                  <a:lnTo>
                    <a:pt x="341122" y="93776"/>
                  </a:lnTo>
                  <a:lnTo>
                    <a:pt x="371132" y="93776"/>
                  </a:lnTo>
                  <a:lnTo>
                    <a:pt x="372033" y="93776"/>
                  </a:lnTo>
                  <a:lnTo>
                    <a:pt x="402983" y="93776"/>
                  </a:lnTo>
                  <a:lnTo>
                    <a:pt x="402983" y="62814"/>
                  </a:lnTo>
                  <a:lnTo>
                    <a:pt x="433019" y="62814"/>
                  </a:lnTo>
                  <a:lnTo>
                    <a:pt x="433019" y="93776"/>
                  </a:lnTo>
                  <a:lnTo>
                    <a:pt x="464870" y="93776"/>
                  </a:lnTo>
                  <a:lnTo>
                    <a:pt x="464870" y="61899"/>
                  </a:lnTo>
                  <a:close/>
                </a:path>
                <a:path w="774700" h="186689">
                  <a:moveTo>
                    <a:pt x="681367" y="0"/>
                  </a:moveTo>
                  <a:lnTo>
                    <a:pt x="649516" y="0"/>
                  </a:lnTo>
                  <a:lnTo>
                    <a:pt x="649516" y="31877"/>
                  </a:lnTo>
                  <a:lnTo>
                    <a:pt x="681367" y="31877"/>
                  </a:lnTo>
                  <a:lnTo>
                    <a:pt x="681367" y="0"/>
                  </a:lnTo>
                  <a:close/>
                </a:path>
                <a:path w="774700" h="186689">
                  <a:moveTo>
                    <a:pt x="774141" y="0"/>
                  </a:moveTo>
                  <a:lnTo>
                    <a:pt x="743229" y="0"/>
                  </a:lnTo>
                  <a:lnTo>
                    <a:pt x="742276" y="0"/>
                  </a:lnTo>
                  <a:lnTo>
                    <a:pt x="711377" y="0"/>
                  </a:lnTo>
                  <a:lnTo>
                    <a:pt x="711377" y="31877"/>
                  </a:lnTo>
                  <a:lnTo>
                    <a:pt x="742276" y="31877"/>
                  </a:lnTo>
                  <a:lnTo>
                    <a:pt x="742276" y="61899"/>
                  </a:lnTo>
                  <a:lnTo>
                    <a:pt x="712279" y="61899"/>
                  </a:lnTo>
                  <a:lnTo>
                    <a:pt x="711377" y="61899"/>
                  </a:lnTo>
                  <a:lnTo>
                    <a:pt x="680415" y="61899"/>
                  </a:lnTo>
                  <a:lnTo>
                    <a:pt x="680415" y="92849"/>
                  </a:lnTo>
                  <a:lnTo>
                    <a:pt x="650392" y="92849"/>
                  </a:lnTo>
                  <a:lnTo>
                    <a:pt x="650392" y="61899"/>
                  </a:lnTo>
                  <a:lnTo>
                    <a:pt x="649516" y="61899"/>
                  </a:lnTo>
                  <a:lnTo>
                    <a:pt x="649516" y="93776"/>
                  </a:lnTo>
                  <a:lnTo>
                    <a:pt x="649516" y="123799"/>
                  </a:lnTo>
                  <a:lnTo>
                    <a:pt x="619531" y="123799"/>
                  </a:lnTo>
                  <a:lnTo>
                    <a:pt x="619531" y="93776"/>
                  </a:lnTo>
                  <a:lnTo>
                    <a:pt x="649516" y="93776"/>
                  </a:lnTo>
                  <a:lnTo>
                    <a:pt x="649516" y="61899"/>
                  </a:lnTo>
                  <a:lnTo>
                    <a:pt x="619531" y="61899"/>
                  </a:lnTo>
                  <a:lnTo>
                    <a:pt x="619531" y="30924"/>
                  </a:lnTo>
                  <a:lnTo>
                    <a:pt x="618528" y="30924"/>
                  </a:lnTo>
                  <a:lnTo>
                    <a:pt x="618528" y="62814"/>
                  </a:lnTo>
                  <a:lnTo>
                    <a:pt x="618528" y="92849"/>
                  </a:lnTo>
                  <a:lnTo>
                    <a:pt x="588518" y="92849"/>
                  </a:lnTo>
                  <a:lnTo>
                    <a:pt x="588518" y="62814"/>
                  </a:lnTo>
                  <a:lnTo>
                    <a:pt x="618528" y="62814"/>
                  </a:lnTo>
                  <a:lnTo>
                    <a:pt x="618528" y="30924"/>
                  </a:lnTo>
                  <a:lnTo>
                    <a:pt x="588518" y="30924"/>
                  </a:lnTo>
                  <a:lnTo>
                    <a:pt x="588518" y="0"/>
                  </a:lnTo>
                  <a:lnTo>
                    <a:pt x="587667" y="0"/>
                  </a:lnTo>
                  <a:lnTo>
                    <a:pt x="587667" y="93776"/>
                  </a:lnTo>
                  <a:lnTo>
                    <a:pt x="587667" y="123799"/>
                  </a:lnTo>
                  <a:lnTo>
                    <a:pt x="557669" y="123799"/>
                  </a:lnTo>
                  <a:lnTo>
                    <a:pt x="557669" y="93776"/>
                  </a:lnTo>
                  <a:lnTo>
                    <a:pt x="587667" y="93776"/>
                  </a:lnTo>
                  <a:lnTo>
                    <a:pt x="587667" y="0"/>
                  </a:lnTo>
                  <a:lnTo>
                    <a:pt x="556666" y="0"/>
                  </a:lnTo>
                  <a:lnTo>
                    <a:pt x="556666" y="30924"/>
                  </a:lnTo>
                  <a:lnTo>
                    <a:pt x="526681" y="30924"/>
                  </a:lnTo>
                  <a:lnTo>
                    <a:pt x="525805" y="30924"/>
                  </a:lnTo>
                  <a:lnTo>
                    <a:pt x="494830" y="30924"/>
                  </a:lnTo>
                  <a:lnTo>
                    <a:pt x="494830" y="62814"/>
                  </a:lnTo>
                  <a:lnTo>
                    <a:pt x="525805" y="62814"/>
                  </a:lnTo>
                  <a:lnTo>
                    <a:pt x="525805" y="92849"/>
                  </a:lnTo>
                  <a:lnTo>
                    <a:pt x="525805" y="93776"/>
                  </a:lnTo>
                  <a:lnTo>
                    <a:pt x="525805" y="123799"/>
                  </a:lnTo>
                  <a:lnTo>
                    <a:pt x="525805" y="124739"/>
                  </a:lnTo>
                  <a:lnTo>
                    <a:pt x="525805" y="154749"/>
                  </a:lnTo>
                  <a:lnTo>
                    <a:pt x="495782" y="154749"/>
                  </a:lnTo>
                  <a:lnTo>
                    <a:pt x="495782" y="123799"/>
                  </a:lnTo>
                  <a:lnTo>
                    <a:pt x="463918" y="123799"/>
                  </a:lnTo>
                  <a:lnTo>
                    <a:pt x="463918" y="154749"/>
                  </a:lnTo>
                  <a:lnTo>
                    <a:pt x="433019" y="154749"/>
                  </a:lnTo>
                  <a:lnTo>
                    <a:pt x="433019" y="186639"/>
                  </a:lnTo>
                  <a:lnTo>
                    <a:pt x="463918" y="186639"/>
                  </a:lnTo>
                  <a:lnTo>
                    <a:pt x="464870" y="186639"/>
                  </a:lnTo>
                  <a:lnTo>
                    <a:pt x="494830" y="186639"/>
                  </a:lnTo>
                  <a:lnTo>
                    <a:pt x="495782" y="186639"/>
                  </a:lnTo>
                  <a:lnTo>
                    <a:pt x="526681" y="186639"/>
                  </a:lnTo>
                  <a:lnTo>
                    <a:pt x="526681" y="155676"/>
                  </a:lnTo>
                  <a:lnTo>
                    <a:pt x="556666" y="155676"/>
                  </a:lnTo>
                  <a:lnTo>
                    <a:pt x="556666" y="186639"/>
                  </a:lnTo>
                  <a:lnTo>
                    <a:pt x="587667" y="186639"/>
                  </a:lnTo>
                  <a:lnTo>
                    <a:pt x="588518" y="186639"/>
                  </a:lnTo>
                  <a:lnTo>
                    <a:pt x="618528" y="186639"/>
                  </a:lnTo>
                  <a:lnTo>
                    <a:pt x="619531" y="186639"/>
                  </a:lnTo>
                  <a:lnTo>
                    <a:pt x="650392" y="186639"/>
                  </a:lnTo>
                  <a:lnTo>
                    <a:pt x="650392" y="155676"/>
                  </a:lnTo>
                  <a:lnTo>
                    <a:pt x="681367" y="155676"/>
                  </a:lnTo>
                  <a:lnTo>
                    <a:pt x="681367" y="124739"/>
                  </a:lnTo>
                  <a:lnTo>
                    <a:pt x="681367" y="123799"/>
                  </a:lnTo>
                  <a:lnTo>
                    <a:pt x="681367" y="93776"/>
                  </a:lnTo>
                  <a:lnTo>
                    <a:pt x="711377" y="93776"/>
                  </a:lnTo>
                  <a:lnTo>
                    <a:pt x="711377" y="123799"/>
                  </a:lnTo>
                  <a:lnTo>
                    <a:pt x="711377" y="124739"/>
                  </a:lnTo>
                  <a:lnTo>
                    <a:pt x="711377" y="155676"/>
                  </a:lnTo>
                  <a:lnTo>
                    <a:pt x="742276" y="155676"/>
                  </a:lnTo>
                  <a:lnTo>
                    <a:pt x="742276" y="186639"/>
                  </a:lnTo>
                  <a:lnTo>
                    <a:pt x="774141" y="186639"/>
                  </a:lnTo>
                  <a:lnTo>
                    <a:pt x="774141" y="155676"/>
                  </a:lnTo>
                  <a:lnTo>
                    <a:pt x="774141" y="154749"/>
                  </a:lnTo>
                  <a:lnTo>
                    <a:pt x="774141" y="123799"/>
                  </a:lnTo>
                  <a:lnTo>
                    <a:pt x="743229" y="123799"/>
                  </a:lnTo>
                  <a:lnTo>
                    <a:pt x="743229" y="93776"/>
                  </a:lnTo>
                  <a:lnTo>
                    <a:pt x="774141" y="93776"/>
                  </a:lnTo>
                  <a:lnTo>
                    <a:pt x="774141" y="62814"/>
                  </a:lnTo>
                  <a:lnTo>
                    <a:pt x="774141" y="61899"/>
                  </a:lnTo>
                  <a:lnTo>
                    <a:pt x="774141" y="31877"/>
                  </a:lnTo>
                  <a:lnTo>
                    <a:pt x="774141" y="30924"/>
                  </a:lnTo>
                  <a:lnTo>
                    <a:pt x="774141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71413" y="5291226"/>
              <a:ext cx="774700" cy="280035"/>
            </a:xfrm>
            <a:custGeom>
              <a:avLst/>
              <a:gdLst/>
              <a:ahLst/>
              <a:cxnLst/>
              <a:rect l="l" t="t" r="r" b="b"/>
              <a:pathLst>
                <a:path w="774700" h="280035">
                  <a:moveTo>
                    <a:pt x="31851" y="30949"/>
                  </a:moveTo>
                  <a:lnTo>
                    <a:pt x="0" y="30949"/>
                  </a:lnTo>
                  <a:lnTo>
                    <a:pt x="0" y="62826"/>
                  </a:lnTo>
                  <a:lnTo>
                    <a:pt x="31851" y="62826"/>
                  </a:lnTo>
                  <a:lnTo>
                    <a:pt x="31851" y="30949"/>
                  </a:lnTo>
                  <a:close/>
                </a:path>
                <a:path w="774700" h="280035">
                  <a:moveTo>
                    <a:pt x="155536" y="30949"/>
                  </a:moveTo>
                  <a:lnTo>
                    <a:pt x="123672" y="30949"/>
                  </a:lnTo>
                  <a:lnTo>
                    <a:pt x="123672" y="62826"/>
                  </a:lnTo>
                  <a:lnTo>
                    <a:pt x="155536" y="62826"/>
                  </a:lnTo>
                  <a:lnTo>
                    <a:pt x="155536" y="30949"/>
                  </a:lnTo>
                  <a:close/>
                </a:path>
                <a:path w="774700" h="280035">
                  <a:moveTo>
                    <a:pt x="217424" y="30949"/>
                  </a:moveTo>
                  <a:lnTo>
                    <a:pt x="185559" y="30949"/>
                  </a:lnTo>
                  <a:lnTo>
                    <a:pt x="185559" y="62826"/>
                  </a:lnTo>
                  <a:lnTo>
                    <a:pt x="217424" y="62826"/>
                  </a:lnTo>
                  <a:lnTo>
                    <a:pt x="217424" y="30949"/>
                  </a:lnTo>
                  <a:close/>
                </a:path>
                <a:path w="774700" h="280035">
                  <a:moveTo>
                    <a:pt x="402983" y="216674"/>
                  </a:moveTo>
                  <a:lnTo>
                    <a:pt x="372033" y="216674"/>
                  </a:lnTo>
                  <a:lnTo>
                    <a:pt x="371132" y="216674"/>
                  </a:lnTo>
                  <a:lnTo>
                    <a:pt x="341122" y="216674"/>
                  </a:lnTo>
                  <a:lnTo>
                    <a:pt x="341122" y="186651"/>
                  </a:lnTo>
                  <a:lnTo>
                    <a:pt x="341122" y="185724"/>
                  </a:lnTo>
                  <a:lnTo>
                    <a:pt x="341122" y="155689"/>
                  </a:lnTo>
                  <a:lnTo>
                    <a:pt x="341122" y="154774"/>
                  </a:lnTo>
                  <a:lnTo>
                    <a:pt x="341122" y="123799"/>
                  </a:lnTo>
                  <a:lnTo>
                    <a:pt x="310210" y="123799"/>
                  </a:lnTo>
                  <a:lnTo>
                    <a:pt x="310210" y="30949"/>
                  </a:lnTo>
                  <a:lnTo>
                    <a:pt x="309270" y="30949"/>
                  </a:lnTo>
                  <a:lnTo>
                    <a:pt x="309270" y="124752"/>
                  </a:lnTo>
                  <a:lnTo>
                    <a:pt x="309270" y="154774"/>
                  </a:lnTo>
                  <a:lnTo>
                    <a:pt x="279311" y="154774"/>
                  </a:lnTo>
                  <a:lnTo>
                    <a:pt x="279311" y="124752"/>
                  </a:lnTo>
                  <a:lnTo>
                    <a:pt x="309270" y="124752"/>
                  </a:lnTo>
                  <a:lnTo>
                    <a:pt x="309270" y="30949"/>
                  </a:lnTo>
                  <a:lnTo>
                    <a:pt x="279311" y="30949"/>
                  </a:lnTo>
                  <a:lnTo>
                    <a:pt x="278358" y="30949"/>
                  </a:lnTo>
                  <a:lnTo>
                    <a:pt x="247446" y="30949"/>
                  </a:lnTo>
                  <a:lnTo>
                    <a:pt x="247446" y="61899"/>
                  </a:lnTo>
                  <a:lnTo>
                    <a:pt x="247446" y="62826"/>
                  </a:lnTo>
                  <a:lnTo>
                    <a:pt x="247446" y="93789"/>
                  </a:lnTo>
                  <a:lnTo>
                    <a:pt x="278358" y="93789"/>
                  </a:lnTo>
                  <a:lnTo>
                    <a:pt x="278358" y="123799"/>
                  </a:lnTo>
                  <a:lnTo>
                    <a:pt x="247446" y="123799"/>
                  </a:lnTo>
                  <a:lnTo>
                    <a:pt x="247446" y="154774"/>
                  </a:lnTo>
                  <a:lnTo>
                    <a:pt x="247446" y="248551"/>
                  </a:lnTo>
                  <a:lnTo>
                    <a:pt x="279311" y="248551"/>
                  </a:lnTo>
                  <a:lnTo>
                    <a:pt x="279311" y="217614"/>
                  </a:lnTo>
                  <a:lnTo>
                    <a:pt x="309270" y="217614"/>
                  </a:lnTo>
                  <a:lnTo>
                    <a:pt x="310210" y="217614"/>
                  </a:lnTo>
                  <a:lnTo>
                    <a:pt x="340169" y="217614"/>
                  </a:lnTo>
                  <a:lnTo>
                    <a:pt x="340169" y="247624"/>
                  </a:lnTo>
                  <a:lnTo>
                    <a:pt x="340169" y="248551"/>
                  </a:lnTo>
                  <a:lnTo>
                    <a:pt x="340169" y="279501"/>
                  </a:lnTo>
                  <a:lnTo>
                    <a:pt x="372033" y="279501"/>
                  </a:lnTo>
                  <a:lnTo>
                    <a:pt x="372033" y="248551"/>
                  </a:lnTo>
                  <a:lnTo>
                    <a:pt x="402983" y="248551"/>
                  </a:lnTo>
                  <a:lnTo>
                    <a:pt x="402983" y="216674"/>
                  </a:lnTo>
                  <a:close/>
                </a:path>
                <a:path w="774700" h="280035">
                  <a:moveTo>
                    <a:pt x="588518" y="92875"/>
                  </a:moveTo>
                  <a:lnTo>
                    <a:pt x="556666" y="92875"/>
                  </a:lnTo>
                  <a:lnTo>
                    <a:pt x="556666" y="124752"/>
                  </a:lnTo>
                  <a:lnTo>
                    <a:pt x="588518" y="124752"/>
                  </a:lnTo>
                  <a:lnTo>
                    <a:pt x="588518" y="92875"/>
                  </a:lnTo>
                  <a:close/>
                </a:path>
                <a:path w="774700" h="280035">
                  <a:moveTo>
                    <a:pt x="774141" y="92875"/>
                  </a:moveTo>
                  <a:lnTo>
                    <a:pt x="743229" y="92875"/>
                  </a:lnTo>
                  <a:lnTo>
                    <a:pt x="742276" y="92875"/>
                  </a:lnTo>
                  <a:lnTo>
                    <a:pt x="742276" y="155689"/>
                  </a:lnTo>
                  <a:lnTo>
                    <a:pt x="742276" y="185724"/>
                  </a:lnTo>
                  <a:lnTo>
                    <a:pt x="712279" y="185724"/>
                  </a:lnTo>
                  <a:lnTo>
                    <a:pt x="712279" y="155689"/>
                  </a:lnTo>
                  <a:lnTo>
                    <a:pt x="742276" y="155689"/>
                  </a:lnTo>
                  <a:lnTo>
                    <a:pt x="742276" y="92875"/>
                  </a:lnTo>
                  <a:lnTo>
                    <a:pt x="712279" y="92875"/>
                  </a:lnTo>
                  <a:lnTo>
                    <a:pt x="711377" y="92875"/>
                  </a:lnTo>
                  <a:lnTo>
                    <a:pt x="711377" y="124752"/>
                  </a:lnTo>
                  <a:lnTo>
                    <a:pt x="711377" y="154774"/>
                  </a:lnTo>
                  <a:lnTo>
                    <a:pt x="681367" y="154774"/>
                  </a:lnTo>
                  <a:lnTo>
                    <a:pt x="681367" y="124752"/>
                  </a:lnTo>
                  <a:lnTo>
                    <a:pt x="711377" y="124752"/>
                  </a:lnTo>
                  <a:lnTo>
                    <a:pt x="711377" y="92875"/>
                  </a:lnTo>
                  <a:lnTo>
                    <a:pt x="681367" y="92875"/>
                  </a:lnTo>
                  <a:lnTo>
                    <a:pt x="681367" y="62826"/>
                  </a:lnTo>
                  <a:lnTo>
                    <a:pt x="712279" y="62826"/>
                  </a:lnTo>
                  <a:lnTo>
                    <a:pt x="712279" y="30949"/>
                  </a:lnTo>
                  <a:lnTo>
                    <a:pt x="680415" y="30949"/>
                  </a:lnTo>
                  <a:lnTo>
                    <a:pt x="680415" y="61899"/>
                  </a:lnTo>
                  <a:lnTo>
                    <a:pt x="680415" y="93789"/>
                  </a:lnTo>
                  <a:lnTo>
                    <a:pt x="680415" y="123799"/>
                  </a:lnTo>
                  <a:lnTo>
                    <a:pt x="680415" y="155689"/>
                  </a:lnTo>
                  <a:lnTo>
                    <a:pt x="680415" y="185724"/>
                  </a:lnTo>
                  <a:lnTo>
                    <a:pt x="650392" y="185724"/>
                  </a:lnTo>
                  <a:lnTo>
                    <a:pt x="650392" y="155689"/>
                  </a:lnTo>
                  <a:lnTo>
                    <a:pt x="680415" y="155689"/>
                  </a:lnTo>
                  <a:lnTo>
                    <a:pt x="680415" y="123799"/>
                  </a:lnTo>
                  <a:lnTo>
                    <a:pt x="650392" y="123799"/>
                  </a:lnTo>
                  <a:lnTo>
                    <a:pt x="650392" y="93789"/>
                  </a:lnTo>
                  <a:lnTo>
                    <a:pt x="680415" y="93789"/>
                  </a:lnTo>
                  <a:lnTo>
                    <a:pt x="680415" y="61899"/>
                  </a:lnTo>
                  <a:lnTo>
                    <a:pt x="650392" y="61899"/>
                  </a:lnTo>
                  <a:lnTo>
                    <a:pt x="650392" y="30949"/>
                  </a:lnTo>
                  <a:lnTo>
                    <a:pt x="619531" y="30949"/>
                  </a:lnTo>
                  <a:lnTo>
                    <a:pt x="618528" y="30949"/>
                  </a:lnTo>
                  <a:lnTo>
                    <a:pt x="618528" y="62826"/>
                  </a:lnTo>
                  <a:lnTo>
                    <a:pt x="618528" y="92875"/>
                  </a:lnTo>
                  <a:lnTo>
                    <a:pt x="618528" y="93789"/>
                  </a:lnTo>
                  <a:lnTo>
                    <a:pt x="618528" y="123799"/>
                  </a:lnTo>
                  <a:lnTo>
                    <a:pt x="618528" y="124752"/>
                  </a:lnTo>
                  <a:lnTo>
                    <a:pt x="618528" y="154774"/>
                  </a:lnTo>
                  <a:lnTo>
                    <a:pt x="588518" y="154774"/>
                  </a:lnTo>
                  <a:lnTo>
                    <a:pt x="587667" y="154774"/>
                  </a:lnTo>
                  <a:lnTo>
                    <a:pt x="557669" y="154774"/>
                  </a:lnTo>
                  <a:lnTo>
                    <a:pt x="556666" y="154774"/>
                  </a:lnTo>
                  <a:lnTo>
                    <a:pt x="526681" y="154774"/>
                  </a:lnTo>
                  <a:lnTo>
                    <a:pt x="526681" y="124752"/>
                  </a:lnTo>
                  <a:lnTo>
                    <a:pt x="526681" y="123799"/>
                  </a:lnTo>
                  <a:lnTo>
                    <a:pt x="526681" y="93789"/>
                  </a:lnTo>
                  <a:lnTo>
                    <a:pt x="526681" y="92875"/>
                  </a:lnTo>
                  <a:lnTo>
                    <a:pt x="526681" y="62826"/>
                  </a:lnTo>
                  <a:lnTo>
                    <a:pt x="556666" y="62826"/>
                  </a:lnTo>
                  <a:lnTo>
                    <a:pt x="557669" y="62826"/>
                  </a:lnTo>
                  <a:lnTo>
                    <a:pt x="587667" y="62826"/>
                  </a:lnTo>
                  <a:lnTo>
                    <a:pt x="588518" y="62826"/>
                  </a:lnTo>
                  <a:lnTo>
                    <a:pt x="618528" y="62826"/>
                  </a:lnTo>
                  <a:lnTo>
                    <a:pt x="618528" y="30949"/>
                  </a:lnTo>
                  <a:lnTo>
                    <a:pt x="494830" y="30949"/>
                  </a:lnTo>
                  <a:lnTo>
                    <a:pt x="494830" y="62826"/>
                  </a:lnTo>
                  <a:lnTo>
                    <a:pt x="494830" y="154774"/>
                  </a:lnTo>
                  <a:lnTo>
                    <a:pt x="464870" y="154774"/>
                  </a:lnTo>
                  <a:lnTo>
                    <a:pt x="463918" y="154774"/>
                  </a:lnTo>
                  <a:lnTo>
                    <a:pt x="433920" y="154774"/>
                  </a:lnTo>
                  <a:lnTo>
                    <a:pt x="433920" y="124752"/>
                  </a:lnTo>
                  <a:lnTo>
                    <a:pt x="464870" y="124752"/>
                  </a:lnTo>
                  <a:lnTo>
                    <a:pt x="464870" y="93789"/>
                  </a:lnTo>
                  <a:lnTo>
                    <a:pt x="464870" y="92875"/>
                  </a:lnTo>
                  <a:lnTo>
                    <a:pt x="464870" y="62826"/>
                  </a:lnTo>
                  <a:lnTo>
                    <a:pt x="494830" y="62826"/>
                  </a:lnTo>
                  <a:lnTo>
                    <a:pt x="494830" y="30949"/>
                  </a:lnTo>
                  <a:lnTo>
                    <a:pt x="463918" y="30949"/>
                  </a:lnTo>
                  <a:lnTo>
                    <a:pt x="463918" y="61899"/>
                  </a:lnTo>
                  <a:lnTo>
                    <a:pt x="433920" y="61899"/>
                  </a:lnTo>
                  <a:lnTo>
                    <a:pt x="433019" y="61899"/>
                  </a:lnTo>
                  <a:lnTo>
                    <a:pt x="402983" y="61899"/>
                  </a:lnTo>
                  <a:lnTo>
                    <a:pt x="402056" y="61899"/>
                  </a:lnTo>
                  <a:lnTo>
                    <a:pt x="372033" y="61899"/>
                  </a:lnTo>
                  <a:lnTo>
                    <a:pt x="372033" y="30949"/>
                  </a:lnTo>
                  <a:lnTo>
                    <a:pt x="340169" y="30949"/>
                  </a:lnTo>
                  <a:lnTo>
                    <a:pt x="340169" y="62826"/>
                  </a:lnTo>
                  <a:lnTo>
                    <a:pt x="371132" y="62826"/>
                  </a:lnTo>
                  <a:lnTo>
                    <a:pt x="371132" y="93789"/>
                  </a:lnTo>
                  <a:lnTo>
                    <a:pt x="402056" y="93789"/>
                  </a:lnTo>
                  <a:lnTo>
                    <a:pt x="402056" y="123799"/>
                  </a:lnTo>
                  <a:lnTo>
                    <a:pt x="371132" y="123799"/>
                  </a:lnTo>
                  <a:lnTo>
                    <a:pt x="371132" y="154774"/>
                  </a:lnTo>
                  <a:lnTo>
                    <a:pt x="371132" y="155689"/>
                  </a:lnTo>
                  <a:lnTo>
                    <a:pt x="371132" y="186651"/>
                  </a:lnTo>
                  <a:lnTo>
                    <a:pt x="402983" y="186651"/>
                  </a:lnTo>
                  <a:lnTo>
                    <a:pt x="402983" y="155689"/>
                  </a:lnTo>
                  <a:lnTo>
                    <a:pt x="433019" y="155689"/>
                  </a:lnTo>
                  <a:lnTo>
                    <a:pt x="433019" y="186651"/>
                  </a:lnTo>
                  <a:lnTo>
                    <a:pt x="463918" y="186651"/>
                  </a:lnTo>
                  <a:lnTo>
                    <a:pt x="464870" y="186651"/>
                  </a:lnTo>
                  <a:lnTo>
                    <a:pt x="494830" y="186651"/>
                  </a:lnTo>
                  <a:lnTo>
                    <a:pt x="494830" y="216674"/>
                  </a:lnTo>
                  <a:lnTo>
                    <a:pt x="494830" y="217614"/>
                  </a:lnTo>
                  <a:lnTo>
                    <a:pt x="494830" y="248551"/>
                  </a:lnTo>
                  <a:lnTo>
                    <a:pt x="526681" y="248551"/>
                  </a:lnTo>
                  <a:lnTo>
                    <a:pt x="526681" y="217614"/>
                  </a:lnTo>
                  <a:lnTo>
                    <a:pt x="556666" y="217614"/>
                  </a:lnTo>
                  <a:lnTo>
                    <a:pt x="557669" y="217614"/>
                  </a:lnTo>
                  <a:lnTo>
                    <a:pt x="588518" y="217614"/>
                  </a:lnTo>
                  <a:lnTo>
                    <a:pt x="588518" y="186651"/>
                  </a:lnTo>
                  <a:lnTo>
                    <a:pt x="618528" y="186651"/>
                  </a:lnTo>
                  <a:lnTo>
                    <a:pt x="618528" y="217614"/>
                  </a:lnTo>
                  <a:lnTo>
                    <a:pt x="649516" y="217614"/>
                  </a:lnTo>
                  <a:lnTo>
                    <a:pt x="649516" y="248551"/>
                  </a:lnTo>
                  <a:lnTo>
                    <a:pt x="680415" y="248551"/>
                  </a:lnTo>
                  <a:lnTo>
                    <a:pt x="681367" y="248551"/>
                  </a:lnTo>
                  <a:lnTo>
                    <a:pt x="712279" y="248551"/>
                  </a:lnTo>
                  <a:lnTo>
                    <a:pt x="712279" y="217614"/>
                  </a:lnTo>
                  <a:lnTo>
                    <a:pt x="742276" y="217614"/>
                  </a:lnTo>
                  <a:lnTo>
                    <a:pt x="742276" y="248551"/>
                  </a:lnTo>
                  <a:lnTo>
                    <a:pt x="774141" y="248551"/>
                  </a:lnTo>
                  <a:lnTo>
                    <a:pt x="774141" y="154774"/>
                  </a:lnTo>
                  <a:lnTo>
                    <a:pt x="743229" y="154774"/>
                  </a:lnTo>
                  <a:lnTo>
                    <a:pt x="743229" y="124752"/>
                  </a:lnTo>
                  <a:lnTo>
                    <a:pt x="774141" y="124752"/>
                  </a:lnTo>
                  <a:lnTo>
                    <a:pt x="774141" y="92875"/>
                  </a:lnTo>
                  <a:close/>
                </a:path>
                <a:path w="774700" h="280035">
                  <a:moveTo>
                    <a:pt x="774141" y="0"/>
                  </a:moveTo>
                  <a:lnTo>
                    <a:pt x="742276" y="0"/>
                  </a:lnTo>
                  <a:lnTo>
                    <a:pt x="742276" y="31889"/>
                  </a:lnTo>
                  <a:lnTo>
                    <a:pt x="774141" y="31889"/>
                  </a:lnTo>
                  <a:lnTo>
                    <a:pt x="774141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71413" y="4826419"/>
              <a:ext cx="774700" cy="775335"/>
            </a:xfrm>
            <a:custGeom>
              <a:avLst/>
              <a:gdLst/>
              <a:ahLst/>
              <a:cxnLst/>
              <a:rect l="l" t="t" r="r" b="b"/>
              <a:pathLst>
                <a:path w="774700" h="775335">
                  <a:moveTo>
                    <a:pt x="154597" y="619582"/>
                  </a:moveTo>
                  <a:lnTo>
                    <a:pt x="61810" y="619582"/>
                  </a:lnTo>
                  <a:lnTo>
                    <a:pt x="61810" y="712444"/>
                  </a:lnTo>
                  <a:lnTo>
                    <a:pt x="154597" y="712444"/>
                  </a:lnTo>
                  <a:lnTo>
                    <a:pt x="154597" y="619582"/>
                  </a:lnTo>
                  <a:close/>
                </a:path>
                <a:path w="774700" h="775335">
                  <a:moveTo>
                    <a:pt x="154597" y="62407"/>
                  </a:moveTo>
                  <a:lnTo>
                    <a:pt x="61810" y="62407"/>
                  </a:lnTo>
                  <a:lnTo>
                    <a:pt x="61810" y="155270"/>
                  </a:lnTo>
                  <a:lnTo>
                    <a:pt x="154597" y="155270"/>
                  </a:lnTo>
                  <a:lnTo>
                    <a:pt x="154597" y="62407"/>
                  </a:lnTo>
                  <a:close/>
                </a:path>
                <a:path w="774700" h="775335">
                  <a:moveTo>
                    <a:pt x="216484" y="557174"/>
                  </a:moveTo>
                  <a:lnTo>
                    <a:pt x="0" y="557174"/>
                  </a:lnTo>
                  <a:lnTo>
                    <a:pt x="0" y="588924"/>
                  </a:lnTo>
                  <a:lnTo>
                    <a:pt x="0" y="743864"/>
                  </a:lnTo>
                  <a:lnTo>
                    <a:pt x="0" y="774344"/>
                  </a:lnTo>
                  <a:lnTo>
                    <a:pt x="216484" y="774344"/>
                  </a:lnTo>
                  <a:lnTo>
                    <a:pt x="216484" y="743864"/>
                  </a:lnTo>
                  <a:lnTo>
                    <a:pt x="30911" y="743864"/>
                  </a:lnTo>
                  <a:lnTo>
                    <a:pt x="30911" y="588924"/>
                  </a:lnTo>
                  <a:lnTo>
                    <a:pt x="185572" y="588924"/>
                  </a:lnTo>
                  <a:lnTo>
                    <a:pt x="185572" y="743407"/>
                  </a:lnTo>
                  <a:lnTo>
                    <a:pt x="216484" y="743407"/>
                  </a:lnTo>
                  <a:lnTo>
                    <a:pt x="216484" y="588924"/>
                  </a:lnTo>
                  <a:lnTo>
                    <a:pt x="216484" y="588632"/>
                  </a:lnTo>
                  <a:lnTo>
                    <a:pt x="216484" y="557174"/>
                  </a:lnTo>
                  <a:close/>
                </a:path>
                <a:path w="774700" h="775335">
                  <a:moveTo>
                    <a:pt x="216484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186690"/>
                  </a:lnTo>
                  <a:lnTo>
                    <a:pt x="0" y="217170"/>
                  </a:lnTo>
                  <a:lnTo>
                    <a:pt x="216484" y="217170"/>
                  </a:lnTo>
                  <a:lnTo>
                    <a:pt x="216484" y="186690"/>
                  </a:lnTo>
                  <a:lnTo>
                    <a:pt x="30911" y="186690"/>
                  </a:lnTo>
                  <a:lnTo>
                    <a:pt x="30911" y="31750"/>
                  </a:lnTo>
                  <a:lnTo>
                    <a:pt x="185572" y="31750"/>
                  </a:lnTo>
                  <a:lnTo>
                    <a:pt x="185572" y="186232"/>
                  </a:lnTo>
                  <a:lnTo>
                    <a:pt x="216484" y="186232"/>
                  </a:lnTo>
                  <a:lnTo>
                    <a:pt x="216484" y="31750"/>
                  </a:lnTo>
                  <a:lnTo>
                    <a:pt x="216484" y="31457"/>
                  </a:lnTo>
                  <a:lnTo>
                    <a:pt x="216484" y="0"/>
                  </a:lnTo>
                  <a:close/>
                </a:path>
                <a:path w="774700" h="775335">
                  <a:moveTo>
                    <a:pt x="310210" y="743394"/>
                  </a:moveTo>
                  <a:lnTo>
                    <a:pt x="279311" y="743394"/>
                  </a:lnTo>
                  <a:lnTo>
                    <a:pt x="278358" y="743394"/>
                  </a:lnTo>
                  <a:lnTo>
                    <a:pt x="247446" y="743394"/>
                  </a:lnTo>
                  <a:lnTo>
                    <a:pt x="247446" y="775271"/>
                  </a:lnTo>
                  <a:lnTo>
                    <a:pt x="278358" y="775271"/>
                  </a:lnTo>
                  <a:lnTo>
                    <a:pt x="279311" y="775271"/>
                  </a:lnTo>
                  <a:lnTo>
                    <a:pt x="310210" y="775271"/>
                  </a:lnTo>
                  <a:lnTo>
                    <a:pt x="310210" y="743394"/>
                  </a:lnTo>
                  <a:close/>
                </a:path>
                <a:path w="774700" h="775335">
                  <a:moveTo>
                    <a:pt x="372033" y="712431"/>
                  </a:moveTo>
                  <a:lnTo>
                    <a:pt x="340169" y="712431"/>
                  </a:lnTo>
                  <a:lnTo>
                    <a:pt x="340169" y="743394"/>
                  </a:lnTo>
                  <a:lnTo>
                    <a:pt x="340169" y="744308"/>
                  </a:lnTo>
                  <a:lnTo>
                    <a:pt x="340169" y="775271"/>
                  </a:lnTo>
                  <a:lnTo>
                    <a:pt x="372033" y="775271"/>
                  </a:lnTo>
                  <a:lnTo>
                    <a:pt x="372033" y="744308"/>
                  </a:lnTo>
                  <a:lnTo>
                    <a:pt x="372033" y="743394"/>
                  </a:lnTo>
                  <a:lnTo>
                    <a:pt x="372033" y="712431"/>
                  </a:lnTo>
                  <a:close/>
                </a:path>
                <a:path w="774700" h="775335">
                  <a:moveTo>
                    <a:pt x="711314" y="62407"/>
                  </a:moveTo>
                  <a:lnTo>
                    <a:pt x="618528" y="62407"/>
                  </a:lnTo>
                  <a:lnTo>
                    <a:pt x="618528" y="155270"/>
                  </a:lnTo>
                  <a:lnTo>
                    <a:pt x="711314" y="155270"/>
                  </a:lnTo>
                  <a:lnTo>
                    <a:pt x="711314" y="62407"/>
                  </a:lnTo>
                  <a:close/>
                </a:path>
                <a:path w="774700" h="775335">
                  <a:moveTo>
                    <a:pt x="773201" y="0"/>
                  </a:moveTo>
                  <a:lnTo>
                    <a:pt x="556666" y="0"/>
                  </a:lnTo>
                  <a:lnTo>
                    <a:pt x="556666" y="31750"/>
                  </a:lnTo>
                  <a:lnTo>
                    <a:pt x="556666" y="186690"/>
                  </a:lnTo>
                  <a:lnTo>
                    <a:pt x="556666" y="217170"/>
                  </a:lnTo>
                  <a:lnTo>
                    <a:pt x="773201" y="217170"/>
                  </a:lnTo>
                  <a:lnTo>
                    <a:pt x="773201" y="186690"/>
                  </a:lnTo>
                  <a:lnTo>
                    <a:pt x="587629" y="186690"/>
                  </a:lnTo>
                  <a:lnTo>
                    <a:pt x="587629" y="31750"/>
                  </a:lnTo>
                  <a:lnTo>
                    <a:pt x="742238" y="31750"/>
                  </a:lnTo>
                  <a:lnTo>
                    <a:pt x="742238" y="186232"/>
                  </a:lnTo>
                  <a:lnTo>
                    <a:pt x="773201" y="186232"/>
                  </a:lnTo>
                  <a:lnTo>
                    <a:pt x="773201" y="31750"/>
                  </a:lnTo>
                  <a:lnTo>
                    <a:pt x="773201" y="31457"/>
                  </a:lnTo>
                  <a:lnTo>
                    <a:pt x="773201" y="0"/>
                  </a:lnTo>
                  <a:close/>
                </a:path>
                <a:path w="774700" h="775335">
                  <a:moveTo>
                    <a:pt x="774141" y="712431"/>
                  </a:moveTo>
                  <a:lnTo>
                    <a:pt x="742276" y="712431"/>
                  </a:lnTo>
                  <a:lnTo>
                    <a:pt x="742276" y="743394"/>
                  </a:lnTo>
                  <a:lnTo>
                    <a:pt x="712279" y="743394"/>
                  </a:lnTo>
                  <a:lnTo>
                    <a:pt x="711377" y="743394"/>
                  </a:lnTo>
                  <a:lnTo>
                    <a:pt x="681367" y="743394"/>
                  </a:lnTo>
                  <a:lnTo>
                    <a:pt x="681367" y="712431"/>
                  </a:lnTo>
                  <a:lnTo>
                    <a:pt x="433019" y="712431"/>
                  </a:lnTo>
                  <a:lnTo>
                    <a:pt x="433019" y="744308"/>
                  </a:lnTo>
                  <a:lnTo>
                    <a:pt x="556666" y="744308"/>
                  </a:lnTo>
                  <a:lnTo>
                    <a:pt x="556666" y="775271"/>
                  </a:lnTo>
                  <a:lnTo>
                    <a:pt x="774141" y="775271"/>
                  </a:lnTo>
                  <a:lnTo>
                    <a:pt x="774141" y="744308"/>
                  </a:lnTo>
                  <a:lnTo>
                    <a:pt x="774141" y="743394"/>
                  </a:lnTo>
                  <a:lnTo>
                    <a:pt x="774141" y="712431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4873" y="6048325"/>
              <a:ext cx="1545474" cy="1556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8359" y="4584886"/>
              <a:ext cx="1766068" cy="17668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76431" y="4715445"/>
              <a:ext cx="996950" cy="998219"/>
            </a:xfrm>
            <a:custGeom>
              <a:avLst/>
              <a:gdLst/>
              <a:ahLst/>
              <a:cxnLst/>
              <a:rect l="l" t="t" r="r" b="b"/>
              <a:pathLst>
                <a:path w="996950" h="998220">
                  <a:moveTo>
                    <a:pt x="941241" y="0"/>
                  </a:moveTo>
                  <a:lnTo>
                    <a:pt x="55694" y="0"/>
                  </a:lnTo>
                  <a:lnTo>
                    <a:pt x="34022" y="4380"/>
                  </a:lnTo>
                  <a:lnTo>
                    <a:pt x="16318" y="16325"/>
                  </a:lnTo>
                  <a:lnTo>
                    <a:pt x="4379" y="34042"/>
                  </a:lnTo>
                  <a:lnTo>
                    <a:pt x="0" y="55738"/>
                  </a:lnTo>
                  <a:lnTo>
                    <a:pt x="0" y="941987"/>
                  </a:lnTo>
                  <a:lnTo>
                    <a:pt x="4379" y="963683"/>
                  </a:lnTo>
                  <a:lnTo>
                    <a:pt x="16318" y="981400"/>
                  </a:lnTo>
                  <a:lnTo>
                    <a:pt x="34022" y="993345"/>
                  </a:lnTo>
                  <a:lnTo>
                    <a:pt x="55694" y="997726"/>
                  </a:lnTo>
                  <a:lnTo>
                    <a:pt x="941241" y="997726"/>
                  </a:lnTo>
                  <a:lnTo>
                    <a:pt x="962914" y="993345"/>
                  </a:lnTo>
                  <a:lnTo>
                    <a:pt x="980618" y="981400"/>
                  </a:lnTo>
                  <a:lnTo>
                    <a:pt x="992557" y="963683"/>
                  </a:lnTo>
                  <a:lnTo>
                    <a:pt x="996936" y="941987"/>
                  </a:lnTo>
                  <a:lnTo>
                    <a:pt x="996936" y="55738"/>
                  </a:lnTo>
                  <a:lnTo>
                    <a:pt x="992557" y="34042"/>
                  </a:lnTo>
                  <a:lnTo>
                    <a:pt x="980618" y="16325"/>
                  </a:lnTo>
                  <a:lnTo>
                    <a:pt x="962914" y="4380"/>
                  </a:lnTo>
                  <a:lnTo>
                    <a:pt x="9412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072856" y="4711890"/>
              <a:ext cx="1004569" cy="1005205"/>
            </a:xfrm>
            <a:custGeom>
              <a:avLst/>
              <a:gdLst/>
              <a:ahLst/>
              <a:cxnLst/>
              <a:rect l="l" t="t" r="r" b="b"/>
              <a:pathLst>
                <a:path w="1004570" h="1005204">
                  <a:moveTo>
                    <a:pt x="302412" y="328536"/>
                  </a:moveTo>
                  <a:lnTo>
                    <a:pt x="302412" y="328536"/>
                  </a:lnTo>
                  <a:lnTo>
                    <a:pt x="168300" y="328536"/>
                  </a:lnTo>
                  <a:lnTo>
                    <a:pt x="168300" y="355231"/>
                  </a:lnTo>
                  <a:lnTo>
                    <a:pt x="142405" y="355231"/>
                  </a:lnTo>
                  <a:lnTo>
                    <a:pt x="142405" y="328536"/>
                  </a:lnTo>
                  <a:lnTo>
                    <a:pt x="114935" y="328536"/>
                  </a:lnTo>
                  <a:lnTo>
                    <a:pt x="114935" y="355231"/>
                  </a:lnTo>
                  <a:lnTo>
                    <a:pt x="114935" y="356019"/>
                  </a:lnTo>
                  <a:lnTo>
                    <a:pt x="114935" y="382714"/>
                  </a:lnTo>
                  <a:lnTo>
                    <a:pt x="141630" y="382714"/>
                  </a:lnTo>
                  <a:lnTo>
                    <a:pt x="142405" y="382714"/>
                  </a:lnTo>
                  <a:lnTo>
                    <a:pt x="168300" y="382714"/>
                  </a:lnTo>
                  <a:lnTo>
                    <a:pt x="169087" y="382714"/>
                  </a:lnTo>
                  <a:lnTo>
                    <a:pt x="195757" y="382714"/>
                  </a:lnTo>
                  <a:lnTo>
                    <a:pt x="195757" y="356019"/>
                  </a:lnTo>
                  <a:lnTo>
                    <a:pt x="221602" y="356019"/>
                  </a:lnTo>
                  <a:lnTo>
                    <a:pt x="221602" y="382714"/>
                  </a:lnTo>
                  <a:lnTo>
                    <a:pt x="248272" y="382714"/>
                  </a:lnTo>
                  <a:lnTo>
                    <a:pt x="249059" y="382714"/>
                  </a:lnTo>
                  <a:lnTo>
                    <a:pt x="275729" y="382714"/>
                  </a:lnTo>
                  <a:lnTo>
                    <a:pt x="275729" y="356019"/>
                  </a:lnTo>
                  <a:lnTo>
                    <a:pt x="302412" y="356019"/>
                  </a:lnTo>
                  <a:lnTo>
                    <a:pt x="302412" y="328536"/>
                  </a:lnTo>
                  <a:close/>
                </a:path>
                <a:path w="1004570" h="1005204">
                  <a:moveTo>
                    <a:pt x="462381" y="115036"/>
                  </a:moveTo>
                  <a:lnTo>
                    <a:pt x="434924" y="115036"/>
                  </a:lnTo>
                  <a:lnTo>
                    <a:pt x="434924" y="142519"/>
                  </a:lnTo>
                  <a:lnTo>
                    <a:pt x="462381" y="142519"/>
                  </a:lnTo>
                  <a:lnTo>
                    <a:pt x="462381" y="115036"/>
                  </a:lnTo>
                  <a:close/>
                </a:path>
                <a:path w="1004570" h="1005204">
                  <a:moveTo>
                    <a:pt x="515734" y="168427"/>
                  </a:moveTo>
                  <a:lnTo>
                    <a:pt x="488276" y="168427"/>
                  </a:lnTo>
                  <a:lnTo>
                    <a:pt x="488276" y="195910"/>
                  </a:lnTo>
                  <a:lnTo>
                    <a:pt x="515734" y="195910"/>
                  </a:lnTo>
                  <a:lnTo>
                    <a:pt x="515734" y="168427"/>
                  </a:lnTo>
                  <a:close/>
                </a:path>
                <a:path w="1004570" h="1005204">
                  <a:moveTo>
                    <a:pt x="569087" y="115036"/>
                  </a:moveTo>
                  <a:lnTo>
                    <a:pt x="542404" y="115036"/>
                  </a:lnTo>
                  <a:lnTo>
                    <a:pt x="541629" y="115036"/>
                  </a:lnTo>
                  <a:lnTo>
                    <a:pt x="514946" y="115036"/>
                  </a:lnTo>
                  <a:lnTo>
                    <a:pt x="514946" y="142519"/>
                  </a:lnTo>
                  <a:lnTo>
                    <a:pt x="541629" y="142519"/>
                  </a:lnTo>
                  <a:lnTo>
                    <a:pt x="542404" y="142519"/>
                  </a:lnTo>
                  <a:lnTo>
                    <a:pt x="569087" y="142519"/>
                  </a:lnTo>
                  <a:lnTo>
                    <a:pt x="569087" y="115036"/>
                  </a:lnTo>
                  <a:close/>
                </a:path>
                <a:path w="1004570" h="1005204">
                  <a:moveTo>
                    <a:pt x="622439" y="275170"/>
                  </a:moveTo>
                  <a:lnTo>
                    <a:pt x="594982" y="275170"/>
                  </a:lnTo>
                  <a:lnTo>
                    <a:pt x="594982" y="301853"/>
                  </a:lnTo>
                  <a:lnTo>
                    <a:pt x="594982" y="302666"/>
                  </a:lnTo>
                  <a:lnTo>
                    <a:pt x="594982" y="328536"/>
                  </a:lnTo>
                  <a:lnTo>
                    <a:pt x="568299" y="328536"/>
                  </a:lnTo>
                  <a:lnTo>
                    <a:pt x="568299" y="356019"/>
                  </a:lnTo>
                  <a:lnTo>
                    <a:pt x="595757" y="356019"/>
                  </a:lnTo>
                  <a:lnTo>
                    <a:pt x="595757" y="329336"/>
                  </a:lnTo>
                  <a:lnTo>
                    <a:pt x="622439" y="329336"/>
                  </a:lnTo>
                  <a:lnTo>
                    <a:pt x="622439" y="302666"/>
                  </a:lnTo>
                  <a:lnTo>
                    <a:pt x="622439" y="301853"/>
                  </a:lnTo>
                  <a:lnTo>
                    <a:pt x="622439" y="275170"/>
                  </a:lnTo>
                  <a:close/>
                </a:path>
                <a:path w="1004570" h="1005204">
                  <a:moveTo>
                    <a:pt x="675792" y="275170"/>
                  </a:moveTo>
                  <a:lnTo>
                    <a:pt x="648335" y="275170"/>
                  </a:lnTo>
                  <a:lnTo>
                    <a:pt x="648335" y="301853"/>
                  </a:lnTo>
                  <a:lnTo>
                    <a:pt x="648335" y="302666"/>
                  </a:lnTo>
                  <a:lnTo>
                    <a:pt x="648335" y="329336"/>
                  </a:lnTo>
                  <a:lnTo>
                    <a:pt x="675792" y="329336"/>
                  </a:lnTo>
                  <a:lnTo>
                    <a:pt x="675792" y="302666"/>
                  </a:lnTo>
                  <a:lnTo>
                    <a:pt x="675792" y="301853"/>
                  </a:lnTo>
                  <a:lnTo>
                    <a:pt x="675792" y="275170"/>
                  </a:lnTo>
                  <a:close/>
                </a:path>
                <a:path w="1004570" h="1005204">
                  <a:moveTo>
                    <a:pt x="675792" y="221780"/>
                  </a:moveTo>
                  <a:lnTo>
                    <a:pt x="675792" y="221780"/>
                  </a:lnTo>
                  <a:lnTo>
                    <a:pt x="595757" y="221780"/>
                  </a:lnTo>
                  <a:lnTo>
                    <a:pt x="595757" y="195910"/>
                  </a:lnTo>
                  <a:lnTo>
                    <a:pt x="622439" y="195910"/>
                  </a:lnTo>
                  <a:lnTo>
                    <a:pt x="622439" y="168427"/>
                  </a:lnTo>
                  <a:lnTo>
                    <a:pt x="594982" y="168427"/>
                  </a:lnTo>
                  <a:lnTo>
                    <a:pt x="594982" y="195084"/>
                  </a:lnTo>
                  <a:lnTo>
                    <a:pt x="569087" y="195084"/>
                  </a:lnTo>
                  <a:lnTo>
                    <a:pt x="569087" y="168427"/>
                  </a:lnTo>
                  <a:lnTo>
                    <a:pt x="541629" y="168427"/>
                  </a:lnTo>
                  <a:lnTo>
                    <a:pt x="541629" y="195084"/>
                  </a:lnTo>
                  <a:lnTo>
                    <a:pt x="541629" y="195910"/>
                  </a:lnTo>
                  <a:lnTo>
                    <a:pt x="541629" y="221780"/>
                  </a:lnTo>
                  <a:lnTo>
                    <a:pt x="541629" y="275971"/>
                  </a:lnTo>
                  <a:lnTo>
                    <a:pt x="541629" y="301853"/>
                  </a:lnTo>
                  <a:lnTo>
                    <a:pt x="515734" y="301853"/>
                  </a:lnTo>
                  <a:lnTo>
                    <a:pt x="515734" y="275971"/>
                  </a:lnTo>
                  <a:lnTo>
                    <a:pt x="541629" y="275971"/>
                  </a:lnTo>
                  <a:lnTo>
                    <a:pt x="541629" y="221780"/>
                  </a:lnTo>
                  <a:lnTo>
                    <a:pt x="515734" y="221780"/>
                  </a:lnTo>
                  <a:lnTo>
                    <a:pt x="514946" y="221780"/>
                  </a:lnTo>
                  <a:lnTo>
                    <a:pt x="514946" y="302666"/>
                  </a:lnTo>
                  <a:lnTo>
                    <a:pt x="514946" y="328536"/>
                  </a:lnTo>
                  <a:lnTo>
                    <a:pt x="489089" y="328536"/>
                  </a:lnTo>
                  <a:lnTo>
                    <a:pt x="489089" y="302666"/>
                  </a:lnTo>
                  <a:lnTo>
                    <a:pt x="514946" y="302666"/>
                  </a:lnTo>
                  <a:lnTo>
                    <a:pt x="514946" y="221780"/>
                  </a:lnTo>
                  <a:lnTo>
                    <a:pt x="489089" y="221780"/>
                  </a:lnTo>
                  <a:lnTo>
                    <a:pt x="488276" y="221780"/>
                  </a:lnTo>
                  <a:lnTo>
                    <a:pt x="488276" y="275971"/>
                  </a:lnTo>
                  <a:lnTo>
                    <a:pt x="488276" y="301853"/>
                  </a:lnTo>
                  <a:lnTo>
                    <a:pt x="462381" y="301853"/>
                  </a:lnTo>
                  <a:lnTo>
                    <a:pt x="462381" y="275971"/>
                  </a:lnTo>
                  <a:lnTo>
                    <a:pt x="488276" y="275971"/>
                  </a:lnTo>
                  <a:lnTo>
                    <a:pt x="488276" y="221780"/>
                  </a:lnTo>
                  <a:lnTo>
                    <a:pt x="461632" y="221780"/>
                  </a:lnTo>
                  <a:lnTo>
                    <a:pt x="461632" y="248488"/>
                  </a:lnTo>
                  <a:lnTo>
                    <a:pt x="461632" y="249275"/>
                  </a:lnTo>
                  <a:lnTo>
                    <a:pt x="461632" y="275170"/>
                  </a:lnTo>
                  <a:lnTo>
                    <a:pt x="461632" y="302666"/>
                  </a:lnTo>
                  <a:lnTo>
                    <a:pt x="461632" y="328536"/>
                  </a:lnTo>
                  <a:lnTo>
                    <a:pt x="435737" y="328536"/>
                  </a:lnTo>
                  <a:lnTo>
                    <a:pt x="435737" y="302666"/>
                  </a:lnTo>
                  <a:lnTo>
                    <a:pt x="461632" y="302666"/>
                  </a:lnTo>
                  <a:lnTo>
                    <a:pt x="461632" y="275170"/>
                  </a:lnTo>
                  <a:lnTo>
                    <a:pt x="434924" y="275170"/>
                  </a:lnTo>
                  <a:lnTo>
                    <a:pt x="434924" y="301853"/>
                  </a:lnTo>
                  <a:lnTo>
                    <a:pt x="409079" y="301853"/>
                  </a:lnTo>
                  <a:lnTo>
                    <a:pt x="409079" y="222580"/>
                  </a:lnTo>
                  <a:lnTo>
                    <a:pt x="435737" y="222580"/>
                  </a:lnTo>
                  <a:lnTo>
                    <a:pt x="435737" y="195910"/>
                  </a:lnTo>
                  <a:lnTo>
                    <a:pt x="462381" y="195910"/>
                  </a:lnTo>
                  <a:lnTo>
                    <a:pt x="462381" y="168427"/>
                  </a:lnTo>
                  <a:lnTo>
                    <a:pt x="435737" y="168427"/>
                  </a:lnTo>
                  <a:lnTo>
                    <a:pt x="434924" y="168427"/>
                  </a:lnTo>
                  <a:lnTo>
                    <a:pt x="408279" y="168427"/>
                  </a:lnTo>
                  <a:lnTo>
                    <a:pt x="408279" y="195084"/>
                  </a:lnTo>
                  <a:lnTo>
                    <a:pt x="408279" y="195910"/>
                  </a:lnTo>
                  <a:lnTo>
                    <a:pt x="408279" y="221780"/>
                  </a:lnTo>
                  <a:lnTo>
                    <a:pt x="408279" y="302666"/>
                  </a:lnTo>
                  <a:lnTo>
                    <a:pt x="408279" y="328536"/>
                  </a:lnTo>
                  <a:lnTo>
                    <a:pt x="382435" y="328536"/>
                  </a:lnTo>
                  <a:lnTo>
                    <a:pt x="382435" y="302666"/>
                  </a:lnTo>
                  <a:lnTo>
                    <a:pt x="408279" y="302666"/>
                  </a:lnTo>
                  <a:lnTo>
                    <a:pt x="408279" y="221780"/>
                  </a:lnTo>
                  <a:lnTo>
                    <a:pt x="381622" y="221780"/>
                  </a:lnTo>
                  <a:lnTo>
                    <a:pt x="381622" y="248488"/>
                  </a:lnTo>
                  <a:lnTo>
                    <a:pt x="381622" y="275971"/>
                  </a:lnTo>
                  <a:lnTo>
                    <a:pt x="381622" y="301853"/>
                  </a:lnTo>
                  <a:lnTo>
                    <a:pt x="355777" y="301853"/>
                  </a:lnTo>
                  <a:lnTo>
                    <a:pt x="355777" y="275971"/>
                  </a:lnTo>
                  <a:lnTo>
                    <a:pt x="381622" y="275971"/>
                  </a:lnTo>
                  <a:lnTo>
                    <a:pt x="381622" y="248488"/>
                  </a:lnTo>
                  <a:lnTo>
                    <a:pt x="355777" y="248488"/>
                  </a:lnTo>
                  <a:lnTo>
                    <a:pt x="355777" y="222580"/>
                  </a:lnTo>
                  <a:lnTo>
                    <a:pt x="355777" y="221780"/>
                  </a:lnTo>
                  <a:lnTo>
                    <a:pt x="355777" y="195910"/>
                  </a:lnTo>
                  <a:lnTo>
                    <a:pt x="382435" y="195910"/>
                  </a:lnTo>
                  <a:lnTo>
                    <a:pt x="382435" y="169214"/>
                  </a:lnTo>
                  <a:lnTo>
                    <a:pt x="382435" y="168427"/>
                  </a:lnTo>
                  <a:lnTo>
                    <a:pt x="382435" y="141719"/>
                  </a:lnTo>
                  <a:lnTo>
                    <a:pt x="354926" y="141719"/>
                  </a:lnTo>
                  <a:lnTo>
                    <a:pt x="354926" y="168427"/>
                  </a:lnTo>
                  <a:lnTo>
                    <a:pt x="328256" y="168427"/>
                  </a:lnTo>
                  <a:lnTo>
                    <a:pt x="328256" y="195084"/>
                  </a:lnTo>
                  <a:lnTo>
                    <a:pt x="328256" y="329336"/>
                  </a:lnTo>
                  <a:lnTo>
                    <a:pt x="354926" y="329336"/>
                  </a:lnTo>
                  <a:lnTo>
                    <a:pt x="354926" y="356019"/>
                  </a:lnTo>
                  <a:lnTo>
                    <a:pt x="381622" y="356019"/>
                  </a:lnTo>
                  <a:lnTo>
                    <a:pt x="381622" y="382714"/>
                  </a:lnTo>
                  <a:lnTo>
                    <a:pt x="409079" y="382714"/>
                  </a:lnTo>
                  <a:lnTo>
                    <a:pt x="409079" y="356019"/>
                  </a:lnTo>
                  <a:lnTo>
                    <a:pt x="409079" y="355231"/>
                  </a:lnTo>
                  <a:lnTo>
                    <a:pt x="409079" y="329336"/>
                  </a:lnTo>
                  <a:lnTo>
                    <a:pt x="434924" y="329336"/>
                  </a:lnTo>
                  <a:lnTo>
                    <a:pt x="434924" y="356019"/>
                  </a:lnTo>
                  <a:lnTo>
                    <a:pt x="462381" y="356019"/>
                  </a:lnTo>
                  <a:lnTo>
                    <a:pt x="462381" y="329336"/>
                  </a:lnTo>
                  <a:lnTo>
                    <a:pt x="488276" y="329336"/>
                  </a:lnTo>
                  <a:lnTo>
                    <a:pt x="488276" y="356019"/>
                  </a:lnTo>
                  <a:lnTo>
                    <a:pt x="514946" y="356019"/>
                  </a:lnTo>
                  <a:lnTo>
                    <a:pt x="515734" y="356019"/>
                  </a:lnTo>
                  <a:lnTo>
                    <a:pt x="542404" y="356019"/>
                  </a:lnTo>
                  <a:lnTo>
                    <a:pt x="542404" y="329336"/>
                  </a:lnTo>
                  <a:lnTo>
                    <a:pt x="542404" y="328536"/>
                  </a:lnTo>
                  <a:lnTo>
                    <a:pt x="542404" y="302666"/>
                  </a:lnTo>
                  <a:lnTo>
                    <a:pt x="569087" y="302666"/>
                  </a:lnTo>
                  <a:lnTo>
                    <a:pt x="569087" y="275971"/>
                  </a:lnTo>
                  <a:lnTo>
                    <a:pt x="569087" y="275170"/>
                  </a:lnTo>
                  <a:lnTo>
                    <a:pt x="569087" y="248488"/>
                  </a:lnTo>
                  <a:lnTo>
                    <a:pt x="542404" y="248488"/>
                  </a:lnTo>
                  <a:lnTo>
                    <a:pt x="542404" y="222580"/>
                  </a:lnTo>
                  <a:lnTo>
                    <a:pt x="568299" y="222580"/>
                  </a:lnTo>
                  <a:lnTo>
                    <a:pt x="569087" y="222580"/>
                  </a:lnTo>
                  <a:lnTo>
                    <a:pt x="594982" y="222580"/>
                  </a:lnTo>
                  <a:lnTo>
                    <a:pt x="594982" y="249275"/>
                  </a:lnTo>
                  <a:lnTo>
                    <a:pt x="621652" y="249275"/>
                  </a:lnTo>
                  <a:lnTo>
                    <a:pt x="622439" y="249275"/>
                  </a:lnTo>
                  <a:lnTo>
                    <a:pt x="648335" y="249275"/>
                  </a:lnTo>
                  <a:lnTo>
                    <a:pt x="649109" y="249275"/>
                  </a:lnTo>
                  <a:lnTo>
                    <a:pt x="675792" y="249275"/>
                  </a:lnTo>
                  <a:lnTo>
                    <a:pt x="675792" y="221780"/>
                  </a:lnTo>
                  <a:close/>
                </a:path>
                <a:path w="1004570" h="1005204">
                  <a:moveTo>
                    <a:pt x="675792" y="115036"/>
                  </a:moveTo>
                  <a:lnTo>
                    <a:pt x="649109" y="115036"/>
                  </a:lnTo>
                  <a:lnTo>
                    <a:pt x="648335" y="115036"/>
                  </a:lnTo>
                  <a:lnTo>
                    <a:pt x="621652" y="115036"/>
                  </a:lnTo>
                  <a:lnTo>
                    <a:pt x="621652" y="142519"/>
                  </a:lnTo>
                  <a:lnTo>
                    <a:pt x="648335" y="142519"/>
                  </a:lnTo>
                  <a:lnTo>
                    <a:pt x="648335" y="169214"/>
                  </a:lnTo>
                  <a:lnTo>
                    <a:pt x="675792" y="169214"/>
                  </a:lnTo>
                  <a:lnTo>
                    <a:pt x="675792" y="142519"/>
                  </a:lnTo>
                  <a:lnTo>
                    <a:pt x="675792" y="141719"/>
                  </a:lnTo>
                  <a:lnTo>
                    <a:pt x="675792" y="115036"/>
                  </a:lnTo>
                  <a:close/>
                </a:path>
                <a:path w="1004570" h="1005204">
                  <a:moveTo>
                    <a:pt x="835736" y="328536"/>
                  </a:moveTo>
                  <a:lnTo>
                    <a:pt x="835736" y="328536"/>
                  </a:lnTo>
                  <a:lnTo>
                    <a:pt x="701649" y="328536"/>
                  </a:lnTo>
                  <a:lnTo>
                    <a:pt x="701649" y="356019"/>
                  </a:lnTo>
                  <a:lnTo>
                    <a:pt x="835736" y="356019"/>
                  </a:lnTo>
                  <a:lnTo>
                    <a:pt x="835736" y="328536"/>
                  </a:lnTo>
                  <a:close/>
                </a:path>
                <a:path w="1004570" h="1005204">
                  <a:moveTo>
                    <a:pt x="1004062" y="59309"/>
                  </a:moveTo>
                  <a:lnTo>
                    <a:pt x="999413" y="36220"/>
                  </a:lnTo>
                  <a:lnTo>
                    <a:pt x="991362" y="24282"/>
                  </a:lnTo>
                  <a:lnTo>
                    <a:pt x="991362" y="59309"/>
                  </a:lnTo>
                  <a:lnTo>
                    <a:pt x="991362" y="945553"/>
                  </a:lnTo>
                  <a:lnTo>
                    <a:pt x="987704" y="963688"/>
                  </a:lnTo>
                  <a:lnTo>
                    <a:pt x="977734" y="978509"/>
                  </a:lnTo>
                  <a:lnTo>
                    <a:pt x="962926" y="988491"/>
                  </a:lnTo>
                  <a:lnTo>
                    <a:pt x="944803" y="992149"/>
                  </a:lnTo>
                  <a:lnTo>
                    <a:pt x="59258" y="992149"/>
                  </a:lnTo>
                  <a:lnTo>
                    <a:pt x="41122" y="988491"/>
                  </a:lnTo>
                  <a:lnTo>
                    <a:pt x="26327" y="978509"/>
                  </a:lnTo>
                  <a:lnTo>
                    <a:pt x="16357" y="963688"/>
                  </a:lnTo>
                  <a:lnTo>
                    <a:pt x="12700" y="945553"/>
                  </a:lnTo>
                  <a:lnTo>
                    <a:pt x="12700" y="59309"/>
                  </a:lnTo>
                  <a:lnTo>
                    <a:pt x="16357" y="41160"/>
                  </a:lnTo>
                  <a:lnTo>
                    <a:pt x="26327" y="26352"/>
                  </a:lnTo>
                  <a:lnTo>
                    <a:pt x="41122" y="16357"/>
                  </a:lnTo>
                  <a:lnTo>
                    <a:pt x="59258" y="12700"/>
                  </a:lnTo>
                  <a:lnTo>
                    <a:pt x="944803" y="12700"/>
                  </a:lnTo>
                  <a:lnTo>
                    <a:pt x="962926" y="16357"/>
                  </a:lnTo>
                  <a:lnTo>
                    <a:pt x="977734" y="26352"/>
                  </a:lnTo>
                  <a:lnTo>
                    <a:pt x="987704" y="41160"/>
                  </a:lnTo>
                  <a:lnTo>
                    <a:pt x="991362" y="59309"/>
                  </a:lnTo>
                  <a:lnTo>
                    <a:pt x="991362" y="24282"/>
                  </a:lnTo>
                  <a:lnTo>
                    <a:pt x="986713" y="17373"/>
                  </a:lnTo>
                  <a:lnTo>
                    <a:pt x="967879" y="4660"/>
                  </a:lnTo>
                  <a:lnTo>
                    <a:pt x="944803" y="0"/>
                  </a:lnTo>
                  <a:lnTo>
                    <a:pt x="59258" y="0"/>
                  </a:lnTo>
                  <a:lnTo>
                    <a:pt x="36182" y="4660"/>
                  </a:lnTo>
                  <a:lnTo>
                    <a:pt x="17348" y="17373"/>
                  </a:lnTo>
                  <a:lnTo>
                    <a:pt x="4648" y="36220"/>
                  </a:lnTo>
                  <a:lnTo>
                    <a:pt x="0" y="59309"/>
                  </a:lnTo>
                  <a:lnTo>
                    <a:pt x="0" y="945553"/>
                  </a:lnTo>
                  <a:lnTo>
                    <a:pt x="4648" y="968629"/>
                  </a:lnTo>
                  <a:lnTo>
                    <a:pt x="17348" y="987488"/>
                  </a:lnTo>
                  <a:lnTo>
                    <a:pt x="36182" y="1000188"/>
                  </a:lnTo>
                  <a:lnTo>
                    <a:pt x="59258" y="1004849"/>
                  </a:lnTo>
                  <a:lnTo>
                    <a:pt x="944803" y="1004849"/>
                  </a:lnTo>
                  <a:lnTo>
                    <a:pt x="967879" y="1000188"/>
                  </a:lnTo>
                  <a:lnTo>
                    <a:pt x="986713" y="987488"/>
                  </a:lnTo>
                  <a:lnTo>
                    <a:pt x="999413" y="968629"/>
                  </a:lnTo>
                  <a:lnTo>
                    <a:pt x="1004062" y="945553"/>
                  </a:lnTo>
                  <a:lnTo>
                    <a:pt x="1004062" y="5930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187791" y="5067122"/>
              <a:ext cx="774700" cy="161290"/>
            </a:xfrm>
            <a:custGeom>
              <a:avLst/>
              <a:gdLst/>
              <a:ahLst/>
              <a:cxnLst/>
              <a:rect l="l" t="t" r="r" b="b"/>
              <a:pathLst>
                <a:path w="774700" h="161289">
                  <a:moveTo>
                    <a:pt x="54152" y="26695"/>
                  </a:moveTo>
                  <a:lnTo>
                    <a:pt x="27470" y="26695"/>
                  </a:lnTo>
                  <a:lnTo>
                    <a:pt x="26695" y="26695"/>
                  </a:lnTo>
                  <a:lnTo>
                    <a:pt x="0" y="26695"/>
                  </a:lnTo>
                  <a:lnTo>
                    <a:pt x="0" y="54190"/>
                  </a:lnTo>
                  <a:lnTo>
                    <a:pt x="26695" y="54190"/>
                  </a:lnTo>
                  <a:lnTo>
                    <a:pt x="26695" y="80060"/>
                  </a:lnTo>
                  <a:lnTo>
                    <a:pt x="0" y="80060"/>
                  </a:lnTo>
                  <a:lnTo>
                    <a:pt x="0" y="106756"/>
                  </a:lnTo>
                  <a:lnTo>
                    <a:pt x="0" y="107543"/>
                  </a:lnTo>
                  <a:lnTo>
                    <a:pt x="0" y="133451"/>
                  </a:lnTo>
                  <a:lnTo>
                    <a:pt x="0" y="134251"/>
                  </a:lnTo>
                  <a:lnTo>
                    <a:pt x="0" y="160934"/>
                  </a:lnTo>
                  <a:lnTo>
                    <a:pt x="26695" y="160934"/>
                  </a:lnTo>
                  <a:lnTo>
                    <a:pt x="27470" y="160934"/>
                  </a:lnTo>
                  <a:lnTo>
                    <a:pt x="54152" y="160934"/>
                  </a:lnTo>
                  <a:lnTo>
                    <a:pt x="54152" y="134251"/>
                  </a:lnTo>
                  <a:lnTo>
                    <a:pt x="54152" y="53365"/>
                  </a:lnTo>
                  <a:lnTo>
                    <a:pt x="54152" y="26695"/>
                  </a:lnTo>
                  <a:close/>
                </a:path>
                <a:path w="774700" h="161289">
                  <a:moveTo>
                    <a:pt x="107505" y="26695"/>
                  </a:moveTo>
                  <a:lnTo>
                    <a:pt x="80048" y="26695"/>
                  </a:lnTo>
                  <a:lnTo>
                    <a:pt x="80048" y="54190"/>
                  </a:lnTo>
                  <a:lnTo>
                    <a:pt x="107505" y="54190"/>
                  </a:lnTo>
                  <a:lnTo>
                    <a:pt x="107505" y="26695"/>
                  </a:lnTo>
                  <a:close/>
                </a:path>
                <a:path w="774700" h="161289">
                  <a:moveTo>
                    <a:pt x="214172" y="26695"/>
                  </a:moveTo>
                  <a:lnTo>
                    <a:pt x="187477" y="26695"/>
                  </a:lnTo>
                  <a:lnTo>
                    <a:pt x="186715" y="26695"/>
                  </a:lnTo>
                  <a:lnTo>
                    <a:pt x="160020" y="26695"/>
                  </a:lnTo>
                  <a:lnTo>
                    <a:pt x="160020" y="53365"/>
                  </a:lnTo>
                  <a:lnTo>
                    <a:pt x="133337" y="53365"/>
                  </a:lnTo>
                  <a:lnTo>
                    <a:pt x="133337" y="80060"/>
                  </a:lnTo>
                  <a:lnTo>
                    <a:pt x="133337" y="80860"/>
                  </a:lnTo>
                  <a:lnTo>
                    <a:pt x="133337" y="106756"/>
                  </a:lnTo>
                  <a:lnTo>
                    <a:pt x="107505" y="106756"/>
                  </a:lnTo>
                  <a:lnTo>
                    <a:pt x="107505" y="80060"/>
                  </a:lnTo>
                  <a:lnTo>
                    <a:pt x="80048" y="80060"/>
                  </a:lnTo>
                  <a:lnTo>
                    <a:pt x="80048" y="160934"/>
                  </a:lnTo>
                  <a:lnTo>
                    <a:pt x="107505" y="160934"/>
                  </a:lnTo>
                  <a:lnTo>
                    <a:pt x="107505" y="134251"/>
                  </a:lnTo>
                  <a:lnTo>
                    <a:pt x="133337" y="134251"/>
                  </a:lnTo>
                  <a:lnTo>
                    <a:pt x="133337" y="160934"/>
                  </a:lnTo>
                  <a:lnTo>
                    <a:pt x="160794" y="160934"/>
                  </a:lnTo>
                  <a:lnTo>
                    <a:pt x="160794" y="134251"/>
                  </a:lnTo>
                  <a:lnTo>
                    <a:pt x="160794" y="133451"/>
                  </a:lnTo>
                  <a:lnTo>
                    <a:pt x="160794" y="107543"/>
                  </a:lnTo>
                  <a:lnTo>
                    <a:pt x="186715" y="107543"/>
                  </a:lnTo>
                  <a:lnTo>
                    <a:pt x="186715" y="134251"/>
                  </a:lnTo>
                  <a:lnTo>
                    <a:pt x="214172" y="134251"/>
                  </a:lnTo>
                  <a:lnTo>
                    <a:pt x="214172" y="107543"/>
                  </a:lnTo>
                  <a:lnTo>
                    <a:pt x="214172" y="106756"/>
                  </a:lnTo>
                  <a:lnTo>
                    <a:pt x="214172" y="80060"/>
                  </a:lnTo>
                  <a:lnTo>
                    <a:pt x="187477" y="80060"/>
                  </a:lnTo>
                  <a:lnTo>
                    <a:pt x="186715" y="80060"/>
                  </a:lnTo>
                  <a:lnTo>
                    <a:pt x="160794" y="80060"/>
                  </a:lnTo>
                  <a:lnTo>
                    <a:pt x="160794" y="54190"/>
                  </a:lnTo>
                  <a:lnTo>
                    <a:pt x="186715" y="54190"/>
                  </a:lnTo>
                  <a:lnTo>
                    <a:pt x="187477" y="54190"/>
                  </a:lnTo>
                  <a:lnTo>
                    <a:pt x="214172" y="54190"/>
                  </a:lnTo>
                  <a:lnTo>
                    <a:pt x="214172" y="26695"/>
                  </a:lnTo>
                  <a:close/>
                </a:path>
                <a:path w="774700" h="161289">
                  <a:moveTo>
                    <a:pt x="400799" y="53365"/>
                  </a:moveTo>
                  <a:lnTo>
                    <a:pt x="373341" y="53365"/>
                  </a:lnTo>
                  <a:lnTo>
                    <a:pt x="373341" y="80860"/>
                  </a:lnTo>
                  <a:lnTo>
                    <a:pt x="400799" y="80860"/>
                  </a:lnTo>
                  <a:lnTo>
                    <a:pt x="400799" y="53365"/>
                  </a:lnTo>
                  <a:close/>
                </a:path>
                <a:path w="774700" h="161289">
                  <a:moveTo>
                    <a:pt x="587540" y="53365"/>
                  </a:moveTo>
                  <a:lnTo>
                    <a:pt x="560857" y="53365"/>
                  </a:lnTo>
                  <a:lnTo>
                    <a:pt x="560857" y="27482"/>
                  </a:lnTo>
                  <a:lnTo>
                    <a:pt x="560857" y="26695"/>
                  </a:lnTo>
                  <a:lnTo>
                    <a:pt x="560857" y="0"/>
                  </a:lnTo>
                  <a:lnTo>
                    <a:pt x="534174" y="0"/>
                  </a:lnTo>
                  <a:lnTo>
                    <a:pt x="533400" y="0"/>
                  </a:lnTo>
                  <a:lnTo>
                    <a:pt x="400011" y="0"/>
                  </a:lnTo>
                  <a:lnTo>
                    <a:pt x="400011" y="27482"/>
                  </a:lnTo>
                  <a:lnTo>
                    <a:pt x="426694" y="27482"/>
                  </a:lnTo>
                  <a:lnTo>
                    <a:pt x="427469" y="27482"/>
                  </a:lnTo>
                  <a:lnTo>
                    <a:pt x="453364" y="27482"/>
                  </a:lnTo>
                  <a:lnTo>
                    <a:pt x="453364" y="53365"/>
                  </a:lnTo>
                  <a:lnTo>
                    <a:pt x="426694" y="53365"/>
                  </a:lnTo>
                  <a:lnTo>
                    <a:pt x="426694" y="80060"/>
                  </a:lnTo>
                  <a:lnTo>
                    <a:pt x="426694" y="80860"/>
                  </a:lnTo>
                  <a:lnTo>
                    <a:pt x="426694" y="106756"/>
                  </a:lnTo>
                  <a:lnTo>
                    <a:pt x="400799" y="106756"/>
                  </a:lnTo>
                  <a:lnTo>
                    <a:pt x="400011" y="106756"/>
                  </a:lnTo>
                  <a:lnTo>
                    <a:pt x="374154" y="106756"/>
                  </a:lnTo>
                  <a:lnTo>
                    <a:pt x="373341" y="106756"/>
                  </a:lnTo>
                  <a:lnTo>
                    <a:pt x="347446" y="106756"/>
                  </a:lnTo>
                  <a:lnTo>
                    <a:pt x="347446" y="80060"/>
                  </a:lnTo>
                  <a:lnTo>
                    <a:pt x="320802" y="80060"/>
                  </a:lnTo>
                  <a:lnTo>
                    <a:pt x="320802" y="54190"/>
                  </a:lnTo>
                  <a:lnTo>
                    <a:pt x="347446" y="54190"/>
                  </a:lnTo>
                  <a:lnTo>
                    <a:pt x="347446" y="27482"/>
                  </a:lnTo>
                  <a:lnTo>
                    <a:pt x="347446" y="26695"/>
                  </a:lnTo>
                  <a:lnTo>
                    <a:pt x="347446" y="0"/>
                  </a:lnTo>
                  <a:lnTo>
                    <a:pt x="319989" y="0"/>
                  </a:lnTo>
                  <a:lnTo>
                    <a:pt x="319989" y="26695"/>
                  </a:lnTo>
                  <a:lnTo>
                    <a:pt x="319989" y="27482"/>
                  </a:lnTo>
                  <a:lnTo>
                    <a:pt x="319989" y="53365"/>
                  </a:lnTo>
                  <a:lnTo>
                    <a:pt x="293344" y="53365"/>
                  </a:lnTo>
                  <a:lnTo>
                    <a:pt x="293344" y="80060"/>
                  </a:lnTo>
                  <a:lnTo>
                    <a:pt x="267500" y="80060"/>
                  </a:lnTo>
                  <a:lnTo>
                    <a:pt x="267500" y="54190"/>
                  </a:lnTo>
                  <a:lnTo>
                    <a:pt x="267500" y="53365"/>
                  </a:lnTo>
                  <a:lnTo>
                    <a:pt x="267500" y="27482"/>
                  </a:lnTo>
                  <a:lnTo>
                    <a:pt x="294144" y="27482"/>
                  </a:lnTo>
                  <a:lnTo>
                    <a:pt x="294144" y="0"/>
                  </a:lnTo>
                  <a:lnTo>
                    <a:pt x="266687" y="0"/>
                  </a:lnTo>
                  <a:lnTo>
                    <a:pt x="266687" y="26695"/>
                  </a:lnTo>
                  <a:lnTo>
                    <a:pt x="239991" y="26695"/>
                  </a:lnTo>
                  <a:lnTo>
                    <a:pt x="239991" y="134251"/>
                  </a:lnTo>
                  <a:lnTo>
                    <a:pt x="267500" y="134251"/>
                  </a:lnTo>
                  <a:lnTo>
                    <a:pt x="267500" y="107543"/>
                  </a:lnTo>
                  <a:lnTo>
                    <a:pt x="293344" y="107543"/>
                  </a:lnTo>
                  <a:lnTo>
                    <a:pt x="294144" y="107543"/>
                  </a:lnTo>
                  <a:lnTo>
                    <a:pt x="319989" y="107543"/>
                  </a:lnTo>
                  <a:lnTo>
                    <a:pt x="320802" y="107543"/>
                  </a:lnTo>
                  <a:lnTo>
                    <a:pt x="346697" y="107543"/>
                  </a:lnTo>
                  <a:lnTo>
                    <a:pt x="346697" y="134251"/>
                  </a:lnTo>
                  <a:lnTo>
                    <a:pt x="427469" y="134251"/>
                  </a:lnTo>
                  <a:lnTo>
                    <a:pt x="427469" y="107543"/>
                  </a:lnTo>
                  <a:lnTo>
                    <a:pt x="453364" y="107543"/>
                  </a:lnTo>
                  <a:lnTo>
                    <a:pt x="454152" y="107543"/>
                  </a:lnTo>
                  <a:lnTo>
                    <a:pt x="480822" y="107543"/>
                  </a:lnTo>
                  <a:lnTo>
                    <a:pt x="480822" y="80060"/>
                  </a:lnTo>
                  <a:lnTo>
                    <a:pt x="454152" y="80060"/>
                  </a:lnTo>
                  <a:lnTo>
                    <a:pt x="454152" y="54190"/>
                  </a:lnTo>
                  <a:lnTo>
                    <a:pt x="480822" y="54190"/>
                  </a:lnTo>
                  <a:lnTo>
                    <a:pt x="480822" y="27482"/>
                  </a:lnTo>
                  <a:lnTo>
                    <a:pt x="506717" y="27482"/>
                  </a:lnTo>
                  <a:lnTo>
                    <a:pt x="507504" y="27482"/>
                  </a:lnTo>
                  <a:lnTo>
                    <a:pt x="533400" y="27482"/>
                  </a:lnTo>
                  <a:lnTo>
                    <a:pt x="533400" y="53365"/>
                  </a:lnTo>
                  <a:lnTo>
                    <a:pt x="506717" y="53365"/>
                  </a:lnTo>
                  <a:lnTo>
                    <a:pt x="506717" y="80060"/>
                  </a:lnTo>
                  <a:lnTo>
                    <a:pt x="506717" y="80860"/>
                  </a:lnTo>
                  <a:lnTo>
                    <a:pt x="506717" y="106756"/>
                  </a:lnTo>
                  <a:lnTo>
                    <a:pt x="506717" y="107543"/>
                  </a:lnTo>
                  <a:lnTo>
                    <a:pt x="506717" y="134251"/>
                  </a:lnTo>
                  <a:lnTo>
                    <a:pt x="534174" y="134251"/>
                  </a:lnTo>
                  <a:lnTo>
                    <a:pt x="534174" y="107543"/>
                  </a:lnTo>
                  <a:lnTo>
                    <a:pt x="534174" y="106756"/>
                  </a:lnTo>
                  <a:lnTo>
                    <a:pt x="534174" y="80860"/>
                  </a:lnTo>
                  <a:lnTo>
                    <a:pt x="560019" y="80860"/>
                  </a:lnTo>
                  <a:lnTo>
                    <a:pt x="560857" y="80860"/>
                  </a:lnTo>
                  <a:lnTo>
                    <a:pt x="587540" y="80860"/>
                  </a:lnTo>
                  <a:lnTo>
                    <a:pt x="587540" y="53365"/>
                  </a:lnTo>
                  <a:close/>
                </a:path>
                <a:path w="774700" h="161289">
                  <a:moveTo>
                    <a:pt x="747496" y="53365"/>
                  </a:moveTo>
                  <a:lnTo>
                    <a:pt x="720039" y="53365"/>
                  </a:lnTo>
                  <a:lnTo>
                    <a:pt x="720039" y="80060"/>
                  </a:lnTo>
                  <a:lnTo>
                    <a:pt x="694143" y="80060"/>
                  </a:lnTo>
                  <a:lnTo>
                    <a:pt x="694143" y="53365"/>
                  </a:lnTo>
                  <a:lnTo>
                    <a:pt x="667499" y="53365"/>
                  </a:lnTo>
                  <a:lnTo>
                    <a:pt x="667499" y="27482"/>
                  </a:lnTo>
                  <a:lnTo>
                    <a:pt x="667499" y="26695"/>
                  </a:lnTo>
                  <a:lnTo>
                    <a:pt x="667499" y="0"/>
                  </a:lnTo>
                  <a:lnTo>
                    <a:pt x="666686" y="0"/>
                  </a:lnTo>
                  <a:lnTo>
                    <a:pt x="666686" y="80860"/>
                  </a:lnTo>
                  <a:lnTo>
                    <a:pt x="666686" y="106756"/>
                  </a:lnTo>
                  <a:lnTo>
                    <a:pt x="640842" y="106756"/>
                  </a:lnTo>
                  <a:lnTo>
                    <a:pt x="640842" y="80860"/>
                  </a:lnTo>
                  <a:lnTo>
                    <a:pt x="666686" y="80860"/>
                  </a:lnTo>
                  <a:lnTo>
                    <a:pt x="666686" y="0"/>
                  </a:lnTo>
                  <a:lnTo>
                    <a:pt x="586714" y="0"/>
                  </a:lnTo>
                  <a:lnTo>
                    <a:pt x="586714" y="27482"/>
                  </a:lnTo>
                  <a:lnTo>
                    <a:pt x="613321" y="27482"/>
                  </a:lnTo>
                  <a:lnTo>
                    <a:pt x="614172" y="27482"/>
                  </a:lnTo>
                  <a:lnTo>
                    <a:pt x="639991" y="27482"/>
                  </a:lnTo>
                  <a:lnTo>
                    <a:pt x="639991" y="53365"/>
                  </a:lnTo>
                  <a:lnTo>
                    <a:pt x="613321" y="53365"/>
                  </a:lnTo>
                  <a:lnTo>
                    <a:pt x="613321" y="80060"/>
                  </a:lnTo>
                  <a:lnTo>
                    <a:pt x="613321" y="80860"/>
                  </a:lnTo>
                  <a:lnTo>
                    <a:pt x="613321" y="106756"/>
                  </a:lnTo>
                  <a:lnTo>
                    <a:pt x="587540" y="106756"/>
                  </a:lnTo>
                  <a:lnTo>
                    <a:pt x="586714" y="106756"/>
                  </a:lnTo>
                  <a:lnTo>
                    <a:pt x="560019" y="106756"/>
                  </a:lnTo>
                  <a:lnTo>
                    <a:pt x="560019" y="134251"/>
                  </a:lnTo>
                  <a:lnTo>
                    <a:pt x="586714" y="134251"/>
                  </a:lnTo>
                  <a:lnTo>
                    <a:pt x="587540" y="134251"/>
                  </a:lnTo>
                  <a:lnTo>
                    <a:pt x="667499" y="134251"/>
                  </a:lnTo>
                  <a:lnTo>
                    <a:pt x="667499" y="107543"/>
                  </a:lnTo>
                  <a:lnTo>
                    <a:pt x="693343" y="107543"/>
                  </a:lnTo>
                  <a:lnTo>
                    <a:pt x="694143" y="107543"/>
                  </a:lnTo>
                  <a:lnTo>
                    <a:pt x="720801" y="107543"/>
                  </a:lnTo>
                  <a:lnTo>
                    <a:pt x="720801" y="80860"/>
                  </a:lnTo>
                  <a:lnTo>
                    <a:pt x="747496" y="80860"/>
                  </a:lnTo>
                  <a:lnTo>
                    <a:pt x="747496" y="53365"/>
                  </a:lnTo>
                  <a:close/>
                </a:path>
                <a:path w="774700" h="161289">
                  <a:moveTo>
                    <a:pt x="774153" y="106756"/>
                  </a:moveTo>
                  <a:lnTo>
                    <a:pt x="746696" y="106756"/>
                  </a:lnTo>
                  <a:lnTo>
                    <a:pt x="746696" y="134251"/>
                  </a:lnTo>
                  <a:lnTo>
                    <a:pt x="774153" y="134251"/>
                  </a:lnTo>
                  <a:lnTo>
                    <a:pt x="774153" y="106756"/>
                  </a:lnTo>
                  <a:close/>
                </a:path>
                <a:path w="774700" h="161289">
                  <a:moveTo>
                    <a:pt x="774153" y="0"/>
                  </a:moveTo>
                  <a:lnTo>
                    <a:pt x="746696" y="0"/>
                  </a:lnTo>
                  <a:lnTo>
                    <a:pt x="746696" y="27482"/>
                  </a:lnTo>
                  <a:lnTo>
                    <a:pt x="774153" y="27482"/>
                  </a:lnTo>
                  <a:lnTo>
                    <a:pt x="774153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187791" y="5200573"/>
              <a:ext cx="774700" cy="134620"/>
            </a:xfrm>
            <a:custGeom>
              <a:avLst/>
              <a:gdLst/>
              <a:ahLst/>
              <a:cxnLst/>
              <a:rect l="l" t="t" r="r" b="b"/>
              <a:pathLst>
                <a:path w="774700" h="134620">
                  <a:moveTo>
                    <a:pt x="747496" y="26682"/>
                  </a:moveTo>
                  <a:lnTo>
                    <a:pt x="720801" y="26682"/>
                  </a:lnTo>
                  <a:lnTo>
                    <a:pt x="720801" y="0"/>
                  </a:lnTo>
                  <a:lnTo>
                    <a:pt x="694143" y="0"/>
                  </a:lnTo>
                  <a:lnTo>
                    <a:pt x="613321" y="0"/>
                  </a:lnTo>
                  <a:lnTo>
                    <a:pt x="613321" y="27482"/>
                  </a:lnTo>
                  <a:lnTo>
                    <a:pt x="720039" y="27482"/>
                  </a:lnTo>
                  <a:lnTo>
                    <a:pt x="720039" y="53365"/>
                  </a:lnTo>
                  <a:lnTo>
                    <a:pt x="694143" y="53365"/>
                  </a:lnTo>
                  <a:lnTo>
                    <a:pt x="693343" y="53365"/>
                  </a:lnTo>
                  <a:lnTo>
                    <a:pt x="666686" y="53365"/>
                  </a:lnTo>
                  <a:lnTo>
                    <a:pt x="666686" y="80048"/>
                  </a:lnTo>
                  <a:lnTo>
                    <a:pt x="586714" y="80048"/>
                  </a:lnTo>
                  <a:lnTo>
                    <a:pt x="586714" y="106756"/>
                  </a:lnTo>
                  <a:lnTo>
                    <a:pt x="560857" y="106756"/>
                  </a:lnTo>
                  <a:lnTo>
                    <a:pt x="560857" y="80048"/>
                  </a:lnTo>
                  <a:lnTo>
                    <a:pt x="534174" y="80048"/>
                  </a:lnTo>
                  <a:lnTo>
                    <a:pt x="534174" y="54178"/>
                  </a:lnTo>
                  <a:lnTo>
                    <a:pt x="560857" y="54178"/>
                  </a:lnTo>
                  <a:lnTo>
                    <a:pt x="560857" y="27482"/>
                  </a:lnTo>
                  <a:lnTo>
                    <a:pt x="560857" y="26682"/>
                  </a:lnTo>
                  <a:lnTo>
                    <a:pt x="560857" y="0"/>
                  </a:lnTo>
                  <a:lnTo>
                    <a:pt x="533400" y="0"/>
                  </a:lnTo>
                  <a:lnTo>
                    <a:pt x="533400" y="26682"/>
                  </a:lnTo>
                  <a:lnTo>
                    <a:pt x="533400" y="27482"/>
                  </a:lnTo>
                  <a:lnTo>
                    <a:pt x="533400" y="53365"/>
                  </a:lnTo>
                  <a:lnTo>
                    <a:pt x="507504" y="53365"/>
                  </a:lnTo>
                  <a:lnTo>
                    <a:pt x="507504" y="26682"/>
                  </a:lnTo>
                  <a:lnTo>
                    <a:pt x="506717" y="26682"/>
                  </a:lnTo>
                  <a:lnTo>
                    <a:pt x="506717" y="54178"/>
                  </a:lnTo>
                  <a:lnTo>
                    <a:pt x="506717" y="80048"/>
                  </a:lnTo>
                  <a:lnTo>
                    <a:pt x="480822" y="80048"/>
                  </a:lnTo>
                  <a:lnTo>
                    <a:pt x="480822" y="54178"/>
                  </a:lnTo>
                  <a:lnTo>
                    <a:pt x="506717" y="54178"/>
                  </a:lnTo>
                  <a:lnTo>
                    <a:pt x="506717" y="26682"/>
                  </a:lnTo>
                  <a:lnTo>
                    <a:pt x="480047" y="26682"/>
                  </a:lnTo>
                  <a:lnTo>
                    <a:pt x="480047" y="53365"/>
                  </a:lnTo>
                  <a:lnTo>
                    <a:pt x="453364" y="53365"/>
                  </a:lnTo>
                  <a:lnTo>
                    <a:pt x="453364" y="80048"/>
                  </a:lnTo>
                  <a:lnTo>
                    <a:pt x="427469" y="80048"/>
                  </a:lnTo>
                  <a:lnTo>
                    <a:pt x="427469" y="54178"/>
                  </a:lnTo>
                  <a:lnTo>
                    <a:pt x="427469" y="53365"/>
                  </a:lnTo>
                  <a:lnTo>
                    <a:pt x="427469" y="27482"/>
                  </a:lnTo>
                  <a:lnTo>
                    <a:pt x="454152" y="27482"/>
                  </a:lnTo>
                  <a:lnTo>
                    <a:pt x="454152" y="0"/>
                  </a:lnTo>
                  <a:lnTo>
                    <a:pt x="427469" y="0"/>
                  </a:lnTo>
                  <a:lnTo>
                    <a:pt x="426694" y="0"/>
                  </a:lnTo>
                  <a:lnTo>
                    <a:pt x="400799" y="0"/>
                  </a:lnTo>
                  <a:lnTo>
                    <a:pt x="400011" y="0"/>
                  </a:lnTo>
                  <a:lnTo>
                    <a:pt x="400011" y="27482"/>
                  </a:lnTo>
                  <a:lnTo>
                    <a:pt x="400011" y="53365"/>
                  </a:lnTo>
                  <a:lnTo>
                    <a:pt x="374154" y="53365"/>
                  </a:lnTo>
                  <a:lnTo>
                    <a:pt x="374154" y="27482"/>
                  </a:lnTo>
                  <a:lnTo>
                    <a:pt x="400011" y="27482"/>
                  </a:lnTo>
                  <a:lnTo>
                    <a:pt x="400011" y="0"/>
                  </a:lnTo>
                  <a:lnTo>
                    <a:pt x="374154" y="0"/>
                  </a:lnTo>
                  <a:lnTo>
                    <a:pt x="373341" y="0"/>
                  </a:lnTo>
                  <a:lnTo>
                    <a:pt x="346697" y="0"/>
                  </a:lnTo>
                  <a:lnTo>
                    <a:pt x="346697" y="26682"/>
                  </a:lnTo>
                  <a:lnTo>
                    <a:pt x="319989" y="26682"/>
                  </a:lnTo>
                  <a:lnTo>
                    <a:pt x="319989" y="53365"/>
                  </a:lnTo>
                  <a:lnTo>
                    <a:pt x="319989" y="54178"/>
                  </a:lnTo>
                  <a:lnTo>
                    <a:pt x="319989" y="80048"/>
                  </a:lnTo>
                  <a:lnTo>
                    <a:pt x="319989" y="80848"/>
                  </a:lnTo>
                  <a:lnTo>
                    <a:pt x="319989" y="106756"/>
                  </a:lnTo>
                  <a:lnTo>
                    <a:pt x="294144" y="106756"/>
                  </a:lnTo>
                  <a:lnTo>
                    <a:pt x="294144" y="0"/>
                  </a:lnTo>
                  <a:lnTo>
                    <a:pt x="267500" y="0"/>
                  </a:lnTo>
                  <a:lnTo>
                    <a:pt x="266687" y="0"/>
                  </a:lnTo>
                  <a:lnTo>
                    <a:pt x="240842" y="0"/>
                  </a:lnTo>
                  <a:lnTo>
                    <a:pt x="239991" y="0"/>
                  </a:lnTo>
                  <a:lnTo>
                    <a:pt x="213321" y="0"/>
                  </a:lnTo>
                  <a:lnTo>
                    <a:pt x="213321" y="27482"/>
                  </a:lnTo>
                  <a:lnTo>
                    <a:pt x="239991" y="27482"/>
                  </a:lnTo>
                  <a:lnTo>
                    <a:pt x="239991" y="54178"/>
                  </a:lnTo>
                  <a:lnTo>
                    <a:pt x="266687" y="54178"/>
                  </a:lnTo>
                  <a:lnTo>
                    <a:pt x="266687" y="80048"/>
                  </a:lnTo>
                  <a:lnTo>
                    <a:pt x="266687" y="80848"/>
                  </a:lnTo>
                  <a:lnTo>
                    <a:pt x="266687" y="106756"/>
                  </a:lnTo>
                  <a:lnTo>
                    <a:pt x="240842" y="106756"/>
                  </a:lnTo>
                  <a:lnTo>
                    <a:pt x="240842" y="80048"/>
                  </a:lnTo>
                  <a:lnTo>
                    <a:pt x="213321" y="80048"/>
                  </a:lnTo>
                  <a:lnTo>
                    <a:pt x="213321" y="106756"/>
                  </a:lnTo>
                  <a:lnTo>
                    <a:pt x="187477" y="106756"/>
                  </a:lnTo>
                  <a:lnTo>
                    <a:pt x="186715" y="106756"/>
                  </a:lnTo>
                  <a:lnTo>
                    <a:pt x="160794" y="106756"/>
                  </a:lnTo>
                  <a:lnTo>
                    <a:pt x="160020" y="106756"/>
                  </a:lnTo>
                  <a:lnTo>
                    <a:pt x="134124" y="106756"/>
                  </a:lnTo>
                  <a:lnTo>
                    <a:pt x="134124" y="80848"/>
                  </a:lnTo>
                  <a:lnTo>
                    <a:pt x="160020" y="80848"/>
                  </a:lnTo>
                  <a:lnTo>
                    <a:pt x="160794" y="80848"/>
                  </a:lnTo>
                  <a:lnTo>
                    <a:pt x="187477" y="80848"/>
                  </a:lnTo>
                  <a:lnTo>
                    <a:pt x="187477" y="53365"/>
                  </a:lnTo>
                  <a:lnTo>
                    <a:pt x="160794" y="53365"/>
                  </a:lnTo>
                  <a:lnTo>
                    <a:pt x="160020" y="53365"/>
                  </a:lnTo>
                  <a:lnTo>
                    <a:pt x="134124" y="53365"/>
                  </a:lnTo>
                  <a:lnTo>
                    <a:pt x="134124" y="27482"/>
                  </a:lnTo>
                  <a:lnTo>
                    <a:pt x="160020" y="27482"/>
                  </a:lnTo>
                  <a:lnTo>
                    <a:pt x="160794" y="27482"/>
                  </a:lnTo>
                  <a:lnTo>
                    <a:pt x="187477" y="27482"/>
                  </a:lnTo>
                  <a:lnTo>
                    <a:pt x="187477" y="0"/>
                  </a:lnTo>
                  <a:lnTo>
                    <a:pt x="160794" y="0"/>
                  </a:lnTo>
                  <a:lnTo>
                    <a:pt x="160020" y="0"/>
                  </a:lnTo>
                  <a:lnTo>
                    <a:pt x="133337" y="0"/>
                  </a:lnTo>
                  <a:lnTo>
                    <a:pt x="133337" y="26682"/>
                  </a:lnTo>
                  <a:lnTo>
                    <a:pt x="133337" y="54178"/>
                  </a:lnTo>
                  <a:lnTo>
                    <a:pt x="133337" y="80048"/>
                  </a:lnTo>
                  <a:lnTo>
                    <a:pt x="107505" y="80048"/>
                  </a:lnTo>
                  <a:lnTo>
                    <a:pt x="107505" y="54178"/>
                  </a:lnTo>
                  <a:lnTo>
                    <a:pt x="133337" y="54178"/>
                  </a:lnTo>
                  <a:lnTo>
                    <a:pt x="133337" y="26682"/>
                  </a:lnTo>
                  <a:lnTo>
                    <a:pt x="53365" y="26682"/>
                  </a:lnTo>
                  <a:lnTo>
                    <a:pt x="53365" y="53365"/>
                  </a:lnTo>
                  <a:lnTo>
                    <a:pt x="53365" y="54178"/>
                  </a:lnTo>
                  <a:lnTo>
                    <a:pt x="53365" y="80048"/>
                  </a:lnTo>
                  <a:lnTo>
                    <a:pt x="27470" y="80048"/>
                  </a:lnTo>
                  <a:lnTo>
                    <a:pt x="27470" y="54178"/>
                  </a:lnTo>
                  <a:lnTo>
                    <a:pt x="27470" y="53365"/>
                  </a:lnTo>
                  <a:lnTo>
                    <a:pt x="27470" y="26682"/>
                  </a:lnTo>
                  <a:lnTo>
                    <a:pt x="0" y="26682"/>
                  </a:lnTo>
                  <a:lnTo>
                    <a:pt x="0" y="134239"/>
                  </a:lnTo>
                  <a:lnTo>
                    <a:pt x="27470" y="134239"/>
                  </a:lnTo>
                  <a:lnTo>
                    <a:pt x="27470" y="107543"/>
                  </a:lnTo>
                  <a:lnTo>
                    <a:pt x="53365" y="107543"/>
                  </a:lnTo>
                  <a:lnTo>
                    <a:pt x="53365" y="134239"/>
                  </a:lnTo>
                  <a:lnTo>
                    <a:pt x="80822" y="134239"/>
                  </a:lnTo>
                  <a:lnTo>
                    <a:pt x="80822" y="107543"/>
                  </a:lnTo>
                  <a:lnTo>
                    <a:pt x="106667" y="107543"/>
                  </a:lnTo>
                  <a:lnTo>
                    <a:pt x="107505" y="107543"/>
                  </a:lnTo>
                  <a:lnTo>
                    <a:pt x="133337" y="107543"/>
                  </a:lnTo>
                  <a:lnTo>
                    <a:pt x="133337" y="134239"/>
                  </a:lnTo>
                  <a:lnTo>
                    <a:pt x="160020" y="134239"/>
                  </a:lnTo>
                  <a:lnTo>
                    <a:pt x="160794" y="134239"/>
                  </a:lnTo>
                  <a:lnTo>
                    <a:pt x="186715" y="134239"/>
                  </a:lnTo>
                  <a:lnTo>
                    <a:pt x="187477" y="134239"/>
                  </a:lnTo>
                  <a:lnTo>
                    <a:pt x="214172" y="134239"/>
                  </a:lnTo>
                  <a:lnTo>
                    <a:pt x="214172" y="107543"/>
                  </a:lnTo>
                  <a:lnTo>
                    <a:pt x="239991" y="107543"/>
                  </a:lnTo>
                  <a:lnTo>
                    <a:pt x="239991" y="134239"/>
                  </a:lnTo>
                  <a:lnTo>
                    <a:pt x="267500" y="134239"/>
                  </a:lnTo>
                  <a:lnTo>
                    <a:pt x="267500" y="107543"/>
                  </a:lnTo>
                  <a:lnTo>
                    <a:pt x="293344" y="107543"/>
                  </a:lnTo>
                  <a:lnTo>
                    <a:pt x="293344" y="134239"/>
                  </a:lnTo>
                  <a:lnTo>
                    <a:pt x="319989" y="134239"/>
                  </a:lnTo>
                  <a:lnTo>
                    <a:pt x="320802" y="134239"/>
                  </a:lnTo>
                  <a:lnTo>
                    <a:pt x="347446" y="134239"/>
                  </a:lnTo>
                  <a:lnTo>
                    <a:pt x="347446" y="107543"/>
                  </a:lnTo>
                  <a:lnTo>
                    <a:pt x="347446" y="106756"/>
                  </a:lnTo>
                  <a:lnTo>
                    <a:pt x="347446" y="80848"/>
                  </a:lnTo>
                  <a:lnTo>
                    <a:pt x="347446" y="80048"/>
                  </a:lnTo>
                  <a:lnTo>
                    <a:pt x="347446" y="54178"/>
                  </a:lnTo>
                  <a:lnTo>
                    <a:pt x="373341" y="54178"/>
                  </a:lnTo>
                  <a:lnTo>
                    <a:pt x="373341" y="80848"/>
                  </a:lnTo>
                  <a:lnTo>
                    <a:pt x="400011" y="80848"/>
                  </a:lnTo>
                  <a:lnTo>
                    <a:pt x="400011" y="107543"/>
                  </a:lnTo>
                  <a:lnTo>
                    <a:pt x="426694" y="107543"/>
                  </a:lnTo>
                  <a:lnTo>
                    <a:pt x="427469" y="107543"/>
                  </a:lnTo>
                  <a:lnTo>
                    <a:pt x="453364" y="107543"/>
                  </a:lnTo>
                  <a:lnTo>
                    <a:pt x="453364" y="134239"/>
                  </a:lnTo>
                  <a:lnTo>
                    <a:pt x="480822" y="134239"/>
                  </a:lnTo>
                  <a:lnTo>
                    <a:pt x="480822" y="107543"/>
                  </a:lnTo>
                  <a:lnTo>
                    <a:pt x="506717" y="107543"/>
                  </a:lnTo>
                  <a:lnTo>
                    <a:pt x="507504" y="107543"/>
                  </a:lnTo>
                  <a:lnTo>
                    <a:pt x="533400" y="107543"/>
                  </a:lnTo>
                  <a:lnTo>
                    <a:pt x="533400" y="134239"/>
                  </a:lnTo>
                  <a:lnTo>
                    <a:pt x="560019" y="134239"/>
                  </a:lnTo>
                  <a:lnTo>
                    <a:pt x="560857" y="134239"/>
                  </a:lnTo>
                  <a:lnTo>
                    <a:pt x="587540" y="134239"/>
                  </a:lnTo>
                  <a:lnTo>
                    <a:pt x="587540" y="107543"/>
                  </a:lnTo>
                  <a:lnTo>
                    <a:pt x="613321" y="107543"/>
                  </a:lnTo>
                  <a:lnTo>
                    <a:pt x="613321" y="134239"/>
                  </a:lnTo>
                  <a:lnTo>
                    <a:pt x="640842" y="134239"/>
                  </a:lnTo>
                  <a:lnTo>
                    <a:pt x="640842" y="107543"/>
                  </a:lnTo>
                  <a:lnTo>
                    <a:pt x="667499" y="107543"/>
                  </a:lnTo>
                  <a:lnTo>
                    <a:pt x="667499" y="80848"/>
                  </a:lnTo>
                  <a:lnTo>
                    <a:pt x="693343" y="80848"/>
                  </a:lnTo>
                  <a:lnTo>
                    <a:pt x="693343" y="106756"/>
                  </a:lnTo>
                  <a:lnTo>
                    <a:pt x="693343" y="107543"/>
                  </a:lnTo>
                  <a:lnTo>
                    <a:pt x="693343" y="134239"/>
                  </a:lnTo>
                  <a:lnTo>
                    <a:pt x="720801" y="134239"/>
                  </a:lnTo>
                  <a:lnTo>
                    <a:pt x="720801" y="107543"/>
                  </a:lnTo>
                  <a:lnTo>
                    <a:pt x="720801" y="106756"/>
                  </a:lnTo>
                  <a:lnTo>
                    <a:pt x="720801" y="80848"/>
                  </a:lnTo>
                  <a:lnTo>
                    <a:pt x="720801" y="80048"/>
                  </a:lnTo>
                  <a:lnTo>
                    <a:pt x="720801" y="54178"/>
                  </a:lnTo>
                  <a:lnTo>
                    <a:pt x="747496" y="54178"/>
                  </a:lnTo>
                  <a:lnTo>
                    <a:pt x="747496" y="26682"/>
                  </a:lnTo>
                  <a:close/>
                </a:path>
                <a:path w="774700" h="134620">
                  <a:moveTo>
                    <a:pt x="774153" y="80048"/>
                  </a:moveTo>
                  <a:lnTo>
                    <a:pt x="746696" y="80048"/>
                  </a:lnTo>
                  <a:lnTo>
                    <a:pt x="746696" y="107543"/>
                  </a:lnTo>
                  <a:lnTo>
                    <a:pt x="774153" y="107543"/>
                  </a:lnTo>
                  <a:lnTo>
                    <a:pt x="774153" y="8004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187791" y="5307330"/>
              <a:ext cx="774700" cy="187960"/>
            </a:xfrm>
            <a:custGeom>
              <a:avLst/>
              <a:gdLst/>
              <a:ahLst/>
              <a:cxnLst/>
              <a:rect l="l" t="t" r="r" b="b"/>
              <a:pathLst>
                <a:path w="774700" h="187960">
                  <a:moveTo>
                    <a:pt x="27470" y="26682"/>
                  </a:moveTo>
                  <a:lnTo>
                    <a:pt x="0" y="26682"/>
                  </a:lnTo>
                  <a:lnTo>
                    <a:pt x="0" y="53365"/>
                  </a:lnTo>
                  <a:lnTo>
                    <a:pt x="0" y="54178"/>
                  </a:lnTo>
                  <a:lnTo>
                    <a:pt x="0" y="80860"/>
                  </a:lnTo>
                  <a:lnTo>
                    <a:pt x="27470" y="80860"/>
                  </a:lnTo>
                  <a:lnTo>
                    <a:pt x="27470" y="54178"/>
                  </a:lnTo>
                  <a:lnTo>
                    <a:pt x="27470" y="53365"/>
                  </a:lnTo>
                  <a:lnTo>
                    <a:pt x="27470" y="26682"/>
                  </a:lnTo>
                  <a:close/>
                </a:path>
                <a:path w="774700" h="187960">
                  <a:moveTo>
                    <a:pt x="134124" y="26682"/>
                  </a:moveTo>
                  <a:lnTo>
                    <a:pt x="134124" y="26682"/>
                  </a:lnTo>
                  <a:lnTo>
                    <a:pt x="53365" y="26682"/>
                  </a:lnTo>
                  <a:lnTo>
                    <a:pt x="53365" y="54178"/>
                  </a:lnTo>
                  <a:lnTo>
                    <a:pt x="80048" y="54178"/>
                  </a:lnTo>
                  <a:lnTo>
                    <a:pt x="80048" y="80860"/>
                  </a:lnTo>
                  <a:lnTo>
                    <a:pt x="107505" y="80860"/>
                  </a:lnTo>
                  <a:lnTo>
                    <a:pt x="107505" y="54178"/>
                  </a:lnTo>
                  <a:lnTo>
                    <a:pt x="134124" y="54178"/>
                  </a:lnTo>
                  <a:lnTo>
                    <a:pt x="134124" y="26682"/>
                  </a:lnTo>
                  <a:close/>
                </a:path>
                <a:path w="774700" h="187960">
                  <a:moveTo>
                    <a:pt x="240842" y="133438"/>
                  </a:moveTo>
                  <a:lnTo>
                    <a:pt x="213321" y="133438"/>
                  </a:lnTo>
                  <a:lnTo>
                    <a:pt x="213321" y="160108"/>
                  </a:lnTo>
                  <a:lnTo>
                    <a:pt x="213321" y="160921"/>
                  </a:lnTo>
                  <a:lnTo>
                    <a:pt x="213321" y="187604"/>
                  </a:lnTo>
                  <a:lnTo>
                    <a:pt x="240842" y="187604"/>
                  </a:lnTo>
                  <a:lnTo>
                    <a:pt x="240842" y="160921"/>
                  </a:lnTo>
                  <a:lnTo>
                    <a:pt x="240842" y="160108"/>
                  </a:lnTo>
                  <a:lnTo>
                    <a:pt x="240842" y="133438"/>
                  </a:lnTo>
                  <a:close/>
                </a:path>
                <a:path w="774700" h="187960">
                  <a:moveTo>
                    <a:pt x="400799" y="26682"/>
                  </a:moveTo>
                  <a:lnTo>
                    <a:pt x="373341" y="26682"/>
                  </a:lnTo>
                  <a:lnTo>
                    <a:pt x="373341" y="54178"/>
                  </a:lnTo>
                  <a:lnTo>
                    <a:pt x="400799" y="54178"/>
                  </a:lnTo>
                  <a:lnTo>
                    <a:pt x="400799" y="26682"/>
                  </a:lnTo>
                  <a:close/>
                </a:path>
                <a:path w="774700" h="187960">
                  <a:moveTo>
                    <a:pt x="614172" y="106743"/>
                  </a:moveTo>
                  <a:lnTo>
                    <a:pt x="586714" y="106743"/>
                  </a:lnTo>
                  <a:lnTo>
                    <a:pt x="586714" y="134239"/>
                  </a:lnTo>
                  <a:lnTo>
                    <a:pt x="614172" y="134239"/>
                  </a:lnTo>
                  <a:lnTo>
                    <a:pt x="614172" y="106743"/>
                  </a:lnTo>
                  <a:close/>
                </a:path>
                <a:path w="774700" h="187960">
                  <a:moveTo>
                    <a:pt x="774153" y="53365"/>
                  </a:moveTo>
                  <a:lnTo>
                    <a:pt x="747496" y="53365"/>
                  </a:lnTo>
                  <a:lnTo>
                    <a:pt x="747496" y="26682"/>
                  </a:lnTo>
                  <a:lnTo>
                    <a:pt x="720801" y="26682"/>
                  </a:lnTo>
                  <a:lnTo>
                    <a:pt x="720801" y="0"/>
                  </a:lnTo>
                  <a:lnTo>
                    <a:pt x="693343" y="0"/>
                  </a:lnTo>
                  <a:lnTo>
                    <a:pt x="693343" y="27482"/>
                  </a:lnTo>
                  <a:lnTo>
                    <a:pt x="720039" y="27482"/>
                  </a:lnTo>
                  <a:lnTo>
                    <a:pt x="720039" y="53365"/>
                  </a:lnTo>
                  <a:lnTo>
                    <a:pt x="693343" y="53365"/>
                  </a:lnTo>
                  <a:lnTo>
                    <a:pt x="693343" y="80060"/>
                  </a:lnTo>
                  <a:lnTo>
                    <a:pt x="667499" y="80060"/>
                  </a:lnTo>
                  <a:lnTo>
                    <a:pt x="667499" y="54178"/>
                  </a:lnTo>
                  <a:lnTo>
                    <a:pt x="667499" y="53365"/>
                  </a:lnTo>
                  <a:lnTo>
                    <a:pt x="667499" y="26682"/>
                  </a:lnTo>
                  <a:lnTo>
                    <a:pt x="640842" y="26682"/>
                  </a:lnTo>
                  <a:lnTo>
                    <a:pt x="506717" y="26682"/>
                  </a:lnTo>
                  <a:lnTo>
                    <a:pt x="506717" y="53365"/>
                  </a:lnTo>
                  <a:lnTo>
                    <a:pt x="506717" y="54178"/>
                  </a:lnTo>
                  <a:lnTo>
                    <a:pt x="506717" y="80860"/>
                  </a:lnTo>
                  <a:lnTo>
                    <a:pt x="533400" y="80860"/>
                  </a:lnTo>
                  <a:lnTo>
                    <a:pt x="533400" y="106743"/>
                  </a:lnTo>
                  <a:lnTo>
                    <a:pt x="507504" y="106743"/>
                  </a:lnTo>
                  <a:lnTo>
                    <a:pt x="506717" y="106743"/>
                  </a:lnTo>
                  <a:lnTo>
                    <a:pt x="427469" y="106743"/>
                  </a:lnTo>
                  <a:lnTo>
                    <a:pt x="427469" y="80860"/>
                  </a:lnTo>
                  <a:lnTo>
                    <a:pt x="453364" y="80860"/>
                  </a:lnTo>
                  <a:lnTo>
                    <a:pt x="454152" y="80860"/>
                  </a:lnTo>
                  <a:lnTo>
                    <a:pt x="480822" y="80860"/>
                  </a:lnTo>
                  <a:lnTo>
                    <a:pt x="480822" y="53365"/>
                  </a:lnTo>
                  <a:lnTo>
                    <a:pt x="454152" y="53365"/>
                  </a:lnTo>
                  <a:lnTo>
                    <a:pt x="454152" y="26682"/>
                  </a:lnTo>
                  <a:lnTo>
                    <a:pt x="426694" y="26682"/>
                  </a:lnTo>
                  <a:lnTo>
                    <a:pt x="426694" y="53365"/>
                  </a:lnTo>
                  <a:lnTo>
                    <a:pt x="426694" y="54178"/>
                  </a:lnTo>
                  <a:lnTo>
                    <a:pt x="426694" y="80060"/>
                  </a:lnTo>
                  <a:lnTo>
                    <a:pt x="400799" y="80060"/>
                  </a:lnTo>
                  <a:lnTo>
                    <a:pt x="320802" y="80060"/>
                  </a:lnTo>
                  <a:lnTo>
                    <a:pt x="320802" y="54178"/>
                  </a:lnTo>
                  <a:lnTo>
                    <a:pt x="320802" y="53365"/>
                  </a:lnTo>
                  <a:lnTo>
                    <a:pt x="320802" y="26682"/>
                  </a:lnTo>
                  <a:lnTo>
                    <a:pt x="294144" y="26682"/>
                  </a:lnTo>
                  <a:lnTo>
                    <a:pt x="293344" y="26682"/>
                  </a:lnTo>
                  <a:lnTo>
                    <a:pt x="266687" y="26682"/>
                  </a:lnTo>
                  <a:lnTo>
                    <a:pt x="266687" y="53365"/>
                  </a:lnTo>
                  <a:lnTo>
                    <a:pt x="239991" y="53365"/>
                  </a:lnTo>
                  <a:lnTo>
                    <a:pt x="239991" y="80060"/>
                  </a:lnTo>
                  <a:lnTo>
                    <a:pt x="214172" y="80060"/>
                  </a:lnTo>
                  <a:lnTo>
                    <a:pt x="214172" y="53365"/>
                  </a:lnTo>
                  <a:lnTo>
                    <a:pt x="187477" y="53365"/>
                  </a:lnTo>
                  <a:lnTo>
                    <a:pt x="186715" y="53365"/>
                  </a:lnTo>
                  <a:lnTo>
                    <a:pt x="160020" y="53365"/>
                  </a:lnTo>
                  <a:lnTo>
                    <a:pt x="160020" y="80860"/>
                  </a:lnTo>
                  <a:lnTo>
                    <a:pt x="186715" y="80860"/>
                  </a:lnTo>
                  <a:lnTo>
                    <a:pt x="187477" y="80860"/>
                  </a:lnTo>
                  <a:lnTo>
                    <a:pt x="213321" y="80860"/>
                  </a:lnTo>
                  <a:lnTo>
                    <a:pt x="213321" y="107543"/>
                  </a:lnTo>
                  <a:lnTo>
                    <a:pt x="240842" y="107543"/>
                  </a:lnTo>
                  <a:lnTo>
                    <a:pt x="240842" y="80860"/>
                  </a:lnTo>
                  <a:lnTo>
                    <a:pt x="266687" y="80860"/>
                  </a:lnTo>
                  <a:lnTo>
                    <a:pt x="267500" y="80860"/>
                  </a:lnTo>
                  <a:lnTo>
                    <a:pt x="293344" y="80860"/>
                  </a:lnTo>
                  <a:lnTo>
                    <a:pt x="293344" y="106743"/>
                  </a:lnTo>
                  <a:lnTo>
                    <a:pt x="293344" y="107543"/>
                  </a:lnTo>
                  <a:lnTo>
                    <a:pt x="293344" y="133438"/>
                  </a:lnTo>
                  <a:lnTo>
                    <a:pt x="266687" y="133438"/>
                  </a:lnTo>
                  <a:lnTo>
                    <a:pt x="266687" y="160921"/>
                  </a:lnTo>
                  <a:lnTo>
                    <a:pt x="374154" y="160921"/>
                  </a:lnTo>
                  <a:lnTo>
                    <a:pt x="374154" y="134239"/>
                  </a:lnTo>
                  <a:lnTo>
                    <a:pt x="400011" y="134239"/>
                  </a:lnTo>
                  <a:lnTo>
                    <a:pt x="400011" y="160921"/>
                  </a:lnTo>
                  <a:lnTo>
                    <a:pt x="427469" y="160921"/>
                  </a:lnTo>
                  <a:lnTo>
                    <a:pt x="427469" y="134239"/>
                  </a:lnTo>
                  <a:lnTo>
                    <a:pt x="453364" y="134239"/>
                  </a:lnTo>
                  <a:lnTo>
                    <a:pt x="454152" y="134239"/>
                  </a:lnTo>
                  <a:lnTo>
                    <a:pt x="480047" y="134239"/>
                  </a:lnTo>
                  <a:lnTo>
                    <a:pt x="480047" y="160921"/>
                  </a:lnTo>
                  <a:lnTo>
                    <a:pt x="506717" y="160921"/>
                  </a:lnTo>
                  <a:lnTo>
                    <a:pt x="507504" y="160921"/>
                  </a:lnTo>
                  <a:lnTo>
                    <a:pt x="533400" y="160921"/>
                  </a:lnTo>
                  <a:lnTo>
                    <a:pt x="534174" y="160921"/>
                  </a:lnTo>
                  <a:lnTo>
                    <a:pt x="560857" y="160921"/>
                  </a:lnTo>
                  <a:lnTo>
                    <a:pt x="560857" y="134239"/>
                  </a:lnTo>
                  <a:lnTo>
                    <a:pt x="560857" y="133438"/>
                  </a:lnTo>
                  <a:lnTo>
                    <a:pt x="560857" y="107543"/>
                  </a:lnTo>
                  <a:lnTo>
                    <a:pt x="560857" y="106743"/>
                  </a:lnTo>
                  <a:lnTo>
                    <a:pt x="560857" y="80860"/>
                  </a:lnTo>
                  <a:lnTo>
                    <a:pt x="586714" y="80860"/>
                  </a:lnTo>
                  <a:lnTo>
                    <a:pt x="587540" y="80860"/>
                  </a:lnTo>
                  <a:lnTo>
                    <a:pt x="613321" y="80860"/>
                  </a:lnTo>
                  <a:lnTo>
                    <a:pt x="614172" y="80860"/>
                  </a:lnTo>
                  <a:lnTo>
                    <a:pt x="639991" y="80860"/>
                  </a:lnTo>
                  <a:lnTo>
                    <a:pt x="639991" y="106743"/>
                  </a:lnTo>
                  <a:lnTo>
                    <a:pt x="639991" y="107543"/>
                  </a:lnTo>
                  <a:lnTo>
                    <a:pt x="639991" y="133438"/>
                  </a:lnTo>
                  <a:lnTo>
                    <a:pt x="639991" y="134239"/>
                  </a:lnTo>
                  <a:lnTo>
                    <a:pt x="639991" y="160921"/>
                  </a:lnTo>
                  <a:lnTo>
                    <a:pt x="667499" y="160921"/>
                  </a:lnTo>
                  <a:lnTo>
                    <a:pt x="667499" y="134239"/>
                  </a:lnTo>
                  <a:lnTo>
                    <a:pt x="693343" y="134239"/>
                  </a:lnTo>
                  <a:lnTo>
                    <a:pt x="694143" y="134239"/>
                  </a:lnTo>
                  <a:lnTo>
                    <a:pt x="720801" y="134239"/>
                  </a:lnTo>
                  <a:lnTo>
                    <a:pt x="720801" y="107543"/>
                  </a:lnTo>
                  <a:lnTo>
                    <a:pt x="746696" y="107543"/>
                  </a:lnTo>
                  <a:lnTo>
                    <a:pt x="747496" y="107543"/>
                  </a:lnTo>
                  <a:lnTo>
                    <a:pt x="774153" y="107543"/>
                  </a:lnTo>
                  <a:lnTo>
                    <a:pt x="774153" y="80860"/>
                  </a:lnTo>
                  <a:lnTo>
                    <a:pt x="774153" y="80060"/>
                  </a:lnTo>
                  <a:lnTo>
                    <a:pt x="774153" y="5336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187791" y="4827053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186690" y="0"/>
                  </a:moveTo>
                  <a:lnTo>
                    <a:pt x="0" y="0"/>
                  </a:lnTo>
                  <a:lnTo>
                    <a:pt x="0" y="26670"/>
                  </a:lnTo>
                  <a:lnTo>
                    <a:pt x="0" y="160020"/>
                  </a:lnTo>
                  <a:lnTo>
                    <a:pt x="0" y="186690"/>
                  </a:lnTo>
                  <a:lnTo>
                    <a:pt x="186690" y="186690"/>
                  </a:lnTo>
                  <a:lnTo>
                    <a:pt x="186690" y="160020"/>
                  </a:lnTo>
                  <a:lnTo>
                    <a:pt x="26682" y="160020"/>
                  </a:lnTo>
                  <a:lnTo>
                    <a:pt x="26682" y="26670"/>
                  </a:lnTo>
                  <a:lnTo>
                    <a:pt x="160020" y="26670"/>
                  </a:lnTo>
                  <a:lnTo>
                    <a:pt x="160020" y="160007"/>
                  </a:lnTo>
                  <a:lnTo>
                    <a:pt x="186690" y="160007"/>
                  </a:lnTo>
                  <a:lnTo>
                    <a:pt x="186690" y="26670"/>
                  </a:lnTo>
                  <a:lnTo>
                    <a:pt x="186690" y="0"/>
                  </a:lnTo>
                  <a:close/>
                </a:path>
                <a:path w="774700" h="774700">
                  <a:moveTo>
                    <a:pt x="400799" y="720471"/>
                  </a:moveTo>
                  <a:lnTo>
                    <a:pt x="374154" y="720471"/>
                  </a:lnTo>
                  <a:lnTo>
                    <a:pt x="374154" y="693762"/>
                  </a:lnTo>
                  <a:lnTo>
                    <a:pt x="347446" y="693762"/>
                  </a:lnTo>
                  <a:lnTo>
                    <a:pt x="347446" y="667880"/>
                  </a:lnTo>
                  <a:lnTo>
                    <a:pt x="347446" y="667080"/>
                  </a:lnTo>
                  <a:lnTo>
                    <a:pt x="347446" y="640384"/>
                  </a:lnTo>
                  <a:lnTo>
                    <a:pt x="319989" y="640384"/>
                  </a:lnTo>
                  <a:lnTo>
                    <a:pt x="319989" y="667080"/>
                  </a:lnTo>
                  <a:lnTo>
                    <a:pt x="319989" y="667880"/>
                  </a:lnTo>
                  <a:lnTo>
                    <a:pt x="319989" y="693762"/>
                  </a:lnTo>
                  <a:lnTo>
                    <a:pt x="294144" y="693762"/>
                  </a:lnTo>
                  <a:lnTo>
                    <a:pt x="293344" y="693762"/>
                  </a:lnTo>
                  <a:lnTo>
                    <a:pt x="267500" y="693762"/>
                  </a:lnTo>
                  <a:lnTo>
                    <a:pt x="267500" y="667880"/>
                  </a:lnTo>
                  <a:lnTo>
                    <a:pt x="294144" y="667880"/>
                  </a:lnTo>
                  <a:lnTo>
                    <a:pt x="294144" y="640384"/>
                  </a:lnTo>
                  <a:lnTo>
                    <a:pt x="267500" y="640384"/>
                  </a:lnTo>
                  <a:lnTo>
                    <a:pt x="266687" y="640384"/>
                  </a:lnTo>
                  <a:lnTo>
                    <a:pt x="240842" y="640384"/>
                  </a:lnTo>
                  <a:lnTo>
                    <a:pt x="239991" y="640384"/>
                  </a:lnTo>
                  <a:lnTo>
                    <a:pt x="213321" y="640384"/>
                  </a:lnTo>
                  <a:lnTo>
                    <a:pt x="213321" y="667080"/>
                  </a:lnTo>
                  <a:lnTo>
                    <a:pt x="213321" y="667880"/>
                  </a:lnTo>
                  <a:lnTo>
                    <a:pt x="213321" y="693762"/>
                  </a:lnTo>
                  <a:lnTo>
                    <a:pt x="213321" y="694575"/>
                  </a:lnTo>
                  <a:lnTo>
                    <a:pt x="213321" y="721258"/>
                  </a:lnTo>
                  <a:lnTo>
                    <a:pt x="240842" y="721258"/>
                  </a:lnTo>
                  <a:lnTo>
                    <a:pt x="240842" y="694575"/>
                  </a:lnTo>
                  <a:lnTo>
                    <a:pt x="266687" y="694575"/>
                  </a:lnTo>
                  <a:lnTo>
                    <a:pt x="266687" y="721258"/>
                  </a:lnTo>
                  <a:lnTo>
                    <a:pt x="293344" y="721258"/>
                  </a:lnTo>
                  <a:lnTo>
                    <a:pt x="293344" y="747141"/>
                  </a:lnTo>
                  <a:lnTo>
                    <a:pt x="267500" y="747141"/>
                  </a:lnTo>
                  <a:lnTo>
                    <a:pt x="266687" y="747141"/>
                  </a:lnTo>
                  <a:lnTo>
                    <a:pt x="240842" y="747141"/>
                  </a:lnTo>
                  <a:lnTo>
                    <a:pt x="239991" y="747141"/>
                  </a:lnTo>
                  <a:lnTo>
                    <a:pt x="213321" y="747141"/>
                  </a:lnTo>
                  <a:lnTo>
                    <a:pt x="213321" y="774623"/>
                  </a:lnTo>
                  <a:lnTo>
                    <a:pt x="374154" y="774623"/>
                  </a:lnTo>
                  <a:lnTo>
                    <a:pt x="374154" y="747966"/>
                  </a:lnTo>
                  <a:lnTo>
                    <a:pt x="400799" y="747966"/>
                  </a:lnTo>
                  <a:lnTo>
                    <a:pt x="400799" y="720471"/>
                  </a:lnTo>
                  <a:close/>
                </a:path>
                <a:path w="774700" h="774700">
                  <a:moveTo>
                    <a:pt x="747496" y="693762"/>
                  </a:moveTo>
                  <a:lnTo>
                    <a:pt x="720801" y="693762"/>
                  </a:lnTo>
                  <a:lnTo>
                    <a:pt x="720801" y="667880"/>
                  </a:lnTo>
                  <a:lnTo>
                    <a:pt x="720801" y="667080"/>
                  </a:lnTo>
                  <a:lnTo>
                    <a:pt x="720801" y="640384"/>
                  </a:lnTo>
                  <a:lnTo>
                    <a:pt x="720039" y="640384"/>
                  </a:lnTo>
                  <a:lnTo>
                    <a:pt x="720039" y="721258"/>
                  </a:lnTo>
                  <a:lnTo>
                    <a:pt x="720039" y="747141"/>
                  </a:lnTo>
                  <a:lnTo>
                    <a:pt x="694143" y="747141"/>
                  </a:lnTo>
                  <a:lnTo>
                    <a:pt x="694143" y="721258"/>
                  </a:lnTo>
                  <a:lnTo>
                    <a:pt x="720039" y="721258"/>
                  </a:lnTo>
                  <a:lnTo>
                    <a:pt x="720039" y="640384"/>
                  </a:lnTo>
                  <a:lnTo>
                    <a:pt x="693343" y="640384"/>
                  </a:lnTo>
                  <a:lnTo>
                    <a:pt x="693343" y="667080"/>
                  </a:lnTo>
                  <a:lnTo>
                    <a:pt x="667499" y="667080"/>
                  </a:lnTo>
                  <a:lnTo>
                    <a:pt x="667499" y="640384"/>
                  </a:lnTo>
                  <a:lnTo>
                    <a:pt x="666686" y="640384"/>
                  </a:lnTo>
                  <a:lnTo>
                    <a:pt x="666686" y="667880"/>
                  </a:lnTo>
                  <a:lnTo>
                    <a:pt x="666686" y="693762"/>
                  </a:lnTo>
                  <a:lnTo>
                    <a:pt x="640842" y="693762"/>
                  </a:lnTo>
                  <a:lnTo>
                    <a:pt x="640842" y="667880"/>
                  </a:lnTo>
                  <a:lnTo>
                    <a:pt x="666686" y="667880"/>
                  </a:lnTo>
                  <a:lnTo>
                    <a:pt x="666686" y="640384"/>
                  </a:lnTo>
                  <a:lnTo>
                    <a:pt x="640842" y="640384"/>
                  </a:lnTo>
                  <a:lnTo>
                    <a:pt x="639991" y="640384"/>
                  </a:lnTo>
                  <a:lnTo>
                    <a:pt x="639991" y="721258"/>
                  </a:lnTo>
                  <a:lnTo>
                    <a:pt x="639991" y="747141"/>
                  </a:lnTo>
                  <a:lnTo>
                    <a:pt x="614172" y="747141"/>
                  </a:lnTo>
                  <a:lnTo>
                    <a:pt x="614172" y="721258"/>
                  </a:lnTo>
                  <a:lnTo>
                    <a:pt x="639991" y="721258"/>
                  </a:lnTo>
                  <a:lnTo>
                    <a:pt x="639991" y="640384"/>
                  </a:lnTo>
                  <a:lnTo>
                    <a:pt x="614172" y="640384"/>
                  </a:lnTo>
                  <a:lnTo>
                    <a:pt x="613321" y="640384"/>
                  </a:lnTo>
                  <a:lnTo>
                    <a:pt x="613321" y="667880"/>
                  </a:lnTo>
                  <a:lnTo>
                    <a:pt x="613321" y="693762"/>
                  </a:lnTo>
                  <a:lnTo>
                    <a:pt x="587540" y="693762"/>
                  </a:lnTo>
                  <a:lnTo>
                    <a:pt x="587540" y="667880"/>
                  </a:lnTo>
                  <a:lnTo>
                    <a:pt x="613321" y="667880"/>
                  </a:lnTo>
                  <a:lnTo>
                    <a:pt x="613321" y="640384"/>
                  </a:lnTo>
                  <a:lnTo>
                    <a:pt x="587540" y="640384"/>
                  </a:lnTo>
                  <a:lnTo>
                    <a:pt x="586714" y="640384"/>
                  </a:lnTo>
                  <a:lnTo>
                    <a:pt x="586714" y="721258"/>
                  </a:lnTo>
                  <a:lnTo>
                    <a:pt x="586714" y="747141"/>
                  </a:lnTo>
                  <a:lnTo>
                    <a:pt x="560857" y="747141"/>
                  </a:lnTo>
                  <a:lnTo>
                    <a:pt x="560857" y="721258"/>
                  </a:lnTo>
                  <a:lnTo>
                    <a:pt x="586714" y="721258"/>
                  </a:lnTo>
                  <a:lnTo>
                    <a:pt x="586714" y="640384"/>
                  </a:lnTo>
                  <a:lnTo>
                    <a:pt x="560857" y="640384"/>
                  </a:lnTo>
                  <a:lnTo>
                    <a:pt x="560019" y="640384"/>
                  </a:lnTo>
                  <a:lnTo>
                    <a:pt x="533400" y="640384"/>
                  </a:lnTo>
                  <a:lnTo>
                    <a:pt x="533400" y="667080"/>
                  </a:lnTo>
                  <a:lnTo>
                    <a:pt x="507504" y="667080"/>
                  </a:lnTo>
                  <a:lnTo>
                    <a:pt x="506717" y="667080"/>
                  </a:lnTo>
                  <a:lnTo>
                    <a:pt x="480822" y="667080"/>
                  </a:lnTo>
                  <a:lnTo>
                    <a:pt x="480822" y="640384"/>
                  </a:lnTo>
                  <a:lnTo>
                    <a:pt x="480047" y="640384"/>
                  </a:lnTo>
                  <a:lnTo>
                    <a:pt x="480047" y="667880"/>
                  </a:lnTo>
                  <a:lnTo>
                    <a:pt x="480047" y="693762"/>
                  </a:lnTo>
                  <a:lnTo>
                    <a:pt x="454152" y="693762"/>
                  </a:lnTo>
                  <a:lnTo>
                    <a:pt x="454152" y="667880"/>
                  </a:lnTo>
                  <a:lnTo>
                    <a:pt x="480047" y="667880"/>
                  </a:lnTo>
                  <a:lnTo>
                    <a:pt x="480047" y="640384"/>
                  </a:lnTo>
                  <a:lnTo>
                    <a:pt x="453364" y="640384"/>
                  </a:lnTo>
                  <a:lnTo>
                    <a:pt x="453364" y="667080"/>
                  </a:lnTo>
                  <a:lnTo>
                    <a:pt x="427469" y="667080"/>
                  </a:lnTo>
                  <a:lnTo>
                    <a:pt x="427469" y="640384"/>
                  </a:lnTo>
                  <a:lnTo>
                    <a:pt x="400799" y="640384"/>
                  </a:lnTo>
                  <a:lnTo>
                    <a:pt x="400011" y="640384"/>
                  </a:lnTo>
                  <a:lnTo>
                    <a:pt x="373341" y="640384"/>
                  </a:lnTo>
                  <a:lnTo>
                    <a:pt x="373341" y="667880"/>
                  </a:lnTo>
                  <a:lnTo>
                    <a:pt x="400011" y="667880"/>
                  </a:lnTo>
                  <a:lnTo>
                    <a:pt x="400011" y="694575"/>
                  </a:lnTo>
                  <a:lnTo>
                    <a:pt x="426694" y="694575"/>
                  </a:lnTo>
                  <a:lnTo>
                    <a:pt x="427469" y="694575"/>
                  </a:lnTo>
                  <a:lnTo>
                    <a:pt x="453364" y="694575"/>
                  </a:lnTo>
                  <a:lnTo>
                    <a:pt x="453364" y="720471"/>
                  </a:lnTo>
                  <a:lnTo>
                    <a:pt x="426694" y="720471"/>
                  </a:lnTo>
                  <a:lnTo>
                    <a:pt x="426694" y="747966"/>
                  </a:lnTo>
                  <a:lnTo>
                    <a:pt x="454152" y="747966"/>
                  </a:lnTo>
                  <a:lnTo>
                    <a:pt x="454152" y="721258"/>
                  </a:lnTo>
                  <a:lnTo>
                    <a:pt x="480822" y="721258"/>
                  </a:lnTo>
                  <a:lnTo>
                    <a:pt x="480822" y="694575"/>
                  </a:lnTo>
                  <a:lnTo>
                    <a:pt x="506717" y="694575"/>
                  </a:lnTo>
                  <a:lnTo>
                    <a:pt x="507504" y="694575"/>
                  </a:lnTo>
                  <a:lnTo>
                    <a:pt x="533400" y="694575"/>
                  </a:lnTo>
                  <a:lnTo>
                    <a:pt x="534174" y="694575"/>
                  </a:lnTo>
                  <a:lnTo>
                    <a:pt x="560019" y="694575"/>
                  </a:lnTo>
                  <a:lnTo>
                    <a:pt x="560019" y="720471"/>
                  </a:lnTo>
                  <a:lnTo>
                    <a:pt x="533400" y="720471"/>
                  </a:lnTo>
                  <a:lnTo>
                    <a:pt x="533400" y="747141"/>
                  </a:lnTo>
                  <a:lnTo>
                    <a:pt x="507504" y="747141"/>
                  </a:lnTo>
                  <a:lnTo>
                    <a:pt x="506717" y="747141"/>
                  </a:lnTo>
                  <a:lnTo>
                    <a:pt x="480047" y="747141"/>
                  </a:lnTo>
                  <a:lnTo>
                    <a:pt x="480047" y="774623"/>
                  </a:lnTo>
                  <a:lnTo>
                    <a:pt x="506717" y="774623"/>
                  </a:lnTo>
                  <a:lnTo>
                    <a:pt x="507504" y="774623"/>
                  </a:lnTo>
                  <a:lnTo>
                    <a:pt x="534174" y="774623"/>
                  </a:lnTo>
                  <a:lnTo>
                    <a:pt x="534174" y="747966"/>
                  </a:lnTo>
                  <a:lnTo>
                    <a:pt x="560019" y="747966"/>
                  </a:lnTo>
                  <a:lnTo>
                    <a:pt x="560019" y="774623"/>
                  </a:lnTo>
                  <a:lnTo>
                    <a:pt x="586714" y="774623"/>
                  </a:lnTo>
                  <a:lnTo>
                    <a:pt x="720801" y="774623"/>
                  </a:lnTo>
                  <a:lnTo>
                    <a:pt x="720801" y="747966"/>
                  </a:lnTo>
                  <a:lnTo>
                    <a:pt x="747496" y="747966"/>
                  </a:lnTo>
                  <a:lnTo>
                    <a:pt x="747496" y="721258"/>
                  </a:lnTo>
                  <a:lnTo>
                    <a:pt x="747496" y="720471"/>
                  </a:lnTo>
                  <a:lnTo>
                    <a:pt x="747496" y="693762"/>
                  </a:lnTo>
                  <a:close/>
                </a:path>
                <a:path w="774700" h="774700">
                  <a:moveTo>
                    <a:pt x="773404" y="0"/>
                  </a:moveTo>
                  <a:lnTo>
                    <a:pt x="586714" y="0"/>
                  </a:lnTo>
                  <a:lnTo>
                    <a:pt x="586714" y="26670"/>
                  </a:lnTo>
                  <a:lnTo>
                    <a:pt x="586714" y="160020"/>
                  </a:lnTo>
                  <a:lnTo>
                    <a:pt x="586714" y="186690"/>
                  </a:lnTo>
                  <a:lnTo>
                    <a:pt x="773404" y="186690"/>
                  </a:lnTo>
                  <a:lnTo>
                    <a:pt x="773404" y="160020"/>
                  </a:lnTo>
                  <a:lnTo>
                    <a:pt x="613384" y="160020"/>
                  </a:lnTo>
                  <a:lnTo>
                    <a:pt x="613384" y="26670"/>
                  </a:lnTo>
                  <a:lnTo>
                    <a:pt x="746721" y="26670"/>
                  </a:lnTo>
                  <a:lnTo>
                    <a:pt x="746721" y="160007"/>
                  </a:lnTo>
                  <a:lnTo>
                    <a:pt x="773404" y="160007"/>
                  </a:lnTo>
                  <a:lnTo>
                    <a:pt x="773404" y="26670"/>
                  </a:lnTo>
                  <a:lnTo>
                    <a:pt x="773404" y="0"/>
                  </a:lnTo>
                  <a:close/>
                </a:path>
                <a:path w="774700" h="774700">
                  <a:moveTo>
                    <a:pt x="774153" y="640384"/>
                  </a:moveTo>
                  <a:lnTo>
                    <a:pt x="746696" y="640384"/>
                  </a:lnTo>
                  <a:lnTo>
                    <a:pt x="746696" y="667880"/>
                  </a:lnTo>
                  <a:lnTo>
                    <a:pt x="774153" y="667880"/>
                  </a:lnTo>
                  <a:lnTo>
                    <a:pt x="774153" y="640384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187791" y="4853609"/>
              <a:ext cx="773430" cy="747395"/>
            </a:xfrm>
            <a:custGeom>
              <a:avLst/>
              <a:gdLst/>
              <a:ahLst/>
              <a:cxnLst/>
              <a:rect l="l" t="t" r="r" b="b"/>
              <a:pathLst>
                <a:path w="773429" h="747395">
                  <a:moveTo>
                    <a:pt x="133337" y="613829"/>
                  </a:moveTo>
                  <a:lnTo>
                    <a:pt x="53365" y="613829"/>
                  </a:lnTo>
                  <a:lnTo>
                    <a:pt x="53365" y="693902"/>
                  </a:lnTo>
                  <a:lnTo>
                    <a:pt x="133337" y="693902"/>
                  </a:lnTo>
                  <a:lnTo>
                    <a:pt x="133337" y="613829"/>
                  </a:lnTo>
                  <a:close/>
                </a:path>
                <a:path w="773429" h="747395">
                  <a:moveTo>
                    <a:pt x="133337" y="26682"/>
                  </a:moveTo>
                  <a:lnTo>
                    <a:pt x="53365" y="26682"/>
                  </a:lnTo>
                  <a:lnTo>
                    <a:pt x="53365" y="106756"/>
                  </a:lnTo>
                  <a:lnTo>
                    <a:pt x="133337" y="106756"/>
                  </a:lnTo>
                  <a:lnTo>
                    <a:pt x="133337" y="26682"/>
                  </a:lnTo>
                  <a:close/>
                </a:path>
                <a:path w="773429" h="747395">
                  <a:moveTo>
                    <a:pt x="186690" y="560590"/>
                  </a:moveTo>
                  <a:lnTo>
                    <a:pt x="0" y="560590"/>
                  </a:lnTo>
                  <a:lnTo>
                    <a:pt x="0" y="587260"/>
                  </a:lnTo>
                  <a:lnTo>
                    <a:pt x="0" y="720610"/>
                  </a:lnTo>
                  <a:lnTo>
                    <a:pt x="0" y="747280"/>
                  </a:lnTo>
                  <a:lnTo>
                    <a:pt x="186690" y="747280"/>
                  </a:lnTo>
                  <a:lnTo>
                    <a:pt x="186690" y="720610"/>
                  </a:lnTo>
                  <a:lnTo>
                    <a:pt x="26682" y="720610"/>
                  </a:lnTo>
                  <a:lnTo>
                    <a:pt x="26682" y="587260"/>
                  </a:lnTo>
                  <a:lnTo>
                    <a:pt x="160020" y="587260"/>
                  </a:lnTo>
                  <a:lnTo>
                    <a:pt x="160020" y="720598"/>
                  </a:lnTo>
                  <a:lnTo>
                    <a:pt x="186690" y="720598"/>
                  </a:lnTo>
                  <a:lnTo>
                    <a:pt x="186690" y="587260"/>
                  </a:lnTo>
                  <a:lnTo>
                    <a:pt x="186690" y="560590"/>
                  </a:lnTo>
                  <a:close/>
                </a:path>
                <a:path w="773429" h="747395">
                  <a:moveTo>
                    <a:pt x="720026" y="26682"/>
                  </a:moveTo>
                  <a:lnTo>
                    <a:pt x="639991" y="26682"/>
                  </a:lnTo>
                  <a:lnTo>
                    <a:pt x="639991" y="106756"/>
                  </a:lnTo>
                  <a:lnTo>
                    <a:pt x="720026" y="106756"/>
                  </a:lnTo>
                  <a:lnTo>
                    <a:pt x="720026" y="26682"/>
                  </a:lnTo>
                  <a:close/>
                </a:path>
                <a:path w="773429" h="747395">
                  <a:moveTo>
                    <a:pt x="773404" y="0"/>
                  </a:moveTo>
                  <a:lnTo>
                    <a:pt x="746721" y="0"/>
                  </a:lnTo>
                  <a:lnTo>
                    <a:pt x="746721" y="133451"/>
                  </a:lnTo>
                  <a:lnTo>
                    <a:pt x="773404" y="133451"/>
                  </a:lnTo>
                  <a:lnTo>
                    <a:pt x="773404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3291" y="3357401"/>
              <a:ext cx="2716413" cy="1317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671" y="2143571"/>
              <a:ext cx="1370632" cy="143230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3511" y="2225861"/>
              <a:ext cx="618294" cy="76240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988413" y="5855601"/>
              <a:ext cx="2549525" cy="99695"/>
            </a:xfrm>
            <a:custGeom>
              <a:avLst/>
              <a:gdLst/>
              <a:ahLst/>
              <a:cxnLst/>
              <a:rect l="l" t="t" r="r" b="b"/>
              <a:pathLst>
                <a:path w="2549525" h="99695">
                  <a:moveTo>
                    <a:pt x="81407" y="48018"/>
                  </a:moveTo>
                  <a:lnTo>
                    <a:pt x="80530" y="36880"/>
                  </a:lnTo>
                  <a:lnTo>
                    <a:pt x="77889" y="27127"/>
                  </a:lnTo>
                  <a:lnTo>
                    <a:pt x="73507" y="18770"/>
                  </a:lnTo>
                  <a:lnTo>
                    <a:pt x="71234" y="16179"/>
                  </a:lnTo>
                  <a:lnTo>
                    <a:pt x="67360" y="11760"/>
                  </a:lnTo>
                  <a:lnTo>
                    <a:pt x="64693" y="9423"/>
                  </a:lnTo>
                  <a:lnTo>
                    <a:pt x="64693" y="38658"/>
                  </a:lnTo>
                  <a:lnTo>
                    <a:pt x="64693" y="48818"/>
                  </a:lnTo>
                  <a:lnTo>
                    <a:pt x="46647" y="83197"/>
                  </a:lnTo>
                  <a:lnTo>
                    <a:pt x="16573" y="83197"/>
                  </a:lnTo>
                  <a:lnTo>
                    <a:pt x="16573" y="16179"/>
                  </a:lnTo>
                  <a:lnTo>
                    <a:pt x="45173" y="16179"/>
                  </a:lnTo>
                  <a:lnTo>
                    <a:pt x="52666" y="19126"/>
                  </a:lnTo>
                  <a:lnTo>
                    <a:pt x="62280" y="30632"/>
                  </a:lnTo>
                  <a:lnTo>
                    <a:pt x="64693" y="38658"/>
                  </a:lnTo>
                  <a:lnTo>
                    <a:pt x="64693" y="9423"/>
                  </a:lnTo>
                  <a:lnTo>
                    <a:pt x="63093" y="8013"/>
                  </a:lnTo>
                  <a:lnTo>
                    <a:pt x="58547" y="5473"/>
                  </a:lnTo>
                  <a:lnTo>
                    <a:pt x="48514" y="2806"/>
                  </a:lnTo>
                  <a:lnTo>
                    <a:pt x="42773" y="1993"/>
                  </a:lnTo>
                  <a:lnTo>
                    <a:pt x="0" y="1993"/>
                  </a:lnTo>
                  <a:lnTo>
                    <a:pt x="0" y="97243"/>
                  </a:lnTo>
                  <a:lnTo>
                    <a:pt x="44640" y="97243"/>
                  </a:lnTo>
                  <a:lnTo>
                    <a:pt x="70764" y="83197"/>
                  </a:lnTo>
                  <a:lnTo>
                    <a:pt x="73850" y="79286"/>
                  </a:lnTo>
                  <a:lnTo>
                    <a:pt x="78028" y="70358"/>
                  </a:lnTo>
                  <a:lnTo>
                    <a:pt x="80556" y="59931"/>
                  </a:lnTo>
                  <a:lnTo>
                    <a:pt x="81407" y="48018"/>
                  </a:lnTo>
                  <a:close/>
                </a:path>
                <a:path w="2549525" h="99695">
                  <a:moveTo>
                    <a:pt x="110096" y="28219"/>
                  </a:moveTo>
                  <a:lnTo>
                    <a:pt x="94856" y="28219"/>
                  </a:lnTo>
                  <a:lnTo>
                    <a:pt x="94856" y="97243"/>
                  </a:lnTo>
                  <a:lnTo>
                    <a:pt x="110096" y="97243"/>
                  </a:lnTo>
                  <a:lnTo>
                    <a:pt x="110096" y="28219"/>
                  </a:lnTo>
                  <a:close/>
                </a:path>
                <a:path w="2549525" h="99695">
                  <a:moveTo>
                    <a:pt x="110096" y="1600"/>
                  </a:moveTo>
                  <a:lnTo>
                    <a:pt x="94856" y="1600"/>
                  </a:lnTo>
                  <a:lnTo>
                    <a:pt x="94856" y="16586"/>
                  </a:lnTo>
                  <a:lnTo>
                    <a:pt x="110096" y="16586"/>
                  </a:lnTo>
                  <a:lnTo>
                    <a:pt x="110096" y="1600"/>
                  </a:lnTo>
                  <a:close/>
                </a:path>
                <a:path w="2549525" h="99695">
                  <a:moveTo>
                    <a:pt x="183845" y="83604"/>
                  </a:moveTo>
                  <a:lnTo>
                    <a:pt x="163055" y="56845"/>
                  </a:lnTo>
                  <a:lnTo>
                    <a:pt x="160655" y="56172"/>
                  </a:lnTo>
                  <a:lnTo>
                    <a:pt x="157175" y="55372"/>
                  </a:lnTo>
                  <a:lnTo>
                    <a:pt x="156375" y="55245"/>
                  </a:lnTo>
                  <a:lnTo>
                    <a:pt x="155168" y="54978"/>
                  </a:lnTo>
                  <a:lnTo>
                    <a:pt x="152095" y="54432"/>
                  </a:lnTo>
                  <a:lnTo>
                    <a:pt x="151028" y="54165"/>
                  </a:lnTo>
                  <a:lnTo>
                    <a:pt x="150355" y="53898"/>
                  </a:lnTo>
                  <a:lnTo>
                    <a:pt x="149694" y="53771"/>
                  </a:lnTo>
                  <a:lnTo>
                    <a:pt x="148755" y="53505"/>
                  </a:lnTo>
                  <a:lnTo>
                    <a:pt x="147688" y="53238"/>
                  </a:lnTo>
                  <a:lnTo>
                    <a:pt x="146481" y="52971"/>
                  </a:lnTo>
                  <a:lnTo>
                    <a:pt x="145681" y="52705"/>
                  </a:lnTo>
                  <a:lnTo>
                    <a:pt x="143268" y="51498"/>
                  </a:lnTo>
                  <a:lnTo>
                    <a:pt x="142468" y="51231"/>
                  </a:lnTo>
                  <a:lnTo>
                    <a:pt x="141808" y="50825"/>
                  </a:lnTo>
                  <a:lnTo>
                    <a:pt x="141541" y="50419"/>
                  </a:lnTo>
                  <a:lnTo>
                    <a:pt x="140868" y="49758"/>
                  </a:lnTo>
                  <a:lnTo>
                    <a:pt x="140068" y="48679"/>
                  </a:lnTo>
                  <a:lnTo>
                    <a:pt x="139801" y="48145"/>
                  </a:lnTo>
                  <a:lnTo>
                    <a:pt x="139661" y="47485"/>
                  </a:lnTo>
                  <a:lnTo>
                    <a:pt x="139534" y="46951"/>
                  </a:lnTo>
                  <a:lnTo>
                    <a:pt x="139534" y="42938"/>
                  </a:lnTo>
                  <a:lnTo>
                    <a:pt x="140601" y="40932"/>
                  </a:lnTo>
                  <a:lnTo>
                    <a:pt x="142735" y="39458"/>
                  </a:lnTo>
                  <a:lnTo>
                    <a:pt x="144881" y="38112"/>
                  </a:lnTo>
                  <a:lnTo>
                    <a:pt x="147815" y="37312"/>
                  </a:lnTo>
                  <a:lnTo>
                    <a:pt x="160921" y="37312"/>
                  </a:lnTo>
                  <a:lnTo>
                    <a:pt x="165862" y="41059"/>
                  </a:lnTo>
                  <a:lnTo>
                    <a:pt x="166801" y="48285"/>
                  </a:lnTo>
                  <a:lnTo>
                    <a:pt x="181368" y="48285"/>
                  </a:lnTo>
                  <a:lnTo>
                    <a:pt x="181368" y="40932"/>
                  </a:lnTo>
                  <a:lnTo>
                    <a:pt x="179514" y="37312"/>
                  </a:lnTo>
                  <a:lnTo>
                    <a:pt x="178562" y="35445"/>
                  </a:lnTo>
                  <a:lnTo>
                    <a:pt x="173215" y="31699"/>
                  </a:lnTo>
                  <a:lnTo>
                    <a:pt x="167868" y="28079"/>
                  </a:lnTo>
                  <a:lnTo>
                    <a:pt x="160921" y="26212"/>
                  </a:lnTo>
                  <a:lnTo>
                    <a:pt x="143675" y="26212"/>
                  </a:lnTo>
                  <a:lnTo>
                    <a:pt x="136728" y="28079"/>
                  </a:lnTo>
                  <a:lnTo>
                    <a:pt x="131775" y="31826"/>
                  </a:lnTo>
                  <a:lnTo>
                    <a:pt x="126695" y="35572"/>
                  </a:lnTo>
                  <a:lnTo>
                    <a:pt x="124294" y="40665"/>
                  </a:lnTo>
                  <a:lnTo>
                    <a:pt x="124294" y="54165"/>
                  </a:lnTo>
                  <a:lnTo>
                    <a:pt x="127368" y="59258"/>
                  </a:lnTo>
                  <a:lnTo>
                    <a:pt x="133781" y="62191"/>
                  </a:lnTo>
                  <a:lnTo>
                    <a:pt x="136461" y="63538"/>
                  </a:lnTo>
                  <a:lnTo>
                    <a:pt x="142608" y="65405"/>
                  </a:lnTo>
                  <a:lnTo>
                    <a:pt x="152501" y="67818"/>
                  </a:lnTo>
                  <a:lnTo>
                    <a:pt x="153035" y="68084"/>
                  </a:lnTo>
                  <a:lnTo>
                    <a:pt x="153568" y="68084"/>
                  </a:lnTo>
                  <a:lnTo>
                    <a:pt x="153695" y="68211"/>
                  </a:lnTo>
                  <a:lnTo>
                    <a:pt x="153962" y="68211"/>
                  </a:lnTo>
                  <a:lnTo>
                    <a:pt x="168935" y="76644"/>
                  </a:lnTo>
                  <a:lnTo>
                    <a:pt x="168935" y="81191"/>
                  </a:lnTo>
                  <a:lnTo>
                    <a:pt x="167462" y="83604"/>
                  </a:lnTo>
                  <a:lnTo>
                    <a:pt x="162115" y="87350"/>
                  </a:lnTo>
                  <a:lnTo>
                    <a:pt x="158508" y="88150"/>
                  </a:lnTo>
                  <a:lnTo>
                    <a:pt x="143675" y="88150"/>
                  </a:lnTo>
                  <a:lnTo>
                    <a:pt x="138188" y="83870"/>
                  </a:lnTo>
                  <a:lnTo>
                    <a:pt x="137388" y="75171"/>
                  </a:lnTo>
                  <a:lnTo>
                    <a:pt x="122821" y="75171"/>
                  </a:lnTo>
                  <a:lnTo>
                    <a:pt x="123088" y="83070"/>
                  </a:lnTo>
                  <a:lnTo>
                    <a:pt x="125895" y="89090"/>
                  </a:lnTo>
                  <a:lnTo>
                    <a:pt x="131241" y="93103"/>
                  </a:lnTo>
                  <a:lnTo>
                    <a:pt x="136461" y="97243"/>
                  </a:lnTo>
                  <a:lnTo>
                    <a:pt x="143941" y="99250"/>
                  </a:lnTo>
                  <a:lnTo>
                    <a:pt x="162928" y="99250"/>
                  </a:lnTo>
                  <a:lnTo>
                    <a:pt x="170268" y="97243"/>
                  </a:lnTo>
                  <a:lnTo>
                    <a:pt x="181102" y="89090"/>
                  </a:lnTo>
                  <a:lnTo>
                    <a:pt x="181571" y="88150"/>
                  </a:lnTo>
                  <a:lnTo>
                    <a:pt x="183845" y="83604"/>
                  </a:lnTo>
                  <a:close/>
                </a:path>
                <a:path w="2549525" h="99695">
                  <a:moveTo>
                    <a:pt x="258572" y="71158"/>
                  </a:moveTo>
                  <a:lnTo>
                    <a:pt x="243598" y="71158"/>
                  </a:lnTo>
                  <a:lnTo>
                    <a:pt x="242798" y="76238"/>
                  </a:lnTo>
                  <a:lnTo>
                    <a:pt x="240919" y="80251"/>
                  </a:lnTo>
                  <a:lnTo>
                    <a:pt x="235038" y="85610"/>
                  </a:lnTo>
                  <a:lnTo>
                    <a:pt x="231432" y="86944"/>
                  </a:lnTo>
                  <a:lnTo>
                    <a:pt x="221005" y="86944"/>
                  </a:lnTo>
                  <a:lnTo>
                    <a:pt x="216458" y="84810"/>
                  </a:lnTo>
                  <a:lnTo>
                    <a:pt x="210045" y="76238"/>
                  </a:lnTo>
                  <a:lnTo>
                    <a:pt x="208445" y="70358"/>
                  </a:lnTo>
                  <a:lnTo>
                    <a:pt x="208445" y="54978"/>
                  </a:lnTo>
                  <a:lnTo>
                    <a:pt x="210045" y="48958"/>
                  </a:lnTo>
                  <a:lnTo>
                    <a:pt x="213525" y="44538"/>
                  </a:lnTo>
                  <a:lnTo>
                    <a:pt x="216865" y="40119"/>
                  </a:lnTo>
                  <a:lnTo>
                    <a:pt x="221538" y="37846"/>
                  </a:lnTo>
                  <a:lnTo>
                    <a:pt x="231432" y="37846"/>
                  </a:lnTo>
                  <a:lnTo>
                    <a:pt x="242925" y="51358"/>
                  </a:lnTo>
                  <a:lnTo>
                    <a:pt x="258025" y="51358"/>
                  </a:lnTo>
                  <a:lnTo>
                    <a:pt x="236105" y="26073"/>
                  </a:lnTo>
                  <a:lnTo>
                    <a:pt x="227291" y="26073"/>
                  </a:lnTo>
                  <a:lnTo>
                    <a:pt x="195237" y="48069"/>
                  </a:lnTo>
                  <a:lnTo>
                    <a:pt x="192938" y="63398"/>
                  </a:lnTo>
                  <a:lnTo>
                    <a:pt x="193459" y="70358"/>
                  </a:lnTo>
                  <a:lnTo>
                    <a:pt x="219494" y="98374"/>
                  </a:lnTo>
                  <a:lnTo>
                    <a:pt x="226885" y="98983"/>
                  </a:lnTo>
                  <a:lnTo>
                    <a:pt x="235445" y="98983"/>
                  </a:lnTo>
                  <a:lnTo>
                    <a:pt x="242684" y="96558"/>
                  </a:lnTo>
                  <a:lnTo>
                    <a:pt x="248412" y="91490"/>
                  </a:lnTo>
                  <a:lnTo>
                    <a:pt x="253428" y="86944"/>
                  </a:lnTo>
                  <a:lnTo>
                    <a:pt x="254025" y="86410"/>
                  </a:lnTo>
                  <a:lnTo>
                    <a:pt x="257492" y="79717"/>
                  </a:lnTo>
                  <a:lnTo>
                    <a:pt x="258572" y="71158"/>
                  </a:lnTo>
                  <a:close/>
                </a:path>
                <a:path w="2549525" h="99695">
                  <a:moveTo>
                    <a:pt x="336715" y="62738"/>
                  </a:moveTo>
                  <a:lnTo>
                    <a:pt x="321271" y="31292"/>
                  </a:lnTo>
                  <a:lnTo>
                    <a:pt x="321271" y="54825"/>
                  </a:lnTo>
                  <a:lnTo>
                    <a:pt x="321246" y="70726"/>
                  </a:lnTo>
                  <a:lnTo>
                    <a:pt x="319608" y="76504"/>
                  </a:lnTo>
                  <a:lnTo>
                    <a:pt x="312661" y="85344"/>
                  </a:lnTo>
                  <a:lnTo>
                    <a:pt x="307975" y="87477"/>
                  </a:lnTo>
                  <a:lnTo>
                    <a:pt x="295948" y="87477"/>
                  </a:lnTo>
                  <a:lnTo>
                    <a:pt x="291134" y="85344"/>
                  </a:lnTo>
                  <a:lnTo>
                    <a:pt x="287667" y="80924"/>
                  </a:lnTo>
                  <a:lnTo>
                    <a:pt x="284187" y="76644"/>
                  </a:lnTo>
                  <a:lnTo>
                    <a:pt x="282511" y="70726"/>
                  </a:lnTo>
                  <a:lnTo>
                    <a:pt x="282562" y="54825"/>
                  </a:lnTo>
                  <a:lnTo>
                    <a:pt x="284187" y="49225"/>
                  </a:lnTo>
                  <a:lnTo>
                    <a:pt x="287667" y="44805"/>
                  </a:lnTo>
                  <a:lnTo>
                    <a:pt x="291134" y="40525"/>
                  </a:lnTo>
                  <a:lnTo>
                    <a:pt x="295821" y="38252"/>
                  </a:lnTo>
                  <a:lnTo>
                    <a:pt x="307975" y="38252"/>
                  </a:lnTo>
                  <a:lnTo>
                    <a:pt x="312661" y="40525"/>
                  </a:lnTo>
                  <a:lnTo>
                    <a:pt x="319608" y="49085"/>
                  </a:lnTo>
                  <a:lnTo>
                    <a:pt x="321271" y="54825"/>
                  </a:lnTo>
                  <a:lnTo>
                    <a:pt x="321271" y="31292"/>
                  </a:lnTo>
                  <a:lnTo>
                    <a:pt x="316344" y="28702"/>
                  </a:lnTo>
                  <a:lnTo>
                    <a:pt x="309676" y="26835"/>
                  </a:lnTo>
                  <a:lnTo>
                    <a:pt x="302234" y="26212"/>
                  </a:lnTo>
                  <a:lnTo>
                    <a:pt x="294614" y="26835"/>
                  </a:lnTo>
                  <a:lnTo>
                    <a:pt x="267652" y="54825"/>
                  </a:lnTo>
                  <a:lnTo>
                    <a:pt x="267081" y="62738"/>
                  </a:lnTo>
                  <a:lnTo>
                    <a:pt x="267652" y="70726"/>
                  </a:lnTo>
                  <a:lnTo>
                    <a:pt x="294538" y="98780"/>
                  </a:lnTo>
                  <a:lnTo>
                    <a:pt x="302234" y="99390"/>
                  </a:lnTo>
                  <a:lnTo>
                    <a:pt x="309753" y="98780"/>
                  </a:lnTo>
                  <a:lnTo>
                    <a:pt x="336118" y="70726"/>
                  </a:lnTo>
                  <a:lnTo>
                    <a:pt x="336715" y="62738"/>
                  </a:lnTo>
                  <a:close/>
                </a:path>
                <a:path w="2549525" h="99695">
                  <a:moveTo>
                    <a:pt x="388556" y="26885"/>
                  </a:moveTo>
                  <a:lnTo>
                    <a:pt x="362483" y="41998"/>
                  </a:lnTo>
                  <a:lnTo>
                    <a:pt x="362483" y="28219"/>
                  </a:lnTo>
                  <a:lnTo>
                    <a:pt x="348183" y="28219"/>
                  </a:lnTo>
                  <a:lnTo>
                    <a:pt x="348183" y="97243"/>
                  </a:lnTo>
                  <a:lnTo>
                    <a:pt x="363283" y="97243"/>
                  </a:lnTo>
                  <a:lnTo>
                    <a:pt x="363283" y="66878"/>
                  </a:lnTo>
                  <a:lnTo>
                    <a:pt x="364528" y="55626"/>
                  </a:lnTo>
                  <a:lnTo>
                    <a:pt x="368236" y="47548"/>
                  </a:lnTo>
                  <a:lnTo>
                    <a:pt x="374459" y="42684"/>
                  </a:lnTo>
                  <a:lnTo>
                    <a:pt x="378167" y="41998"/>
                  </a:lnTo>
                  <a:lnTo>
                    <a:pt x="383209" y="41059"/>
                  </a:lnTo>
                  <a:lnTo>
                    <a:pt x="384009" y="41059"/>
                  </a:lnTo>
                  <a:lnTo>
                    <a:pt x="385876" y="41198"/>
                  </a:lnTo>
                  <a:lnTo>
                    <a:pt x="388556" y="41465"/>
                  </a:lnTo>
                  <a:lnTo>
                    <a:pt x="388556" y="41059"/>
                  </a:lnTo>
                  <a:lnTo>
                    <a:pt x="388556" y="26885"/>
                  </a:lnTo>
                  <a:close/>
                </a:path>
                <a:path w="2549525" h="99695">
                  <a:moveTo>
                    <a:pt x="459524" y="1993"/>
                  </a:moveTo>
                  <a:lnTo>
                    <a:pt x="444855" y="1993"/>
                  </a:lnTo>
                  <a:lnTo>
                    <a:pt x="444855" y="54775"/>
                  </a:lnTo>
                  <a:lnTo>
                    <a:pt x="444855" y="70573"/>
                  </a:lnTo>
                  <a:lnTo>
                    <a:pt x="443217" y="76111"/>
                  </a:lnTo>
                  <a:lnTo>
                    <a:pt x="436537" y="84670"/>
                  </a:lnTo>
                  <a:lnTo>
                    <a:pt x="431850" y="86817"/>
                  </a:lnTo>
                  <a:lnTo>
                    <a:pt x="419963" y="86817"/>
                  </a:lnTo>
                  <a:lnTo>
                    <a:pt x="415277" y="84670"/>
                  </a:lnTo>
                  <a:lnTo>
                    <a:pt x="411810" y="80251"/>
                  </a:lnTo>
                  <a:lnTo>
                    <a:pt x="408330" y="75971"/>
                  </a:lnTo>
                  <a:lnTo>
                    <a:pt x="406793" y="70218"/>
                  </a:lnTo>
                  <a:lnTo>
                    <a:pt x="406819" y="54775"/>
                  </a:lnTo>
                  <a:lnTo>
                    <a:pt x="408330" y="49352"/>
                  </a:lnTo>
                  <a:lnTo>
                    <a:pt x="415010" y="40792"/>
                  </a:lnTo>
                  <a:lnTo>
                    <a:pt x="419557" y="38646"/>
                  </a:lnTo>
                  <a:lnTo>
                    <a:pt x="431584" y="38646"/>
                  </a:lnTo>
                  <a:lnTo>
                    <a:pt x="436270" y="40792"/>
                  </a:lnTo>
                  <a:lnTo>
                    <a:pt x="439737" y="44945"/>
                  </a:lnTo>
                  <a:lnTo>
                    <a:pt x="443217" y="49225"/>
                  </a:lnTo>
                  <a:lnTo>
                    <a:pt x="444855" y="54775"/>
                  </a:lnTo>
                  <a:lnTo>
                    <a:pt x="444855" y="1993"/>
                  </a:lnTo>
                  <a:lnTo>
                    <a:pt x="444550" y="1993"/>
                  </a:lnTo>
                  <a:lnTo>
                    <a:pt x="444550" y="37185"/>
                  </a:lnTo>
                  <a:lnTo>
                    <a:pt x="439610" y="29959"/>
                  </a:lnTo>
                  <a:lnTo>
                    <a:pt x="432257" y="26339"/>
                  </a:lnTo>
                  <a:lnTo>
                    <a:pt x="413004" y="26339"/>
                  </a:lnTo>
                  <a:lnTo>
                    <a:pt x="391350" y="62598"/>
                  </a:lnTo>
                  <a:lnTo>
                    <a:pt x="391883" y="70573"/>
                  </a:lnTo>
                  <a:lnTo>
                    <a:pt x="413410" y="99123"/>
                  </a:lnTo>
                  <a:lnTo>
                    <a:pt x="433463" y="99123"/>
                  </a:lnTo>
                  <a:lnTo>
                    <a:pt x="440817" y="95377"/>
                  </a:lnTo>
                  <a:lnTo>
                    <a:pt x="445223" y="87744"/>
                  </a:lnTo>
                  <a:lnTo>
                    <a:pt x="445223" y="97243"/>
                  </a:lnTo>
                  <a:lnTo>
                    <a:pt x="459524" y="97243"/>
                  </a:lnTo>
                  <a:lnTo>
                    <a:pt x="459524" y="87744"/>
                  </a:lnTo>
                  <a:lnTo>
                    <a:pt x="459524" y="86817"/>
                  </a:lnTo>
                  <a:lnTo>
                    <a:pt x="459524" y="38646"/>
                  </a:lnTo>
                  <a:lnTo>
                    <a:pt x="459524" y="37185"/>
                  </a:lnTo>
                  <a:lnTo>
                    <a:pt x="459524" y="1993"/>
                  </a:lnTo>
                  <a:close/>
                </a:path>
                <a:path w="2549525" h="99695">
                  <a:moveTo>
                    <a:pt x="2234971" y="46278"/>
                  </a:moveTo>
                  <a:lnTo>
                    <a:pt x="2194204" y="46278"/>
                  </a:lnTo>
                  <a:lnTo>
                    <a:pt x="2194204" y="59131"/>
                  </a:lnTo>
                  <a:lnTo>
                    <a:pt x="2219871" y="59131"/>
                  </a:lnTo>
                  <a:lnTo>
                    <a:pt x="2219871" y="66751"/>
                  </a:lnTo>
                  <a:lnTo>
                    <a:pt x="2217597" y="73177"/>
                  </a:lnTo>
                  <a:lnTo>
                    <a:pt x="2213051" y="78257"/>
                  </a:lnTo>
                  <a:lnTo>
                    <a:pt x="2208504" y="83477"/>
                  </a:lnTo>
                  <a:lnTo>
                    <a:pt x="2202218" y="86017"/>
                  </a:lnTo>
                  <a:lnTo>
                    <a:pt x="2184438" y="86017"/>
                  </a:lnTo>
                  <a:lnTo>
                    <a:pt x="2163864" y="50025"/>
                  </a:lnTo>
                  <a:lnTo>
                    <a:pt x="2164334" y="42125"/>
                  </a:lnTo>
                  <a:lnTo>
                    <a:pt x="2184171" y="14046"/>
                  </a:lnTo>
                  <a:lnTo>
                    <a:pt x="2199817" y="14046"/>
                  </a:lnTo>
                  <a:lnTo>
                    <a:pt x="2205291" y="15786"/>
                  </a:lnTo>
                  <a:lnTo>
                    <a:pt x="2213851" y="22199"/>
                  </a:lnTo>
                  <a:lnTo>
                    <a:pt x="2216518" y="26746"/>
                  </a:lnTo>
                  <a:lnTo>
                    <a:pt x="2217597" y="32372"/>
                  </a:lnTo>
                  <a:lnTo>
                    <a:pt x="2233765" y="32372"/>
                  </a:lnTo>
                  <a:lnTo>
                    <a:pt x="2232342" y="25323"/>
                  </a:lnTo>
                  <a:lnTo>
                    <a:pt x="2229662" y="19024"/>
                  </a:lnTo>
                  <a:lnTo>
                    <a:pt x="2226119" y="14046"/>
                  </a:lnTo>
                  <a:lnTo>
                    <a:pt x="2225725" y="13487"/>
                  </a:lnTo>
                  <a:lnTo>
                    <a:pt x="2193531" y="0"/>
                  </a:lnTo>
                  <a:lnTo>
                    <a:pt x="2183358" y="901"/>
                  </a:lnTo>
                  <a:lnTo>
                    <a:pt x="2150148" y="30619"/>
                  </a:lnTo>
                  <a:lnTo>
                    <a:pt x="2147024" y="50292"/>
                  </a:lnTo>
                  <a:lnTo>
                    <a:pt x="2147798" y="60782"/>
                  </a:lnTo>
                  <a:lnTo>
                    <a:pt x="2173846" y="96113"/>
                  </a:lnTo>
                  <a:lnTo>
                    <a:pt x="2192058" y="99529"/>
                  </a:lnTo>
                  <a:lnTo>
                    <a:pt x="2200757" y="98666"/>
                  </a:lnTo>
                  <a:lnTo>
                    <a:pt x="2208606" y="96113"/>
                  </a:lnTo>
                  <a:lnTo>
                    <a:pt x="2215591" y="91846"/>
                  </a:lnTo>
                  <a:lnTo>
                    <a:pt x="2221598" y="86017"/>
                  </a:lnTo>
                  <a:lnTo>
                    <a:pt x="2221738" y="85877"/>
                  </a:lnTo>
                  <a:lnTo>
                    <a:pt x="2224278" y="97256"/>
                  </a:lnTo>
                  <a:lnTo>
                    <a:pt x="2234971" y="97256"/>
                  </a:lnTo>
                  <a:lnTo>
                    <a:pt x="2234971" y="85877"/>
                  </a:lnTo>
                  <a:lnTo>
                    <a:pt x="2234971" y="46278"/>
                  </a:lnTo>
                  <a:close/>
                </a:path>
                <a:path w="2549525" h="99695">
                  <a:moveTo>
                    <a:pt x="2266492" y="28219"/>
                  </a:moveTo>
                  <a:lnTo>
                    <a:pt x="2251252" y="28219"/>
                  </a:lnTo>
                  <a:lnTo>
                    <a:pt x="2251252" y="97256"/>
                  </a:lnTo>
                  <a:lnTo>
                    <a:pt x="2266492" y="97256"/>
                  </a:lnTo>
                  <a:lnTo>
                    <a:pt x="2266492" y="28219"/>
                  </a:lnTo>
                  <a:close/>
                </a:path>
                <a:path w="2549525" h="99695">
                  <a:moveTo>
                    <a:pt x="2266492" y="1600"/>
                  </a:moveTo>
                  <a:lnTo>
                    <a:pt x="2251252" y="1600"/>
                  </a:lnTo>
                  <a:lnTo>
                    <a:pt x="2251252" y="16586"/>
                  </a:lnTo>
                  <a:lnTo>
                    <a:pt x="2266492" y="16586"/>
                  </a:lnTo>
                  <a:lnTo>
                    <a:pt x="2266492" y="1600"/>
                  </a:lnTo>
                  <a:close/>
                </a:path>
                <a:path w="2549525" h="99695">
                  <a:moveTo>
                    <a:pt x="2316772" y="28219"/>
                  </a:moveTo>
                  <a:lnTo>
                    <a:pt x="2302878" y="28219"/>
                  </a:lnTo>
                  <a:lnTo>
                    <a:pt x="2302878" y="7493"/>
                  </a:lnTo>
                  <a:lnTo>
                    <a:pt x="2287638" y="7493"/>
                  </a:lnTo>
                  <a:lnTo>
                    <a:pt x="2287638" y="28219"/>
                  </a:lnTo>
                  <a:lnTo>
                    <a:pt x="2276144" y="28219"/>
                  </a:lnTo>
                  <a:lnTo>
                    <a:pt x="2276144" y="39331"/>
                  </a:lnTo>
                  <a:lnTo>
                    <a:pt x="2287638" y="39331"/>
                  </a:lnTo>
                  <a:lnTo>
                    <a:pt x="2287740" y="84137"/>
                  </a:lnTo>
                  <a:lnTo>
                    <a:pt x="2288171" y="87617"/>
                  </a:lnTo>
                  <a:lnTo>
                    <a:pt x="2288438" y="89230"/>
                  </a:lnTo>
                  <a:lnTo>
                    <a:pt x="2289505" y="90830"/>
                  </a:lnTo>
                  <a:lnTo>
                    <a:pt x="2290178" y="91897"/>
                  </a:lnTo>
                  <a:lnTo>
                    <a:pt x="2291105" y="93243"/>
                  </a:lnTo>
                  <a:lnTo>
                    <a:pt x="2291918" y="94576"/>
                  </a:lnTo>
                  <a:lnTo>
                    <a:pt x="2293112" y="95377"/>
                  </a:lnTo>
                  <a:lnTo>
                    <a:pt x="2295791" y="96443"/>
                  </a:lnTo>
                  <a:lnTo>
                    <a:pt x="2297392" y="96977"/>
                  </a:lnTo>
                  <a:lnTo>
                    <a:pt x="2301405" y="97790"/>
                  </a:lnTo>
                  <a:lnTo>
                    <a:pt x="2303805" y="97917"/>
                  </a:lnTo>
                  <a:lnTo>
                    <a:pt x="2310231" y="97917"/>
                  </a:lnTo>
                  <a:lnTo>
                    <a:pt x="2313698" y="97790"/>
                  </a:lnTo>
                  <a:lnTo>
                    <a:pt x="2316772" y="97383"/>
                  </a:lnTo>
                  <a:lnTo>
                    <a:pt x="2316772" y="85610"/>
                  </a:lnTo>
                  <a:lnTo>
                    <a:pt x="2316772" y="85344"/>
                  </a:lnTo>
                  <a:lnTo>
                    <a:pt x="2315172" y="85610"/>
                  </a:lnTo>
                  <a:lnTo>
                    <a:pt x="2308758" y="85610"/>
                  </a:lnTo>
                  <a:lnTo>
                    <a:pt x="2307145" y="85483"/>
                  </a:lnTo>
                  <a:lnTo>
                    <a:pt x="2306078" y="85077"/>
                  </a:lnTo>
                  <a:lnTo>
                    <a:pt x="2305012" y="84810"/>
                  </a:lnTo>
                  <a:lnTo>
                    <a:pt x="2304211" y="84137"/>
                  </a:lnTo>
                  <a:lnTo>
                    <a:pt x="2303805" y="83070"/>
                  </a:lnTo>
                  <a:lnTo>
                    <a:pt x="2303272" y="82003"/>
                  </a:lnTo>
                  <a:lnTo>
                    <a:pt x="2303005" y="81064"/>
                  </a:lnTo>
                  <a:lnTo>
                    <a:pt x="2303005" y="80264"/>
                  </a:lnTo>
                  <a:lnTo>
                    <a:pt x="2302878" y="79463"/>
                  </a:lnTo>
                  <a:lnTo>
                    <a:pt x="2302878" y="39331"/>
                  </a:lnTo>
                  <a:lnTo>
                    <a:pt x="2316772" y="39331"/>
                  </a:lnTo>
                  <a:lnTo>
                    <a:pt x="2316772" y="28219"/>
                  </a:lnTo>
                  <a:close/>
                </a:path>
                <a:path w="2549525" h="99695">
                  <a:moveTo>
                    <a:pt x="2388425" y="42672"/>
                  </a:moveTo>
                  <a:lnTo>
                    <a:pt x="2387181" y="39192"/>
                  </a:lnTo>
                  <a:lnTo>
                    <a:pt x="2386660" y="37719"/>
                  </a:lnTo>
                  <a:lnTo>
                    <a:pt x="2386279" y="36652"/>
                  </a:lnTo>
                  <a:lnTo>
                    <a:pt x="2382139" y="32639"/>
                  </a:lnTo>
                  <a:lnTo>
                    <a:pt x="2377859" y="28625"/>
                  </a:lnTo>
                  <a:lnTo>
                    <a:pt x="2372118" y="26479"/>
                  </a:lnTo>
                  <a:lnTo>
                    <a:pt x="2355138" y="26479"/>
                  </a:lnTo>
                  <a:lnTo>
                    <a:pt x="2347925" y="30226"/>
                  </a:lnTo>
                  <a:lnTo>
                    <a:pt x="2342845" y="37719"/>
                  </a:lnTo>
                  <a:lnTo>
                    <a:pt x="2342845" y="2006"/>
                  </a:lnTo>
                  <a:lnTo>
                    <a:pt x="2327732" y="2006"/>
                  </a:lnTo>
                  <a:lnTo>
                    <a:pt x="2327732" y="97256"/>
                  </a:lnTo>
                  <a:lnTo>
                    <a:pt x="2342845" y="97256"/>
                  </a:lnTo>
                  <a:lnTo>
                    <a:pt x="2342845" y="53911"/>
                  </a:lnTo>
                  <a:lnTo>
                    <a:pt x="2344178" y="48818"/>
                  </a:lnTo>
                  <a:lnTo>
                    <a:pt x="2346845" y="44945"/>
                  </a:lnTo>
                  <a:lnTo>
                    <a:pt x="2349525" y="41198"/>
                  </a:lnTo>
                  <a:lnTo>
                    <a:pt x="2353805" y="39192"/>
                  </a:lnTo>
                  <a:lnTo>
                    <a:pt x="2364892" y="39192"/>
                  </a:lnTo>
                  <a:lnTo>
                    <a:pt x="2368372" y="40665"/>
                  </a:lnTo>
                  <a:lnTo>
                    <a:pt x="2370239" y="43345"/>
                  </a:lnTo>
                  <a:lnTo>
                    <a:pt x="2372118" y="46151"/>
                  </a:lnTo>
                  <a:lnTo>
                    <a:pt x="2373045" y="50165"/>
                  </a:lnTo>
                  <a:lnTo>
                    <a:pt x="2373045" y="97256"/>
                  </a:lnTo>
                  <a:lnTo>
                    <a:pt x="2388425" y="97256"/>
                  </a:lnTo>
                  <a:lnTo>
                    <a:pt x="2388425" y="42672"/>
                  </a:lnTo>
                  <a:close/>
                </a:path>
                <a:path w="2549525" h="99695">
                  <a:moveTo>
                    <a:pt x="2464905" y="28219"/>
                  </a:moveTo>
                  <a:lnTo>
                    <a:pt x="2449665" y="28219"/>
                  </a:lnTo>
                  <a:lnTo>
                    <a:pt x="2449665" y="71031"/>
                  </a:lnTo>
                  <a:lnTo>
                    <a:pt x="2448331" y="76250"/>
                  </a:lnTo>
                  <a:lnTo>
                    <a:pt x="2442984" y="84277"/>
                  </a:lnTo>
                  <a:lnTo>
                    <a:pt x="2438704" y="86283"/>
                  </a:lnTo>
                  <a:lnTo>
                    <a:pt x="2430551" y="86283"/>
                  </a:lnTo>
                  <a:lnTo>
                    <a:pt x="2428417" y="86017"/>
                  </a:lnTo>
                  <a:lnTo>
                    <a:pt x="2426678" y="85217"/>
                  </a:lnTo>
                  <a:lnTo>
                    <a:pt x="2424938" y="84543"/>
                  </a:lnTo>
                  <a:lnTo>
                    <a:pt x="2423604" y="83743"/>
                  </a:lnTo>
                  <a:lnTo>
                    <a:pt x="2422664" y="82664"/>
                  </a:lnTo>
                  <a:lnTo>
                    <a:pt x="2421737" y="81737"/>
                  </a:lnTo>
                  <a:lnTo>
                    <a:pt x="2421064" y="80391"/>
                  </a:lnTo>
                  <a:lnTo>
                    <a:pt x="2419997" y="76644"/>
                  </a:lnTo>
                  <a:lnTo>
                    <a:pt x="2419731" y="75044"/>
                  </a:lnTo>
                  <a:lnTo>
                    <a:pt x="2419731" y="73571"/>
                  </a:lnTo>
                  <a:lnTo>
                    <a:pt x="2419591" y="72097"/>
                  </a:lnTo>
                  <a:lnTo>
                    <a:pt x="2419591" y="28219"/>
                  </a:lnTo>
                  <a:lnTo>
                    <a:pt x="2404351" y="28219"/>
                  </a:lnTo>
                  <a:lnTo>
                    <a:pt x="2404351" y="82130"/>
                  </a:lnTo>
                  <a:lnTo>
                    <a:pt x="2406358" y="88417"/>
                  </a:lnTo>
                  <a:lnTo>
                    <a:pt x="2414384" y="96977"/>
                  </a:lnTo>
                  <a:lnTo>
                    <a:pt x="2420264" y="99123"/>
                  </a:lnTo>
                  <a:lnTo>
                    <a:pt x="2427884" y="99123"/>
                  </a:lnTo>
                  <a:lnTo>
                    <a:pt x="2434552" y="98374"/>
                  </a:lnTo>
                  <a:lnTo>
                    <a:pt x="2440546" y="96100"/>
                  </a:lnTo>
                  <a:lnTo>
                    <a:pt x="2445893" y="92290"/>
                  </a:lnTo>
                  <a:lnTo>
                    <a:pt x="2450604" y="86944"/>
                  </a:lnTo>
                  <a:lnTo>
                    <a:pt x="2450604" y="97256"/>
                  </a:lnTo>
                  <a:lnTo>
                    <a:pt x="2464905" y="97256"/>
                  </a:lnTo>
                  <a:lnTo>
                    <a:pt x="2464905" y="86944"/>
                  </a:lnTo>
                  <a:lnTo>
                    <a:pt x="2464905" y="86283"/>
                  </a:lnTo>
                  <a:lnTo>
                    <a:pt x="2464905" y="28219"/>
                  </a:lnTo>
                  <a:close/>
                </a:path>
                <a:path w="2549525" h="99695">
                  <a:moveTo>
                    <a:pt x="2549410" y="62204"/>
                  </a:moveTo>
                  <a:lnTo>
                    <a:pt x="2548890" y="54559"/>
                  </a:lnTo>
                  <a:lnTo>
                    <a:pt x="2547302" y="47675"/>
                  </a:lnTo>
                  <a:lnTo>
                    <a:pt x="2544673" y="41567"/>
                  </a:lnTo>
                  <a:lnTo>
                    <a:pt x="2542654" y="38658"/>
                  </a:lnTo>
                  <a:lnTo>
                    <a:pt x="2541638" y="37185"/>
                  </a:lnTo>
                  <a:lnTo>
                    <a:pt x="2540990" y="36245"/>
                  </a:lnTo>
                  <a:lnTo>
                    <a:pt x="2535377" y="29832"/>
                  </a:lnTo>
                  <a:lnTo>
                    <a:pt x="2533916" y="29171"/>
                  </a:lnTo>
                  <a:lnTo>
                    <a:pt x="2533916" y="70358"/>
                  </a:lnTo>
                  <a:lnTo>
                    <a:pt x="2532303" y="75844"/>
                  </a:lnTo>
                  <a:lnTo>
                    <a:pt x="2525357" y="84670"/>
                  </a:lnTo>
                  <a:lnTo>
                    <a:pt x="2520670" y="86817"/>
                  </a:lnTo>
                  <a:lnTo>
                    <a:pt x="2509050" y="86817"/>
                  </a:lnTo>
                  <a:lnTo>
                    <a:pt x="2504363" y="84670"/>
                  </a:lnTo>
                  <a:lnTo>
                    <a:pt x="2497417" y="76111"/>
                  </a:lnTo>
                  <a:lnTo>
                    <a:pt x="2495816" y="70358"/>
                  </a:lnTo>
                  <a:lnTo>
                    <a:pt x="2495842" y="55245"/>
                  </a:lnTo>
                  <a:lnTo>
                    <a:pt x="2497417" y="49364"/>
                  </a:lnTo>
                  <a:lnTo>
                    <a:pt x="2504363" y="40792"/>
                  </a:lnTo>
                  <a:lnTo>
                    <a:pt x="2509050" y="38658"/>
                  </a:lnTo>
                  <a:lnTo>
                    <a:pt x="2520810" y="38658"/>
                  </a:lnTo>
                  <a:lnTo>
                    <a:pt x="2525357" y="40792"/>
                  </a:lnTo>
                  <a:lnTo>
                    <a:pt x="2532303" y="49364"/>
                  </a:lnTo>
                  <a:lnTo>
                    <a:pt x="2533840" y="54559"/>
                  </a:lnTo>
                  <a:lnTo>
                    <a:pt x="2533916" y="70358"/>
                  </a:lnTo>
                  <a:lnTo>
                    <a:pt x="2533916" y="29171"/>
                  </a:lnTo>
                  <a:lnTo>
                    <a:pt x="2528024" y="26479"/>
                  </a:lnTo>
                  <a:lnTo>
                    <a:pt x="2508910" y="26479"/>
                  </a:lnTo>
                  <a:lnTo>
                    <a:pt x="2501430" y="30099"/>
                  </a:lnTo>
                  <a:lnTo>
                    <a:pt x="2496350" y="37185"/>
                  </a:lnTo>
                  <a:lnTo>
                    <a:pt x="2496350" y="2006"/>
                  </a:lnTo>
                  <a:lnTo>
                    <a:pt x="2481237" y="2006"/>
                  </a:lnTo>
                  <a:lnTo>
                    <a:pt x="2481237" y="97256"/>
                  </a:lnTo>
                  <a:lnTo>
                    <a:pt x="2495550" y="97256"/>
                  </a:lnTo>
                  <a:lnTo>
                    <a:pt x="2495550" y="87884"/>
                  </a:lnTo>
                  <a:lnTo>
                    <a:pt x="2500084" y="95377"/>
                  </a:lnTo>
                  <a:lnTo>
                    <a:pt x="2507704" y="99123"/>
                  </a:lnTo>
                  <a:lnTo>
                    <a:pt x="2527490" y="99123"/>
                  </a:lnTo>
                  <a:lnTo>
                    <a:pt x="2535110" y="95783"/>
                  </a:lnTo>
                  <a:lnTo>
                    <a:pt x="2540863" y="89090"/>
                  </a:lnTo>
                  <a:lnTo>
                    <a:pt x="2541676" y="87884"/>
                  </a:lnTo>
                  <a:lnTo>
                    <a:pt x="2542400" y="86817"/>
                  </a:lnTo>
                  <a:lnTo>
                    <a:pt x="2544559" y="83642"/>
                  </a:lnTo>
                  <a:lnTo>
                    <a:pt x="2547239" y="77355"/>
                  </a:lnTo>
                  <a:lnTo>
                    <a:pt x="2548826" y="70358"/>
                  </a:lnTo>
                  <a:lnTo>
                    <a:pt x="2548877" y="69964"/>
                  </a:lnTo>
                  <a:lnTo>
                    <a:pt x="2549410" y="622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2079" y="5857602"/>
              <a:ext cx="584739" cy="12213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367588" y="5857192"/>
              <a:ext cx="410209" cy="98425"/>
            </a:xfrm>
            <a:custGeom>
              <a:avLst/>
              <a:gdLst/>
              <a:ahLst/>
              <a:cxnLst/>
              <a:rect l="l" t="t" r="r" b="b"/>
              <a:pathLst>
                <a:path w="410209" h="98425">
                  <a:moveTo>
                    <a:pt x="47061" y="14848"/>
                  </a:moveTo>
                  <a:lnTo>
                    <a:pt x="30353" y="14848"/>
                  </a:lnTo>
                  <a:lnTo>
                    <a:pt x="30353" y="95647"/>
                  </a:lnTo>
                  <a:lnTo>
                    <a:pt x="47061" y="95647"/>
                  </a:lnTo>
                  <a:lnTo>
                    <a:pt x="47061" y="14848"/>
                  </a:lnTo>
                  <a:close/>
                </a:path>
                <a:path w="410209" h="98425">
                  <a:moveTo>
                    <a:pt x="81202" y="26620"/>
                  </a:moveTo>
                  <a:lnTo>
                    <a:pt x="64995" y="26620"/>
                  </a:lnTo>
                  <a:lnTo>
                    <a:pt x="86382" y="95647"/>
                  </a:lnTo>
                  <a:lnTo>
                    <a:pt x="102422" y="95647"/>
                  </a:lnTo>
                  <a:lnTo>
                    <a:pt x="106755" y="78390"/>
                  </a:lnTo>
                  <a:lnTo>
                    <a:pt x="94792" y="78390"/>
                  </a:lnTo>
                  <a:lnTo>
                    <a:pt x="81202" y="26620"/>
                  </a:lnTo>
                  <a:close/>
                </a:path>
                <a:path w="410209" h="98425">
                  <a:moveTo>
                    <a:pt x="127505" y="44412"/>
                  </a:moveTo>
                  <a:lnTo>
                    <a:pt x="115287" y="44412"/>
                  </a:lnTo>
                  <a:lnTo>
                    <a:pt x="128209" y="95647"/>
                  </a:lnTo>
                  <a:lnTo>
                    <a:pt x="143859" y="95647"/>
                  </a:lnTo>
                  <a:lnTo>
                    <a:pt x="149303" y="78390"/>
                  </a:lnTo>
                  <a:lnTo>
                    <a:pt x="135839" y="78390"/>
                  </a:lnTo>
                  <a:lnTo>
                    <a:pt x="127505" y="44412"/>
                  </a:lnTo>
                  <a:close/>
                </a:path>
                <a:path w="410209" h="98425">
                  <a:moveTo>
                    <a:pt x="123141" y="26620"/>
                  </a:moveTo>
                  <a:lnTo>
                    <a:pt x="107769" y="26620"/>
                  </a:lnTo>
                  <a:lnTo>
                    <a:pt x="94792" y="78390"/>
                  </a:lnTo>
                  <a:lnTo>
                    <a:pt x="106755" y="78390"/>
                  </a:lnTo>
                  <a:lnTo>
                    <a:pt x="115287" y="44412"/>
                  </a:lnTo>
                  <a:lnTo>
                    <a:pt x="127505" y="44412"/>
                  </a:lnTo>
                  <a:lnTo>
                    <a:pt x="123141" y="26620"/>
                  </a:lnTo>
                  <a:close/>
                </a:path>
                <a:path w="410209" h="98425">
                  <a:moveTo>
                    <a:pt x="165636" y="26620"/>
                  </a:moveTo>
                  <a:lnTo>
                    <a:pt x="150152" y="26620"/>
                  </a:lnTo>
                  <a:lnTo>
                    <a:pt x="135839" y="78390"/>
                  </a:lnTo>
                  <a:lnTo>
                    <a:pt x="149303" y="78390"/>
                  </a:lnTo>
                  <a:lnTo>
                    <a:pt x="165636" y="26620"/>
                  </a:lnTo>
                  <a:close/>
                </a:path>
                <a:path w="410209" h="98425">
                  <a:moveTo>
                    <a:pt x="77360" y="401"/>
                  </a:moveTo>
                  <a:lnTo>
                    <a:pt x="0" y="401"/>
                  </a:lnTo>
                  <a:lnTo>
                    <a:pt x="0" y="14848"/>
                  </a:lnTo>
                  <a:lnTo>
                    <a:pt x="77360" y="14848"/>
                  </a:lnTo>
                  <a:lnTo>
                    <a:pt x="77360" y="401"/>
                  </a:lnTo>
                  <a:close/>
                </a:path>
                <a:path w="410209" h="98425">
                  <a:moveTo>
                    <a:pt x="191088" y="0"/>
                  </a:moveTo>
                  <a:lnTo>
                    <a:pt x="175883" y="0"/>
                  </a:lnTo>
                  <a:lnTo>
                    <a:pt x="175883" y="14982"/>
                  </a:lnTo>
                  <a:lnTo>
                    <a:pt x="191088" y="14982"/>
                  </a:lnTo>
                  <a:lnTo>
                    <a:pt x="191088" y="0"/>
                  </a:lnTo>
                  <a:close/>
                </a:path>
                <a:path w="410209" h="98425">
                  <a:moveTo>
                    <a:pt x="191088" y="26620"/>
                  </a:moveTo>
                  <a:lnTo>
                    <a:pt x="175883" y="26620"/>
                  </a:lnTo>
                  <a:lnTo>
                    <a:pt x="175883" y="95647"/>
                  </a:lnTo>
                  <a:lnTo>
                    <a:pt x="191088" y="95647"/>
                  </a:lnTo>
                  <a:lnTo>
                    <a:pt x="191088" y="26620"/>
                  </a:lnTo>
                  <a:close/>
                </a:path>
                <a:path w="410209" h="98425">
                  <a:moveTo>
                    <a:pt x="227457" y="37723"/>
                  </a:moveTo>
                  <a:lnTo>
                    <a:pt x="212252" y="37723"/>
                  </a:lnTo>
                  <a:lnTo>
                    <a:pt x="212356" y="82537"/>
                  </a:lnTo>
                  <a:lnTo>
                    <a:pt x="212544" y="84009"/>
                  </a:lnTo>
                  <a:lnTo>
                    <a:pt x="212753" y="86016"/>
                  </a:lnTo>
                  <a:lnTo>
                    <a:pt x="213032" y="87621"/>
                  </a:lnTo>
                  <a:lnTo>
                    <a:pt x="213589" y="88423"/>
                  </a:lnTo>
                  <a:lnTo>
                    <a:pt x="214759" y="90297"/>
                  </a:lnTo>
                  <a:lnTo>
                    <a:pt x="215705" y="91634"/>
                  </a:lnTo>
                  <a:lnTo>
                    <a:pt x="216541" y="92972"/>
                  </a:lnTo>
                  <a:lnTo>
                    <a:pt x="217710" y="93775"/>
                  </a:lnTo>
                  <a:lnTo>
                    <a:pt x="220384" y="94845"/>
                  </a:lnTo>
                  <a:lnTo>
                    <a:pt x="221999" y="95380"/>
                  </a:lnTo>
                  <a:lnTo>
                    <a:pt x="226009" y="96182"/>
                  </a:lnTo>
                  <a:lnTo>
                    <a:pt x="228404" y="96316"/>
                  </a:lnTo>
                  <a:lnTo>
                    <a:pt x="234809" y="96316"/>
                  </a:lnTo>
                  <a:lnTo>
                    <a:pt x="238317" y="96182"/>
                  </a:lnTo>
                  <a:lnTo>
                    <a:pt x="241381" y="95781"/>
                  </a:lnTo>
                  <a:lnTo>
                    <a:pt x="241381" y="84009"/>
                  </a:lnTo>
                  <a:lnTo>
                    <a:pt x="233361" y="84009"/>
                  </a:lnTo>
                  <a:lnTo>
                    <a:pt x="231745" y="83875"/>
                  </a:lnTo>
                  <a:lnTo>
                    <a:pt x="230687" y="83474"/>
                  </a:lnTo>
                  <a:lnTo>
                    <a:pt x="229629" y="83206"/>
                  </a:lnTo>
                  <a:lnTo>
                    <a:pt x="228794" y="82537"/>
                  </a:lnTo>
                  <a:lnTo>
                    <a:pt x="228404" y="81467"/>
                  </a:lnTo>
                  <a:lnTo>
                    <a:pt x="227903" y="80397"/>
                  </a:lnTo>
                  <a:lnTo>
                    <a:pt x="227624" y="79461"/>
                  </a:lnTo>
                  <a:lnTo>
                    <a:pt x="227624" y="78658"/>
                  </a:lnTo>
                  <a:lnTo>
                    <a:pt x="227457" y="77856"/>
                  </a:lnTo>
                  <a:lnTo>
                    <a:pt x="227457" y="37723"/>
                  </a:lnTo>
                  <a:close/>
                </a:path>
                <a:path w="410209" h="98425">
                  <a:moveTo>
                    <a:pt x="241381" y="83742"/>
                  </a:moveTo>
                  <a:lnTo>
                    <a:pt x="239765" y="84009"/>
                  </a:lnTo>
                  <a:lnTo>
                    <a:pt x="241381" y="84009"/>
                  </a:lnTo>
                  <a:lnTo>
                    <a:pt x="241381" y="83742"/>
                  </a:lnTo>
                  <a:close/>
                </a:path>
                <a:path w="410209" h="98425">
                  <a:moveTo>
                    <a:pt x="241381" y="26620"/>
                  </a:moveTo>
                  <a:lnTo>
                    <a:pt x="200723" y="26620"/>
                  </a:lnTo>
                  <a:lnTo>
                    <a:pt x="200723" y="37723"/>
                  </a:lnTo>
                  <a:lnTo>
                    <a:pt x="241381" y="37723"/>
                  </a:lnTo>
                  <a:lnTo>
                    <a:pt x="241381" y="26620"/>
                  </a:lnTo>
                  <a:close/>
                </a:path>
                <a:path w="410209" h="98425">
                  <a:moveTo>
                    <a:pt x="227457" y="5885"/>
                  </a:moveTo>
                  <a:lnTo>
                    <a:pt x="212252" y="5885"/>
                  </a:lnTo>
                  <a:lnTo>
                    <a:pt x="212252" y="26620"/>
                  </a:lnTo>
                  <a:lnTo>
                    <a:pt x="227457" y="26620"/>
                  </a:lnTo>
                  <a:lnTo>
                    <a:pt x="227457" y="5885"/>
                  </a:lnTo>
                  <a:close/>
                </a:path>
                <a:path w="410209" h="98425">
                  <a:moveTo>
                    <a:pt x="272013" y="37723"/>
                  </a:moveTo>
                  <a:lnTo>
                    <a:pt x="256752" y="37723"/>
                  </a:lnTo>
                  <a:lnTo>
                    <a:pt x="256857" y="82537"/>
                  </a:lnTo>
                  <a:lnTo>
                    <a:pt x="257310" y="86016"/>
                  </a:lnTo>
                  <a:lnTo>
                    <a:pt x="257588" y="87621"/>
                  </a:lnTo>
                  <a:lnTo>
                    <a:pt x="258089" y="88423"/>
                  </a:lnTo>
                  <a:lnTo>
                    <a:pt x="258646" y="89226"/>
                  </a:lnTo>
                  <a:lnTo>
                    <a:pt x="259314" y="90297"/>
                  </a:lnTo>
                  <a:lnTo>
                    <a:pt x="260261" y="91634"/>
                  </a:lnTo>
                  <a:lnTo>
                    <a:pt x="261041" y="92972"/>
                  </a:lnTo>
                  <a:lnTo>
                    <a:pt x="262266" y="93775"/>
                  </a:lnTo>
                  <a:lnTo>
                    <a:pt x="264939" y="94845"/>
                  </a:lnTo>
                  <a:lnTo>
                    <a:pt x="266499" y="95380"/>
                  </a:lnTo>
                  <a:lnTo>
                    <a:pt x="270509" y="96182"/>
                  </a:lnTo>
                  <a:lnTo>
                    <a:pt x="272960" y="96316"/>
                  </a:lnTo>
                  <a:lnTo>
                    <a:pt x="279365" y="96316"/>
                  </a:lnTo>
                  <a:lnTo>
                    <a:pt x="282817" y="96182"/>
                  </a:lnTo>
                  <a:lnTo>
                    <a:pt x="285881" y="95781"/>
                  </a:lnTo>
                  <a:lnTo>
                    <a:pt x="285881" y="84009"/>
                  </a:lnTo>
                  <a:lnTo>
                    <a:pt x="277861" y="84009"/>
                  </a:lnTo>
                  <a:lnTo>
                    <a:pt x="276301" y="83875"/>
                  </a:lnTo>
                  <a:lnTo>
                    <a:pt x="275187" y="83474"/>
                  </a:lnTo>
                  <a:lnTo>
                    <a:pt x="274129" y="83206"/>
                  </a:lnTo>
                  <a:lnTo>
                    <a:pt x="273350" y="82537"/>
                  </a:lnTo>
                  <a:lnTo>
                    <a:pt x="272960" y="81467"/>
                  </a:lnTo>
                  <a:lnTo>
                    <a:pt x="272403" y="80397"/>
                  </a:lnTo>
                  <a:lnTo>
                    <a:pt x="272124" y="79461"/>
                  </a:lnTo>
                  <a:lnTo>
                    <a:pt x="272013" y="37723"/>
                  </a:lnTo>
                  <a:close/>
                </a:path>
                <a:path w="410209" h="98425">
                  <a:moveTo>
                    <a:pt x="285881" y="83742"/>
                  </a:moveTo>
                  <a:lnTo>
                    <a:pt x="284321" y="84009"/>
                  </a:lnTo>
                  <a:lnTo>
                    <a:pt x="285881" y="84009"/>
                  </a:lnTo>
                  <a:lnTo>
                    <a:pt x="285881" y="83742"/>
                  </a:lnTo>
                  <a:close/>
                </a:path>
                <a:path w="410209" h="98425">
                  <a:moveTo>
                    <a:pt x="285881" y="26620"/>
                  </a:moveTo>
                  <a:lnTo>
                    <a:pt x="245279" y="26620"/>
                  </a:lnTo>
                  <a:lnTo>
                    <a:pt x="245279" y="37723"/>
                  </a:lnTo>
                  <a:lnTo>
                    <a:pt x="285881" y="37723"/>
                  </a:lnTo>
                  <a:lnTo>
                    <a:pt x="285881" y="26620"/>
                  </a:lnTo>
                  <a:close/>
                </a:path>
                <a:path w="410209" h="98425">
                  <a:moveTo>
                    <a:pt x="272013" y="5885"/>
                  </a:moveTo>
                  <a:lnTo>
                    <a:pt x="256752" y="5885"/>
                  </a:lnTo>
                  <a:lnTo>
                    <a:pt x="256752" y="26620"/>
                  </a:lnTo>
                  <a:lnTo>
                    <a:pt x="272013" y="26620"/>
                  </a:lnTo>
                  <a:lnTo>
                    <a:pt x="272013" y="5885"/>
                  </a:lnTo>
                  <a:close/>
                </a:path>
                <a:path w="410209" h="98425">
                  <a:moveTo>
                    <a:pt x="326650" y="24614"/>
                  </a:moveTo>
                  <a:lnTo>
                    <a:pt x="295572" y="47205"/>
                  </a:lnTo>
                  <a:lnTo>
                    <a:pt x="293233" y="61937"/>
                  </a:lnTo>
                  <a:lnTo>
                    <a:pt x="293790" y="69509"/>
                  </a:lnTo>
                  <a:lnTo>
                    <a:pt x="327206" y="97922"/>
                  </a:lnTo>
                  <a:lnTo>
                    <a:pt x="334948" y="97922"/>
                  </a:lnTo>
                  <a:lnTo>
                    <a:pt x="341798" y="95915"/>
                  </a:lnTo>
                  <a:lnTo>
                    <a:pt x="347368" y="91634"/>
                  </a:lnTo>
                  <a:lnTo>
                    <a:pt x="352993" y="87487"/>
                  </a:lnTo>
                  <a:lnTo>
                    <a:pt x="353502" y="86685"/>
                  </a:lnTo>
                  <a:lnTo>
                    <a:pt x="321581" y="86685"/>
                  </a:lnTo>
                  <a:lnTo>
                    <a:pt x="316903" y="84811"/>
                  </a:lnTo>
                  <a:lnTo>
                    <a:pt x="313728" y="81066"/>
                  </a:lnTo>
                  <a:lnTo>
                    <a:pt x="310386" y="77320"/>
                  </a:lnTo>
                  <a:lnTo>
                    <a:pt x="308604" y="71836"/>
                  </a:lnTo>
                  <a:lnTo>
                    <a:pt x="308493" y="64879"/>
                  </a:lnTo>
                  <a:lnTo>
                    <a:pt x="359398" y="64879"/>
                  </a:lnTo>
                  <a:lnTo>
                    <a:pt x="359312" y="61937"/>
                  </a:lnTo>
                  <a:lnTo>
                    <a:pt x="358853" y="54819"/>
                  </a:lnTo>
                  <a:lnTo>
                    <a:pt x="308771" y="54713"/>
                  </a:lnTo>
                  <a:lnTo>
                    <a:pt x="309439" y="48693"/>
                  </a:lnTo>
                  <a:lnTo>
                    <a:pt x="311277" y="44011"/>
                  </a:lnTo>
                  <a:lnTo>
                    <a:pt x="314474" y="40719"/>
                  </a:lnTo>
                  <a:lnTo>
                    <a:pt x="317460" y="37590"/>
                  </a:lnTo>
                  <a:lnTo>
                    <a:pt x="321470" y="35984"/>
                  </a:lnTo>
                  <a:lnTo>
                    <a:pt x="351236" y="35984"/>
                  </a:lnTo>
                  <a:lnTo>
                    <a:pt x="350598" y="35048"/>
                  </a:lnTo>
                  <a:lnTo>
                    <a:pt x="345775" y="30483"/>
                  </a:lnTo>
                  <a:lnTo>
                    <a:pt x="340169" y="27222"/>
                  </a:lnTo>
                  <a:lnTo>
                    <a:pt x="333791" y="25266"/>
                  </a:lnTo>
                  <a:lnTo>
                    <a:pt x="326650" y="24614"/>
                  </a:lnTo>
                  <a:close/>
                </a:path>
                <a:path w="410209" h="98425">
                  <a:moveTo>
                    <a:pt x="358507" y="74110"/>
                  </a:moveTo>
                  <a:lnTo>
                    <a:pt x="343915" y="74110"/>
                  </a:lnTo>
                  <a:lnTo>
                    <a:pt x="342300" y="78524"/>
                  </a:lnTo>
                  <a:lnTo>
                    <a:pt x="340295" y="81735"/>
                  </a:lnTo>
                  <a:lnTo>
                    <a:pt x="334948" y="85748"/>
                  </a:lnTo>
                  <a:lnTo>
                    <a:pt x="331606" y="86685"/>
                  </a:lnTo>
                  <a:lnTo>
                    <a:pt x="353502" y="86685"/>
                  </a:lnTo>
                  <a:lnTo>
                    <a:pt x="356725" y="81601"/>
                  </a:lnTo>
                  <a:lnTo>
                    <a:pt x="358507" y="74110"/>
                  </a:lnTo>
                  <a:close/>
                </a:path>
                <a:path w="410209" h="98425">
                  <a:moveTo>
                    <a:pt x="351236" y="35984"/>
                  </a:moveTo>
                  <a:lnTo>
                    <a:pt x="331495" y="35984"/>
                  </a:lnTo>
                  <a:lnTo>
                    <a:pt x="335505" y="37723"/>
                  </a:lnTo>
                  <a:lnTo>
                    <a:pt x="338679" y="41068"/>
                  </a:lnTo>
                  <a:lnTo>
                    <a:pt x="341909" y="44412"/>
                  </a:lnTo>
                  <a:lnTo>
                    <a:pt x="343636" y="48960"/>
                  </a:lnTo>
                  <a:lnTo>
                    <a:pt x="344193" y="54713"/>
                  </a:lnTo>
                  <a:lnTo>
                    <a:pt x="358830" y="54713"/>
                  </a:lnTo>
                  <a:lnTo>
                    <a:pt x="357212" y="47305"/>
                  </a:lnTo>
                  <a:lnTo>
                    <a:pt x="354464" y="40719"/>
                  </a:lnTo>
                  <a:lnTo>
                    <a:pt x="351236" y="35984"/>
                  </a:lnTo>
                  <a:close/>
                </a:path>
                <a:path w="410209" h="98425">
                  <a:moveTo>
                    <a:pt x="383959" y="26620"/>
                  </a:moveTo>
                  <a:lnTo>
                    <a:pt x="369646" y="26620"/>
                  </a:lnTo>
                  <a:lnTo>
                    <a:pt x="369646" y="95647"/>
                  </a:lnTo>
                  <a:lnTo>
                    <a:pt x="384795" y="95647"/>
                  </a:lnTo>
                  <a:lnTo>
                    <a:pt x="384795" y="65281"/>
                  </a:lnTo>
                  <a:lnTo>
                    <a:pt x="386022" y="54023"/>
                  </a:lnTo>
                  <a:lnTo>
                    <a:pt x="389723" y="45950"/>
                  </a:lnTo>
                  <a:lnTo>
                    <a:pt x="395932" y="41089"/>
                  </a:lnTo>
                  <a:lnTo>
                    <a:pt x="399640" y="40399"/>
                  </a:lnTo>
                  <a:lnTo>
                    <a:pt x="383959" y="40399"/>
                  </a:lnTo>
                  <a:lnTo>
                    <a:pt x="383959" y="26620"/>
                  </a:lnTo>
                  <a:close/>
                </a:path>
                <a:path w="410209" h="98425">
                  <a:moveTo>
                    <a:pt x="407073" y="25015"/>
                  </a:moveTo>
                  <a:lnTo>
                    <a:pt x="399702" y="25989"/>
                  </a:lnTo>
                  <a:lnTo>
                    <a:pt x="393385" y="28894"/>
                  </a:lnTo>
                  <a:lnTo>
                    <a:pt x="388134" y="33706"/>
                  </a:lnTo>
                  <a:lnTo>
                    <a:pt x="383959" y="40399"/>
                  </a:lnTo>
                  <a:lnTo>
                    <a:pt x="399640" y="40399"/>
                  </a:lnTo>
                  <a:lnTo>
                    <a:pt x="404677" y="39462"/>
                  </a:lnTo>
                  <a:lnTo>
                    <a:pt x="410025" y="39462"/>
                  </a:lnTo>
                  <a:lnTo>
                    <a:pt x="410025" y="25282"/>
                  </a:lnTo>
                  <a:lnTo>
                    <a:pt x="407073" y="25015"/>
                  </a:lnTo>
                  <a:close/>
                </a:path>
                <a:path w="410209" h="98425">
                  <a:moveTo>
                    <a:pt x="410025" y="39462"/>
                  </a:moveTo>
                  <a:lnTo>
                    <a:pt x="405513" y="39462"/>
                  </a:lnTo>
                  <a:lnTo>
                    <a:pt x="407351" y="39596"/>
                  </a:lnTo>
                  <a:lnTo>
                    <a:pt x="410025" y="39864"/>
                  </a:lnTo>
                  <a:lnTo>
                    <a:pt x="410025" y="39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66544" y="4689017"/>
              <a:ext cx="7019925" cy="147320"/>
            </a:xfrm>
            <a:custGeom>
              <a:avLst/>
              <a:gdLst/>
              <a:ahLst/>
              <a:cxnLst/>
              <a:rect l="l" t="t" r="r" b="b"/>
              <a:pathLst>
                <a:path w="7019925" h="147320">
                  <a:moveTo>
                    <a:pt x="136944" y="143471"/>
                  </a:moveTo>
                  <a:lnTo>
                    <a:pt x="122326" y="105549"/>
                  </a:lnTo>
                  <a:lnTo>
                    <a:pt x="115062" y="86690"/>
                  </a:lnTo>
                  <a:lnTo>
                    <a:pt x="91859" y="26492"/>
                  </a:lnTo>
                  <a:lnTo>
                    <a:pt x="89827" y="21221"/>
                  </a:lnTo>
                  <a:lnTo>
                    <a:pt x="89827" y="86690"/>
                  </a:lnTo>
                  <a:lnTo>
                    <a:pt x="46316" y="86690"/>
                  </a:lnTo>
                  <a:lnTo>
                    <a:pt x="68580" y="26492"/>
                  </a:lnTo>
                  <a:lnTo>
                    <a:pt x="89827" y="86690"/>
                  </a:lnTo>
                  <a:lnTo>
                    <a:pt x="89827" y="21221"/>
                  </a:lnTo>
                  <a:lnTo>
                    <a:pt x="81813" y="406"/>
                  </a:lnTo>
                  <a:lnTo>
                    <a:pt x="55143" y="406"/>
                  </a:lnTo>
                  <a:lnTo>
                    <a:pt x="0" y="143471"/>
                  </a:lnTo>
                  <a:lnTo>
                    <a:pt x="25869" y="143471"/>
                  </a:lnTo>
                  <a:lnTo>
                    <a:pt x="39903" y="105549"/>
                  </a:lnTo>
                  <a:lnTo>
                    <a:pt x="96443" y="105549"/>
                  </a:lnTo>
                  <a:lnTo>
                    <a:pt x="110083" y="143471"/>
                  </a:lnTo>
                  <a:lnTo>
                    <a:pt x="136944" y="143471"/>
                  </a:lnTo>
                  <a:close/>
                </a:path>
                <a:path w="7019925" h="147320">
                  <a:moveTo>
                    <a:pt x="170827" y="609"/>
                  </a:moveTo>
                  <a:lnTo>
                    <a:pt x="148170" y="609"/>
                  </a:lnTo>
                  <a:lnTo>
                    <a:pt x="148170" y="143471"/>
                  </a:lnTo>
                  <a:lnTo>
                    <a:pt x="170827" y="143471"/>
                  </a:lnTo>
                  <a:lnTo>
                    <a:pt x="170827" y="609"/>
                  </a:lnTo>
                  <a:close/>
                </a:path>
                <a:path w="7019925" h="147320">
                  <a:moveTo>
                    <a:pt x="219189" y="39941"/>
                  </a:moveTo>
                  <a:lnTo>
                    <a:pt x="196329" y="39941"/>
                  </a:lnTo>
                  <a:lnTo>
                    <a:pt x="196329" y="143471"/>
                  </a:lnTo>
                  <a:lnTo>
                    <a:pt x="219189" y="143471"/>
                  </a:lnTo>
                  <a:lnTo>
                    <a:pt x="219189" y="39941"/>
                  </a:lnTo>
                  <a:close/>
                </a:path>
                <a:path w="7019925" h="147320">
                  <a:moveTo>
                    <a:pt x="219189" y="0"/>
                  </a:moveTo>
                  <a:lnTo>
                    <a:pt x="196329" y="0"/>
                  </a:lnTo>
                  <a:lnTo>
                    <a:pt x="196329" y="22479"/>
                  </a:lnTo>
                  <a:lnTo>
                    <a:pt x="219189" y="22479"/>
                  </a:lnTo>
                  <a:lnTo>
                    <a:pt x="219189" y="0"/>
                  </a:lnTo>
                  <a:close/>
                </a:path>
                <a:path w="7019925" h="147320">
                  <a:moveTo>
                    <a:pt x="337934" y="104343"/>
                  </a:moveTo>
                  <a:lnTo>
                    <a:pt x="315480" y="104343"/>
                  </a:lnTo>
                  <a:lnTo>
                    <a:pt x="314274" y="111975"/>
                  </a:lnTo>
                  <a:lnTo>
                    <a:pt x="311467" y="117995"/>
                  </a:lnTo>
                  <a:lnTo>
                    <a:pt x="302641" y="126022"/>
                  </a:lnTo>
                  <a:lnTo>
                    <a:pt x="297230" y="128028"/>
                  </a:lnTo>
                  <a:lnTo>
                    <a:pt x="281597" y="128028"/>
                  </a:lnTo>
                  <a:lnTo>
                    <a:pt x="262750" y="91503"/>
                  </a:lnTo>
                  <a:lnTo>
                    <a:pt x="263207" y="83375"/>
                  </a:lnTo>
                  <a:lnTo>
                    <a:pt x="282397" y="54381"/>
                  </a:lnTo>
                  <a:lnTo>
                    <a:pt x="297230" y="54381"/>
                  </a:lnTo>
                  <a:lnTo>
                    <a:pt x="314477" y="74650"/>
                  </a:lnTo>
                  <a:lnTo>
                    <a:pt x="337134" y="74650"/>
                  </a:lnTo>
                  <a:lnTo>
                    <a:pt x="335445" y="66255"/>
                  </a:lnTo>
                  <a:lnTo>
                    <a:pt x="332498" y="58826"/>
                  </a:lnTo>
                  <a:lnTo>
                    <a:pt x="329628" y="54381"/>
                  </a:lnTo>
                  <a:lnTo>
                    <a:pt x="328307" y="52324"/>
                  </a:lnTo>
                  <a:lnTo>
                    <a:pt x="291020" y="36728"/>
                  </a:lnTo>
                  <a:lnTo>
                    <a:pt x="279742" y="37693"/>
                  </a:lnTo>
                  <a:lnTo>
                    <a:pt x="247269" y="60172"/>
                  </a:lnTo>
                  <a:lnTo>
                    <a:pt x="239483" y="92710"/>
                  </a:lnTo>
                  <a:lnTo>
                    <a:pt x="240347" y="104152"/>
                  </a:lnTo>
                  <a:lnTo>
                    <a:pt x="260807" y="137871"/>
                  </a:lnTo>
                  <a:lnTo>
                    <a:pt x="290410" y="146088"/>
                  </a:lnTo>
                  <a:lnTo>
                    <a:pt x="299656" y="145402"/>
                  </a:lnTo>
                  <a:lnTo>
                    <a:pt x="328803" y="128028"/>
                  </a:lnTo>
                  <a:lnTo>
                    <a:pt x="332867" y="121551"/>
                  </a:lnTo>
                  <a:lnTo>
                    <a:pt x="336054" y="113461"/>
                  </a:lnTo>
                  <a:lnTo>
                    <a:pt x="337934" y="104343"/>
                  </a:lnTo>
                  <a:close/>
                </a:path>
                <a:path w="7019925" h="147320">
                  <a:moveTo>
                    <a:pt x="449541" y="94919"/>
                  </a:moveTo>
                  <a:lnTo>
                    <a:pt x="448716" y="82232"/>
                  </a:lnTo>
                  <a:lnTo>
                    <a:pt x="448678" y="82080"/>
                  </a:lnTo>
                  <a:lnTo>
                    <a:pt x="446227" y="70967"/>
                  </a:lnTo>
                  <a:lnTo>
                    <a:pt x="442099" y="61087"/>
                  </a:lnTo>
                  <a:lnTo>
                    <a:pt x="437261" y="53987"/>
                  </a:lnTo>
                  <a:lnTo>
                    <a:pt x="436308" y="52578"/>
                  </a:lnTo>
                  <a:lnTo>
                    <a:pt x="429094" y="45732"/>
                  </a:lnTo>
                  <a:lnTo>
                    <a:pt x="426681" y="44335"/>
                  </a:lnTo>
                  <a:lnTo>
                    <a:pt x="426681" y="82080"/>
                  </a:lnTo>
                  <a:lnTo>
                    <a:pt x="373545" y="82080"/>
                  </a:lnTo>
                  <a:lnTo>
                    <a:pt x="374548" y="73050"/>
                  </a:lnTo>
                  <a:lnTo>
                    <a:pt x="377355" y="66027"/>
                  </a:lnTo>
                  <a:lnTo>
                    <a:pt x="386588" y="56388"/>
                  </a:lnTo>
                  <a:lnTo>
                    <a:pt x="392595" y="53987"/>
                  </a:lnTo>
                  <a:lnTo>
                    <a:pt x="407631" y="53987"/>
                  </a:lnTo>
                  <a:lnTo>
                    <a:pt x="413651" y="56591"/>
                  </a:lnTo>
                  <a:lnTo>
                    <a:pt x="423278" y="66624"/>
                  </a:lnTo>
                  <a:lnTo>
                    <a:pt x="425881" y="73444"/>
                  </a:lnTo>
                  <a:lnTo>
                    <a:pt x="426681" y="82080"/>
                  </a:lnTo>
                  <a:lnTo>
                    <a:pt x="426681" y="44335"/>
                  </a:lnTo>
                  <a:lnTo>
                    <a:pt x="420687" y="40843"/>
                  </a:lnTo>
                  <a:lnTo>
                    <a:pt x="411124" y="37909"/>
                  </a:lnTo>
                  <a:lnTo>
                    <a:pt x="400418" y="36931"/>
                  </a:lnTo>
                  <a:lnTo>
                    <a:pt x="389928" y="37934"/>
                  </a:lnTo>
                  <a:lnTo>
                    <a:pt x="358152" y="61277"/>
                  </a:lnTo>
                  <a:lnTo>
                    <a:pt x="350291" y="92913"/>
                  </a:lnTo>
                  <a:lnTo>
                    <a:pt x="351129" y="104267"/>
                  </a:lnTo>
                  <a:lnTo>
                    <a:pt x="371449" y="138417"/>
                  </a:lnTo>
                  <a:lnTo>
                    <a:pt x="401218" y="146888"/>
                  </a:lnTo>
                  <a:lnTo>
                    <a:pt x="409676" y="146316"/>
                  </a:lnTo>
                  <a:lnTo>
                    <a:pt x="439039" y="130035"/>
                  </a:lnTo>
                  <a:lnTo>
                    <a:pt x="441998" y="126199"/>
                  </a:lnTo>
                  <a:lnTo>
                    <a:pt x="445617" y="119138"/>
                  </a:lnTo>
                  <a:lnTo>
                    <a:pt x="448132" y="111175"/>
                  </a:lnTo>
                  <a:lnTo>
                    <a:pt x="426288" y="111175"/>
                  </a:lnTo>
                  <a:lnTo>
                    <a:pt x="423875" y="117792"/>
                  </a:lnTo>
                  <a:lnTo>
                    <a:pt x="420865" y="122605"/>
                  </a:lnTo>
                  <a:lnTo>
                    <a:pt x="412851" y="128625"/>
                  </a:lnTo>
                  <a:lnTo>
                    <a:pt x="407835" y="130035"/>
                  </a:lnTo>
                  <a:lnTo>
                    <a:pt x="392798" y="130035"/>
                  </a:lnTo>
                  <a:lnTo>
                    <a:pt x="373151" y="97320"/>
                  </a:lnTo>
                  <a:lnTo>
                    <a:pt x="449541" y="97320"/>
                  </a:lnTo>
                  <a:lnTo>
                    <a:pt x="449541" y="94919"/>
                  </a:lnTo>
                  <a:close/>
                </a:path>
                <a:path w="7019925" h="147320">
                  <a:moveTo>
                    <a:pt x="6777837" y="92316"/>
                  </a:moveTo>
                  <a:lnTo>
                    <a:pt x="6752780" y="67068"/>
                  </a:lnTo>
                  <a:lnTo>
                    <a:pt x="6752780" y="96126"/>
                  </a:lnTo>
                  <a:lnTo>
                    <a:pt x="6752780" y="109169"/>
                  </a:lnTo>
                  <a:lnTo>
                    <a:pt x="6749999" y="114985"/>
                  </a:lnTo>
                  <a:lnTo>
                    <a:pt x="6744589" y="118198"/>
                  </a:lnTo>
                  <a:lnTo>
                    <a:pt x="6738963" y="121412"/>
                  </a:lnTo>
                  <a:lnTo>
                    <a:pt x="6731559" y="123012"/>
                  </a:lnTo>
                  <a:lnTo>
                    <a:pt x="6684442" y="123012"/>
                  </a:lnTo>
                  <a:lnTo>
                    <a:pt x="6684442" y="78270"/>
                  </a:lnTo>
                  <a:lnTo>
                    <a:pt x="6725933" y="78270"/>
                  </a:lnTo>
                  <a:lnTo>
                    <a:pt x="6752780" y="96126"/>
                  </a:lnTo>
                  <a:lnTo>
                    <a:pt x="6752780" y="67068"/>
                  </a:lnTo>
                  <a:lnTo>
                    <a:pt x="6751002" y="66624"/>
                  </a:lnTo>
                  <a:lnTo>
                    <a:pt x="6757009" y="64223"/>
                  </a:lnTo>
                  <a:lnTo>
                    <a:pt x="6762026" y="60413"/>
                  </a:lnTo>
                  <a:lnTo>
                    <a:pt x="6762166" y="60210"/>
                  </a:lnTo>
                  <a:lnTo>
                    <a:pt x="6765811" y="54991"/>
                  </a:lnTo>
                  <a:lnTo>
                    <a:pt x="6769430" y="49568"/>
                  </a:lnTo>
                  <a:lnTo>
                    <a:pt x="6771437" y="43357"/>
                  </a:lnTo>
                  <a:lnTo>
                    <a:pt x="6771437" y="36525"/>
                  </a:lnTo>
                  <a:lnTo>
                    <a:pt x="6746595" y="3810"/>
                  </a:lnTo>
                  <a:lnTo>
                    <a:pt x="6746595" y="32512"/>
                  </a:lnTo>
                  <a:lnTo>
                    <a:pt x="6746595" y="47764"/>
                  </a:lnTo>
                  <a:lnTo>
                    <a:pt x="6744208" y="52781"/>
                  </a:lnTo>
                  <a:lnTo>
                    <a:pt x="6739750" y="55791"/>
                  </a:lnTo>
                  <a:lnTo>
                    <a:pt x="6735178" y="58801"/>
                  </a:lnTo>
                  <a:lnTo>
                    <a:pt x="6728168" y="60210"/>
                  </a:lnTo>
                  <a:lnTo>
                    <a:pt x="6684442" y="60210"/>
                  </a:lnTo>
                  <a:lnTo>
                    <a:pt x="6684442" y="20878"/>
                  </a:lnTo>
                  <a:lnTo>
                    <a:pt x="6727939" y="20878"/>
                  </a:lnTo>
                  <a:lnTo>
                    <a:pt x="6734569" y="22288"/>
                  </a:lnTo>
                  <a:lnTo>
                    <a:pt x="6739356" y="24688"/>
                  </a:lnTo>
                  <a:lnTo>
                    <a:pt x="6744208" y="27305"/>
                  </a:lnTo>
                  <a:lnTo>
                    <a:pt x="6746595" y="32512"/>
                  </a:lnTo>
                  <a:lnTo>
                    <a:pt x="6746595" y="3810"/>
                  </a:lnTo>
                  <a:lnTo>
                    <a:pt x="6744830" y="3124"/>
                  </a:lnTo>
                  <a:lnTo>
                    <a:pt x="6735635" y="1244"/>
                  </a:lnTo>
                  <a:lnTo>
                    <a:pt x="6725158" y="609"/>
                  </a:lnTo>
                  <a:lnTo>
                    <a:pt x="6659994" y="609"/>
                  </a:lnTo>
                  <a:lnTo>
                    <a:pt x="6659994" y="143484"/>
                  </a:lnTo>
                  <a:lnTo>
                    <a:pt x="6732727" y="143484"/>
                  </a:lnTo>
                  <a:lnTo>
                    <a:pt x="6770776" y="125641"/>
                  </a:lnTo>
                  <a:lnTo>
                    <a:pt x="6772211" y="123012"/>
                  </a:lnTo>
                  <a:lnTo>
                    <a:pt x="6774701" y="118478"/>
                  </a:lnTo>
                  <a:lnTo>
                    <a:pt x="6777063" y="110375"/>
                  </a:lnTo>
                  <a:lnTo>
                    <a:pt x="6777837" y="101346"/>
                  </a:lnTo>
                  <a:lnTo>
                    <a:pt x="6777837" y="92316"/>
                  </a:lnTo>
                  <a:close/>
                </a:path>
                <a:path w="7019925" h="147320">
                  <a:moveTo>
                    <a:pt x="6897979" y="91706"/>
                  </a:moveTo>
                  <a:lnTo>
                    <a:pt x="6897078" y="79857"/>
                  </a:lnTo>
                  <a:lnTo>
                    <a:pt x="6894423" y="69265"/>
                  </a:lnTo>
                  <a:lnTo>
                    <a:pt x="6890029" y="59905"/>
                  </a:lnTo>
                  <a:lnTo>
                    <a:pt x="6886346" y="54991"/>
                  </a:lnTo>
                  <a:lnTo>
                    <a:pt x="6883946" y="51777"/>
                  </a:lnTo>
                  <a:lnTo>
                    <a:pt x="6876275" y="45313"/>
                  </a:lnTo>
                  <a:lnTo>
                    <a:pt x="6874916" y="44602"/>
                  </a:lnTo>
                  <a:lnTo>
                    <a:pt x="6874916" y="91516"/>
                  </a:lnTo>
                  <a:lnTo>
                    <a:pt x="6874434" y="99783"/>
                  </a:lnTo>
                  <a:lnTo>
                    <a:pt x="6854863" y="128828"/>
                  </a:lnTo>
                  <a:lnTo>
                    <a:pt x="6836829" y="128828"/>
                  </a:lnTo>
                  <a:lnTo>
                    <a:pt x="6816611" y="91706"/>
                  </a:lnTo>
                  <a:lnTo>
                    <a:pt x="6817093" y="83705"/>
                  </a:lnTo>
                  <a:lnTo>
                    <a:pt x="6836651" y="54991"/>
                  </a:lnTo>
                  <a:lnTo>
                    <a:pt x="6854863" y="54991"/>
                  </a:lnTo>
                  <a:lnTo>
                    <a:pt x="6874916" y="91516"/>
                  </a:lnTo>
                  <a:lnTo>
                    <a:pt x="6874916" y="44602"/>
                  </a:lnTo>
                  <a:lnTo>
                    <a:pt x="6867423" y="40665"/>
                  </a:lnTo>
                  <a:lnTo>
                    <a:pt x="6857403" y="37871"/>
                  </a:lnTo>
                  <a:lnTo>
                    <a:pt x="6846240" y="36931"/>
                  </a:lnTo>
                  <a:lnTo>
                    <a:pt x="6834810" y="37871"/>
                  </a:lnTo>
                  <a:lnTo>
                    <a:pt x="6801472" y="59905"/>
                  </a:lnTo>
                  <a:lnTo>
                    <a:pt x="6793547" y="91706"/>
                  </a:lnTo>
                  <a:lnTo>
                    <a:pt x="6794411" y="103708"/>
                  </a:lnTo>
                  <a:lnTo>
                    <a:pt x="6815455" y="138391"/>
                  </a:lnTo>
                  <a:lnTo>
                    <a:pt x="6846240" y="146697"/>
                  </a:lnTo>
                  <a:lnTo>
                    <a:pt x="6857530" y="145783"/>
                  </a:lnTo>
                  <a:lnTo>
                    <a:pt x="6867601" y="143027"/>
                  </a:lnTo>
                  <a:lnTo>
                    <a:pt x="6876402" y="138391"/>
                  </a:lnTo>
                  <a:lnTo>
                    <a:pt x="6883946" y="131838"/>
                  </a:lnTo>
                  <a:lnTo>
                    <a:pt x="6886219" y="128828"/>
                  </a:lnTo>
                  <a:lnTo>
                    <a:pt x="6890029" y="123799"/>
                  </a:lnTo>
                  <a:lnTo>
                    <a:pt x="6894423" y="114414"/>
                  </a:lnTo>
                  <a:lnTo>
                    <a:pt x="6897078" y="103708"/>
                  </a:lnTo>
                  <a:lnTo>
                    <a:pt x="6897979" y="91706"/>
                  </a:lnTo>
                  <a:close/>
                </a:path>
                <a:path w="7019925" h="147320">
                  <a:moveTo>
                    <a:pt x="7019671" y="90906"/>
                  </a:moveTo>
                  <a:lnTo>
                    <a:pt x="7008000" y="53390"/>
                  </a:lnTo>
                  <a:lnTo>
                    <a:pt x="6996582" y="43484"/>
                  </a:lnTo>
                  <a:lnTo>
                    <a:pt x="6996582" y="90906"/>
                  </a:lnTo>
                  <a:lnTo>
                    <a:pt x="6996570" y="91909"/>
                  </a:lnTo>
                  <a:lnTo>
                    <a:pt x="6976567" y="127825"/>
                  </a:lnTo>
                  <a:lnTo>
                    <a:pt x="6959079" y="127825"/>
                  </a:lnTo>
                  <a:lnTo>
                    <a:pt x="6939242" y="91909"/>
                  </a:lnTo>
                  <a:lnTo>
                    <a:pt x="6939699" y="83908"/>
                  </a:lnTo>
                  <a:lnTo>
                    <a:pt x="6959079" y="55587"/>
                  </a:lnTo>
                  <a:lnTo>
                    <a:pt x="6976732" y="55587"/>
                  </a:lnTo>
                  <a:lnTo>
                    <a:pt x="6996582" y="90906"/>
                  </a:lnTo>
                  <a:lnTo>
                    <a:pt x="6996582" y="43484"/>
                  </a:lnTo>
                  <a:lnTo>
                    <a:pt x="6992455" y="41046"/>
                  </a:lnTo>
                  <a:lnTo>
                    <a:pt x="6983692" y="38265"/>
                  </a:lnTo>
                  <a:lnTo>
                    <a:pt x="6973938" y="37338"/>
                  </a:lnTo>
                  <a:lnTo>
                    <a:pt x="6963372" y="38341"/>
                  </a:lnTo>
                  <a:lnTo>
                    <a:pt x="6954202" y="41376"/>
                  </a:lnTo>
                  <a:lnTo>
                    <a:pt x="6946430" y="46393"/>
                  </a:lnTo>
                  <a:lnTo>
                    <a:pt x="6940029" y="53390"/>
                  </a:lnTo>
                  <a:lnTo>
                    <a:pt x="6940029" y="609"/>
                  </a:lnTo>
                  <a:lnTo>
                    <a:pt x="6917410" y="609"/>
                  </a:lnTo>
                  <a:lnTo>
                    <a:pt x="6917410" y="143484"/>
                  </a:lnTo>
                  <a:lnTo>
                    <a:pt x="6938861" y="143484"/>
                  </a:lnTo>
                  <a:lnTo>
                    <a:pt x="6938861" y="129438"/>
                  </a:lnTo>
                  <a:lnTo>
                    <a:pt x="6944817" y="136804"/>
                  </a:lnTo>
                  <a:lnTo>
                    <a:pt x="6952462" y="142074"/>
                  </a:lnTo>
                  <a:lnTo>
                    <a:pt x="6961784" y="145237"/>
                  </a:lnTo>
                  <a:lnTo>
                    <a:pt x="6972719" y="146291"/>
                  </a:lnTo>
                  <a:lnTo>
                    <a:pt x="6982752" y="145351"/>
                  </a:lnTo>
                  <a:lnTo>
                    <a:pt x="7009130" y="127825"/>
                  </a:lnTo>
                  <a:lnTo>
                    <a:pt x="7012368" y="123075"/>
                  </a:lnTo>
                  <a:lnTo>
                    <a:pt x="7016394" y="113639"/>
                  </a:lnTo>
                  <a:lnTo>
                    <a:pt x="7018845" y="102908"/>
                  </a:lnTo>
                  <a:lnTo>
                    <a:pt x="7019671" y="90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8297" y="4687007"/>
              <a:ext cx="1699525" cy="1838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1281" y="4947530"/>
              <a:ext cx="1421375" cy="288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415" y="4947530"/>
              <a:ext cx="1257031" cy="2891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9476" y="4945025"/>
              <a:ext cx="1346081" cy="2916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9502" y="1114214"/>
              <a:ext cx="1289379" cy="975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4764" y="3059521"/>
              <a:ext cx="1844039" cy="19581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62830" y="3201326"/>
              <a:ext cx="1075055" cy="1167130"/>
            </a:xfrm>
            <a:custGeom>
              <a:avLst/>
              <a:gdLst/>
              <a:ahLst/>
              <a:cxnLst/>
              <a:rect l="l" t="t" r="r" b="b"/>
              <a:pathLst>
                <a:path w="1075054" h="1167129">
                  <a:moveTo>
                    <a:pt x="560428" y="0"/>
                  </a:moveTo>
                  <a:lnTo>
                    <a:pt x="514480" y="0"/>
                  </a:lnTo>
                  <a:lnTo>
                    <a:pt x="469293" y="9499"/>
                  </a:lnTo>
                  <a:lnTo>
                    <a:pt x="426388" y="28497"/>
                  </a:lnTo>
                  <a:lnTo>
                    <a:pt x="111712" y="209621"/>
                  </a:lnTo>
                  <a:lnTo>
                    <a:pt x="73555" y="237337"/>
                  </a:lnTo>
                  <a:lnTo>
                    <a:pt x="42533" y="271859"/>
                  </a:lnTo>
                  <a:lnTo>
                    <a:pt x="19418" y="311849"/>
                  </a:lnTo>
                  <a:lnTo>
                    <a:pt x="4983" y="355971"/>
                  </a:lnTo>
                  <a:lnTo>
                    <a:pt x="0" y="402890"/>
                  </a:lnTo>
                  <a:lnTo>
                    <a:pt x="0" y="763654"/>
                  </a:lnTo>
                  <a:lnTo>
                    <a:pt x="4983" y="810572"/>
                  </a:lnTo>
                  <a:lnTo>
                    <a:pt x="19418" y="854695"/>
                  </a:lnTo>
                  <a:lnTo>
                    <a:pt x="42533" y="894685"/>
                  </a:lnTo>
                  <a:lnTo>
                    <a:pt x="73555" y="929207"/>
                  </a:lnTo>
                  <a:lnTo>
                    <a:pt x="111712" y="956923"/>
                  </a:lnTo>
                  <a:lnTo>
                    <a:pt x="426388" y="1138047"/>
                  </a:lnTo>
                  <a:lnTo>
                    <a:pt x="469293" y="1157045"/>
                  </a:lnTo>
                  <a:lnTo>
                    <a:pt x="514480" y="1166544"/>
                  </a:lnTo>
                  <a:lnTo>
                    <a:pt x="560428" y="1166544"/>
                  </a:lnTo>
                  <a:lnTo>
                    <a:pt x="605616" y="1157045"/>
                  </a:lnTo>
                  <a:lnTo>
                    <a:pt x="648521" y="1138047"/>
                  </a:lnTo>
                  <a:lnTo>
                    <a:pt x="963185" y="956923"/>
                  </a:lnTo>
                  <a:lnTo>
                    <a:pt x="1001345" y="929207"/>
                  </a:lnTo>
                  <a:lnTo>
                    <a:pt x="1032370" y="894685"/>
                  </a:lnTo>
                  <a:lnTo>
                    <a:pt x="1055488" y="854695"/>
                  </a:lnTo>
                  <a:lnTo>
                    <a:pt x="1069925" y="810572"/>
                  </a:lnTo>
                  <a:lnTo>
                    <a:pt x="1074909" y="763654"/>
                  </a:lnTo>
                  <a:lnTo>
                    <a:pt x="1074909" y="402890"/>
                  </a:lnTo>
                  <a:lnTo>
                    <a:pt x="1069925" y="355971"/>
                  </a:lnTo>
                  <a:lnTo>
                    <a:pt x="1055488" y="311849"/>
                  </a:lnTo>
                  <a:lnTo>
                    <a:pt x="1032370" y="271859"/>
                  </a:lnTo>
                  <a:lnTo>
                    <a:pt x="1001345" y="237337"/>
                  </a:lnTo>
                  <a:lnTo>
                    <a:pt x="963185" y="209621"/>
                  </a:lnTo>
                  <a:lnTo>
                    <a:pt x="648521" y="28497"/>
                  </a:lnTo>
                  <a:lnTo>
                    <a:pt x="605616" y="9499"/>
                  </a:lnTo>
                  <a:lnTo>
                    <a:pt x="560428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9264" y="3197786"/>
              <a:ext cx="1082040" cy="1174115"/>
            </a:xfrm>
            <a:custGeom>
              <a:avLst/>
              <a:gdLst/>
              <a:ahLst/>
              <a:cxnLst/>
              <a:rect l="l" t="t" r="r" b="b"/>
              <a:pathLst>
                <a:path w="1082039" h="1174114">
                  <a:moveTo>
                    <a:pt x="446937" y="1139167"/>
                  </a:moveTo>
                  <a:lnTo>
                    <a:pt x="431340" y="1139167"/>
                  </a:lnTo>
                  <a:lnTo>
                    <a:pt x="428172" y="1144671"/>
                  </a:lnTo>
                  <a:lnTo>
                    <a:pt x="471765" y="1163973"/>
                  </a:lnTo>
                  <a:lnTo>
                    <a:pt x="517677" y="1173624"/>
                  </a:lnTo>
                  <a:lnTo>
                    <a:pt x="564362" y="1173624"/>
                  </a:lnTo>
                  <a:lnTo>
                    <a:pt x="610274" y="1163973"/>
                  </a:lnTo>
                  <a:lnTo>
                    <a:pt x="617007" y="1160992"/>
                  </a:lnTo>
                  <a:lnTo>
                    <a:pt x="518988" y="1160992"/>
                  </a:lnTo>
                  <a:lnTo>
                    <a:pt x="475653" y="1151883"/>
                  </a:lnTo>
                  <a:lnTo>
                    <a:pt x="446937" y="1139167"/>
                  </a:lnTo>
                  <a:close/>
                </a:path>
                <a:path w="1082039" h="1174114">
                  <a:moveTo>
                    <a:pt x="647531" y="1133664"/>
                  </a:moveTo>
                  <a:lnTo>
                    <a:pt x="606386" y="1151883"/>
                  </a:lnTo>
                  <a:lnTo>
                    <a:pt x="563051" y="1160992"/>
                  </a:lnTo>
                  <a:lnTo>
                    <a:pt x="617007" y="1160992"/>
                  </a:lnTo>
                  <a:lnTo>
                    <a:pt x="653867" y="1144671"/>
                  </a:lnTo>
                  <a:lnTo>
                    <a:pt x="647531" y="1133664"/>
                  </a:lnTo>
                  <a:close/>
                </a:path>
                <a:path w="1082039" h="1174114">
                  <a:moveTo>
                    <a:pt x="119832" y="952540"/>
                  </a:moveTo>
                  <a:lnTo>
                    <a:pt x="113498" y="963548"/>
                  </a:lnTo>
                  <a:lnTo>
                    <a:pt x="428172" y="1144671"/>
                  </a:lnTo>
                  <a:lnTo>
                    <a:pt x="434507" y="1133664"/>
                  </a:lnTo>
                  <a:lnTo>
                    <a:pt x="119832" y="952540"/>
                  </a:lnTo>
                  <a:close/>
                </a:path>
                <a:path w="1082039" h="1174114">
                  <a:moveTo>
                    <a:pt x="651155" y="1139959"/>
                  </a:moveTo>
                  <a:lnTo>
                    <a:pt x="653867" y="1144671"/>
                  </a:lnTo>
                  <a:lnTo>
                    <a:pt x="651155" y="1139959"/>
                  </a:lnTo>
                  <a:close/>
                </a:path>
                <a:path w="1082039" h="1174114">
                  <a:moveTo>
                    <a:pt x="962190" y="952541"/>
                  </a:moveTo>
                  <a:lnTo>
                    <a:pt x="647532" y="1133664"/>
                  </a:lnTo>
                  <a:lnTo>
                    <a:pt x="653867" y="1144671"/>
                  </a:lnTo>
                  <a:lnTo>
                    <a:pt x="968524" y="963548"/>
                  </a:lnTo>
                  <a:lnTo>
                    <a:pt x="962190" y="952541"/>
                  </a:lnTo>
                  <a:close/>
                </a:path>
                <a:path w="1082039" h="1174114">
                  <a:moveTo>
                    <a:pt x="434507" y="1133664"/>
                  </a:moveTo>
                  <a:lnTo>
                    <a:pt x="428172" y="1144671"/>
                  </a:lnTo>
                  <a:lnTo>
                    <a:pt x="431340" y="1139167"/>
                  </a:lnTo>
                  <a:lnTo>
                    <a:pt x="446937" y="1139167"/>
                  </a:lnTo>
                  <a:lnTo>
                    <a:pt x="434507" y="1133664"/>
                  </a:lnTo>
                  <a:close/>
                </a:path>
                <a:path w="1082039" h="1174114">
                  <a:moveTo>
                    <a:pt x="650699" y="1139167"/>
                  </a:moveTo>
                  <a:lnTo>
                    <a:pt x="651051" y="1139779"/>
                  </a:lnTo>
                  <a:lnTo>
                    <a:pt x="650699" y="1139167"/>
                  </a:lnTo>
                  <a:close/>
                </a:path>
                <a:path w="1082039" h="1174114">
                  <a:moveTo>
                    <a:pt x="650699" y="1139167"/>
                  </a:moveTo>
                  <a:lnTo>
                    <a:pt x="650829" y="1139394"/>
                  </a:lnTo>
                  <a:lnTo>
                    <a:pt x="650699" y="1139167"/>
                  </a:lnTo>
                  <a:close/>
                </a:path>
                <a:path w="1082039" h="1174114">
                  <a:moveTo>
                    <a:pt x="647531" y="1133664"/>
                  </a:moveTo>
                  <a:lnTo>
                    <a:pt x="650699" y="1139167"/>
                  </a:lnTo>
                  <a:lnTo>
                    <a:pt x="647531" y="1133664"/>
                  </a:lnTo>
                  <a:close/>
                </a:path>
                <a:path w="1082039" h="1174114">
                  <a:moveTo>
                    <a:pt x="113496" y="210076"/>
                  </a:moveTo>
                  <a:lnTo>
                    <a:pt x="74731" y="238234"/>
                  </a:lnTo>
                  <a:lnTo>
                    <a:pt x="43214" y="273307"/>
                  </a:lnTo>
                  <a:lnTo>
                    <a:pt x="19729" y="313936"/>
                  </a:lnTo>
                  <a:lnTo>
                    <a:pt x="5063" y="358763"/>
                  </a:lnTo>
                  <a:lnTo>
                    <a:pt x="0" y="406430"/>
                  </a:lnTo>
                  <a:lnTo>
                    <a:pt x="0" y="767194"/>
                  </a:lnTo>
                  <a:lnTo>
                    <a:pt x="5063" y="814861"/>
                  </a:lnTo>
                  <a:lnTo>
                    <a:pt x="19729" y="859688"/>
                  </a:lnTo>
                  <a:lnTo>
                    <a:pt x="43214" y="900317"/>
                  </a:lnTo>
                  <a:lnTo>
                    <a:pt x="74732" y="935390"/>
                  </a:lnTo>
                  <a:lnTo>
                    <a:pt x="113496" y="963547"/>
                  </a:lnTo>
                  <a:lnTo>
                    <a:pt x="119831" y="952540"/>
                  </a:lnTo>
                  <a:lnTo>
                    <a:pt x="83241" y="925962"/>
                  </a:lnTo>
                  <a:lnTo>
                    <a:pt x="53491" y="892856"/>
                  </a:lnTo>
                  <a:lnTo>
                    <a:pt x="31324" y="854505"/>
                  </a:lnTo>
                  <a:lnTo>
                    <a:pt x="17479" y="812191"/>
                  </a:lnTo>
                  <a:lnTo>
                    <a:pt x="12700" y="767194"/>
                  </a:lnTo>
                  <a:lnTo>
                    <a:pt x="12700" y="406430"/>
                  </a:lnTo>
                  <a:lnTo>
                    <a:pt x="17479" y="361433"/>
                  </a:lnTo>
                  <a:lnTo>
                    <a:pt x="31324" y="319118"/>
                  </a:lnTo>
                  <a:lnTo>
                    <a:pt x="53492" y="280767"/>
                  </a:lnTo>
                  <a:lnTo>
                    <a:pt x="83241" y="247661"/>
                  </a:lnTo>
                  <a:lnTo>
                    <a:pt x="119832" y="221083"/>
                  </a:lnTo>
                  <a:lnTo>
                    <a:pt x="113496" y="210076"/>
                  </a:lnTo>
                  <a:close/>
                </a:path>
                <a:path w="1082039" h="1174114">
                  <a:moveTo>
                    <a:pt x="968526" y="210076"/>
                  </a:moveTo>
                  <a:lnTo>
                    <a:pt x="962191" y="221084"/>
                  </a:lnTo>
                  <a:lnTo>
                    <a:pt x="998798" y="247662"/>
                  </a:lnTo>
                  <a:lnTo>
                    <a:pt x="1028553" y="280767"/>
                  </a:lnTo>
                  <a:lnTo>
                    <a:pt x="1050721" y="319118"/>
                  </a:lnTo>
                  <a:lnTo>
                    <a:pt x="1064562" y="361433"/>
                  </a:lnTo>
                  <a:lnTo>
                    <a:pt x="1069339" y="406430"/>
                  </a:lnTo>
                  <a:lnTo>
                    <a:pt x="1069339" y="767194"/>
                  </a:lnTo>
                  <a:lnTo>
                    <a:pt x="1064562" y="812191"/>
                  </a:lnTo>
                  <a:lnTo>
                    <a:pt x="1050721" y="854506"/>
                  </a:lnTo>
                  <a:lnTo>
                    <a:pt x="1028553" y="892857"/>
                  </a:lnTo>
                  <a:lnTo>
                    <a:pt x="998797" y="925962"/>
                  </a:lnTo>
                  <a:lnTo>
                    <a:pt x="962192" y="952541"/>
                  </a:lnTo>
                  <a:lnTo>
                    <a:pt x="968526" y="963547"/>
                  </a:lnTo>
                  <a:lnTo>
                    <a:pt x="1007308" y="935389"/>
                  </a:lnTo>
                  <a:lnTo>
                    <a:pt x="1038831" y="900317"/>
                  </a:lnTo>
                  <a:lnTo>
                    <a:pt x="1062315" y="859688"/>
                  </a:lnTo>
                  <a:lnTo>
                    <a:pt x="1076978" y="814861"/>
                  </a:lnTo>
                  <a:lnTo>
                    <a:pt x="1082039" y="767194"/>
                  </a:lnTo>
                  <a:lnTo>
                    <a:pt x="1082039" y="406430"/>
                  </a:lnTo>
                  <a:lnTo>
                    <a:pt x="1076978" y="358763"/>
                  </a:lnTo>
                  <a:lnTo>
                    <a:pt x="1062315" y="313936"/>
                  </a:lnTo>
                  <a:lnTo>
                    <a:pt x="1038831" y="273307"/>
                  </a:lnTo>
                  <a:lnTo>
                    <a:pt x="1007307" y="238234"/>
                  </a:lnTo>
                  <a:lnTo>
                    <a:pt x="968526" y="210076"/>
                  </a:lnTo>
                  <a:close/>
                </a:path>
                <a:path w="1082039" h="1174114">
                  <a:moveTo>
                    <a:pt x="117298" y="216680"/>
                  </a:moveTo>
                  <a:lnTo>
                    <a:pt x="119832" y="221083"/>
                  </a:lnTo>
                  <a:lnTo>
                    <a:pt x="117298" y="216680"/>
                  </a:lnTo>
                  <a:close/>
                </a:path>
                <a:path w="1082039" h="1174114">
                  <a:moveTo>
                    <a:pt x="138955" y="210076"/>
                  </a:moveTo>
                  <a:lnTo>
                    <a:pt x="113497" y="210076"/>
                  </a:lnTo>
                  <a:lnTo>
                    <a:pt x="119832" y="221083"/>
                  </a:lnTo>
                  <a:lnTo>
                    <a:pt x="138955" y="210076"/>
                  </a:lnTo>
                  <a:close/>
                </a:path>
                <a:path w="1082039" h="1174114">
                  <a:moveTo>
                    <a:pt x="653867" y="28953"/>
                  </a:moveTo>
                  <a:lnTo>
                    <a:pt x="647531" y="39960"/>
                  </a:lnTo>
                  <a:lnTo>
                    <a:pt x="962190" y="221083"/>
                  </a:lnTo>
                  <a:lnTo>
                    <a:pt x="968524" y="210075"/>
                  </a:lnTo>
                  <a:lnTo>
                    <a:pt x="653867" y="28953"/>
                  </a:lnTo>
                  <a:close/>
                </a:path>
                <a:path w="1082039" h="1174114">
                  <a:moveTo>
                    <a:pt x="428172" y="28953"/>
                  </a:moveTo>
                  <a:lnTo>
                    <a:pt x="113496" y="210076"/>
                  </a:lnTo>
                  <a:lnTo>
                    <a:pt x="138956" y="210075"/>
                  </a:lnTo>
                  <a:lnTo>
                    <a:pt x="434507" y="39960"/>
                  </a:lnTo>
                  <a:lnTo>
                    <a:pt x="428172" y="28953"/>
                  </a:lnTo>
                  <a:close/>
                </a:path>
                <a:path w="1082039" h="1174114">
                  <a:moveTo>
                    <a:pt x="564362" y="0"/>
                  </a:moveTo>
                  <a:lnTo>
                    <a:pt x="517677" y="0"/>
                  </a:lnTo>
                  <a:lnTo>
                    <a:pt x="471765" y="9651"/>
                  </a:lnTo>
                  <a:lnTo>
                    <a:pt x="428172" y="28953"/>
                  </a:lnTo>
                  <a:lnTo>
                    <a:pt x="434508" y="39960"/>
                  </a:lnTo>
                  <a:lnTo>
                    <a:pt x="475653" y="21741"/>
                  </a:lnTo>
                  <a:lnTo>
                    <a:pt x="518988" y="12632"/>
                  </a:lnTo>
                  <a:lnTo>
                    <a:pt x="617007" y="12632"/>
                  </a:lnTo>
                  <a:lnTo>
                    <a:pt x="610274" y="9651"/>
                  </a:lnTo>
                  <a:lnTo>
                    <a:pt x="564362" y="0"/>
                  </a:lnTo>
                  <a:close/>
                </a:path>
                <a:path w="1082039" h="1174114">
                  <a:moveTo>
                    <a:pt x="617007" y="12632"/>
                  </a:moveTo>
                  <a:lnTo>
                    <a:pt x="563051" y="12632"/>
                  </a:lnTo>
                  <a:lnTo>
                    <a:pt x="606386" y="21741"/>
                  </a:lnTo>
                  <a:lnTo>
                    <a:pt x="647531" y="39960"/>
                  </a:lnTo>
                  <a:lnTo>
                    <a:pt x="653867" y="28953"/>
                  </a:lnTo>
                  <a:lnTo>
                    <a:pt x="617007" y="12632"/>
                  </a:lnTo>
                  <a:close/>
                </a:path>
                <a:path w="1082039" h="1174114">
                  <a:moveTo>
                    <a:pt x="428172" y="28953"/>
                  </a:moveTo>
                  <a:lnTo>
                    <a:pt x="431340" y="34456"/>
                  </a:lnTo>
                  <a:lnTo>
                    <a:pt x="428172" y="28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5698" y="3206878"/>
              <a:ext cx="1064260" cy="1155700"/>
            </a:xfrm>
            <a:custGeom>
              <a:avLst/>
              <a:gdLst/>
              <a:ahLst/>
              <a:cxnLst/>
              <a:rect l="l" t="t" r="r" b="b"/>
              <a:pathLst>
                <a:path w="1064260" h="1155700">
                  <a:moveTo>
                    <a:pt x="554285" y="0"/>
                  </a:moveTo>
                  <a:lnTo>
                    <a:pt x="509485" y="0"/>
                  </a:lnTo>
                  <a:lnTo>
                    <a:pt x="465426" y="9261"/>
                  </a:lnTo>
                  <a:lnTo>
                    <a:pt x="423592" y="27783"/>
                  </a:lnTo>
                  <a:lnTo>
                    <a:pt x="108916" y="208906"/>
                  </a:lnTo>
                  <a:lnTo>
                    <a:pt x="71715" y="235929"/>
                  </a:lnTo>
                  <a:lnTo>
                    <a:pt x="41470" y="269587"/>
                  </a:lnTo>
                  <a:lnTo>
                    <a:pt x="18933" y="308578"/>
                  </a:lnTo>
                  <a:lnTo>
                    <a:pt x="4858" y="351598"/>
                  </a:lnTo>
                  <a:lnTo>
                    <a:pt x="0" y="397343"/>
                  </a:lnTo>
                  <a:lnTo>
                    <a:pt x="0" y="758107"/>
                  </a:lnTo>
                  <a:lnTo>
                    <a:pt x="4858" y="803852"/>
                  </a:lnTo>
                  <a:lnTo>
                    <a:pt x="18933" y="846872"/>
                  </a:lnTo>
                  <a:lnTo>
                    <a:pt x="41470" y="885863"/>
                  </a:lnTo>
                  <a:lnTo>
                    <a:pt x="71715" y="919521"/>
                  </a:lnTo>
                  <a:lnTo>
                    <a:pt x="108916" y="946544"/>
                  </a:lnTo>
                  <a:lnTo>
                    <a:pt x="423592" y="1127667"/>
                  </a:lnTo>
                  <a:lnTo>
                    <a:pt x="465426" y="1146189"/>
                  </a:lnTo>
                  <a:lnTo>
                    <a:pt x="509485" y="1155451"/>
                  </a:lnTo>
                  <a:lnTo>
                    <a:pt x="554285" y="1155451"/>
                  </a:lnTo>
                  <a:lnTo>
                    <a:pt x="598344" y="1146189"/>
                  </a:lnTo>
                  <a:lnTo>
                    <a:pt x="640178" y="1127667"/>
                  </a:lnTo>
                  <a:lnTo>
                    <a:pt x="954853" y="946544"/>
                  </a:lnTo>
                  <a:lnTo>
                    <a:pt x="992054" y="919521"/>
                  </a:lnTo>
                  <a:lnTo>
                    <a:pt x="1022300" y="885863"/>
                  </a:lnTo>
                  <a:lnTo>
                    <a:pt x="1044837" y="846872"/>
                  </a:lnTo>
                  <a:lnTo>
                    <a:pt x="1058911" y="803852"/>
                  </a:lnTo>
                  <a:lnTo>
                    <a:pt x="1063770" y="758107"/>
                  </a:lnTo>
                  <a:lnTo>
                    <a:pt x="1063770" y="397343"/>
                  </a:lnTo>
                  <a:lnTo>
                    <a:pt x="1058911" y="351598"/>
                  </a:lnTo>
                  <a:lnTo>
                    <a:pt x="1044837" y="308578"/>
                  </a:lnTo>
                  <a:lnTo>
                    <a:pt x="1022300" y="269587"/>
                  </a:lnTo>
                  <a:lnTo>
                    <a:pt x="992054" y="235929"/>
                  </a:lnTo>
                  <a:lnTo>
                    <a:pt x="954853" y="208906"/>
                  </a:lnTo>
                  <a:lnTo>
                    <a:pt x="640178" y="27783"/>
                  </a:lnTo>
                  <a:lnTo>
                    <a:pt x="598344" y="9261"/>
                  </a:lnTo>
                  <a:lnTo>
                    <a:pt x="554285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52994" y="3194252"/>
              <a:ext cx="1089660" cy="1181100"/>
            </a:xfrm>
            <a:custGeom>
              <a:avLst/>
              <a:gdLst/>
              <a:ahLst/>
              <a:cxnLst/>
              <a:rect l="l" t="t" r="r" b="b"/>
              <a:pathLst>
                <a:path w="1089660" h="1181100">
                  <a:moveTo>
                    <a:pt x="624636" y="515112"/>
                  </a:moveTo>
                  <a:lnTo>
                    <a:pt x="618566" y="485470"/>
                  </a:lnTo>
                  <a:lnTo>
                    <a:pt x="603770" y="463854"/>
                  </a:lnTo>
                  <a:lnTo>
                    <a:pt x="603770" y="515112"/>
                  </a:lnTo>
                  <a:lnTo>
                    <a:pt x="599325" y="536689"/>
                  </a:lnTo>
                  <a:lnTo>
                    <a:pt x="587222" y="554355"/>
                  </a:lnTo>
                  <a:lnTo>
                    <a:pt x="569290" y="566280"/>
                  </a:lnTo>
                  <a:lnTo>
                    <a:pt x="547370" y="570649"/>
                  </a:lnTo>
                  <a:lnTo>
                    <a:pt x="525437" y="566280"/>
                  </a:lnTo>
                  <a:lnTo>
                    <a:pt x="507517" y="554355"/>
                  </a:lnTo>
                  <a:lnTo>
                    <a:pt x="495414" y="536689"/>
                  </a:lnTo>
                  <a:lnTo>
                    <a:pt x="490969" y="515112"/>
                  </a:lnTo>
                  <a:lnTo>
                    <a:pt x="495414" y="493522"/>
                  </a:lnTo>
                  <a:lnTo>
                    <a:pt x="507517" y="475869"/>
                  </a:lnTo>
                  <a:lnTo>
                    <a:pt x="525437" y="463943"/>
                  </a:lnTo>
                  <a:lnTo>
                    <a:pt x="547370" y="459562"/>
                  </a:lnTo>
                  <a:lnTo>
                    <a:pt x="569290" y="463943"/>
                  </a:lnTo>
                  <a:lnTo>
                    <a:pt x="587222" y="475869"/>
                  </a:lnTo>
                  <a:lnTo>
                    <a:pt x="599325" y="493522"/>
                  </a:lnTo>
                  <a:lnTo>
                    <a:pt x="603770" y="515112"/>
                  </a:lnTo>
                  <a:lnTo>
                    <a:pt x="603770" y="463854"/>
                  </a:lnTo>
                  <a:lnTo>
                    <a:pt x="602005" y="461264"/>
                  </a:lnTo>
                  <a:lnTo>
                    <a:pt x="577443" y="444957"/>
                  </a:lnTo>
                  <a:lnTo>
                    <a:pt x="547370" y="438975"/>
                  </a:lnTo>
                  <a:lnTo>
                    <a:pt x="517296" y="444957"/>
                  </a:lnTo>
                  <a:lnTo>
                    <a:pt x="492734" y="461264"/>
                  </a:lnTo>
                  <a:lnTo>
                    <a:pt x="476173" y="485470"/>
                  </a:lnTo>
                  <a:lnTo>
                    <a:pt x="470103" y="515112"/>
                  </a:lnTo>
                  <a:lnTo>
                    <a:pt x="476173" y="544753"/>
                  </a:lnTo>
                  <a:lnTo>
                    <a:pt x="492734" y="568947"/>
                  </a:lnTo>
                  <a:lnTo>
                    <a:pt x="517296" y="585266"/>
                  </a:lnTo>
                  <a:lnTo>
                    <a:pt x="547370" y="591248"/>
                  </a:lnTo>
                  <a:lnTo>
                    <a:pt x="577443" y="585266"/>
                  </a:lnTo>
                  <a:lnTo>
                    <a:pt x="602005" y="568947"/>
                  </a:lnTo>
                  <a:lnTo>
                    <a:pt x="618566" y="544753"/>
                  </a:lnTo>
                  <a:lnTo>
                    <a:pt x="624636" y="515112"/>
                  </a:lnTo>
                  <a:close/>
                </a:path>
                <a:path w="1089660" h="1181100">
                  <a:moveTo>
                    <a:pt x="681926" y="688403"/>
                  </a:moveTo>
                  <a:lnTo>
                    <a:pt x="675551" y="657923"/>
                  </a:lnTo>
                  <a:lnTo>
                    <a:pt x="661047" y="636739"/>
                  </a:lnTo>
                  <a:lnTo>
                    <a:pt x="661047" y="688403"/>
                  </a:lnTo>
                  <a:lnTo>
                    <a:pt x="661047" y="717613"/>
                  </a:lnTo>
                  <a:lnTo>
                    <a:pt x="657161" y="721423"/>
                  </a:lnTo>
                  <a:lnTo>
                    <a:pt x="652386" y="721423"/>
                  </a:lnTo>
                  <a:lnTo>
                    <a:pt x="442341" y="721423"/>
                  </a:lnTo>
                  <a:lnTo>
                    <a:pt x="437578" y="721423"/>
                  </a:lnTo>
                  <a:lnTo>
                    <a:pt x="433692" y="717613"/>
                  </a:lnTo>
                  <a:lnTo>
                    <a:pt x="433692" y="688403"/>
                  </a:lnTo>
                  <a:lnTo>
                    <a:pt x="438429" y="665543"/>
                  </a:lnTo>
                  <a:lnTo>
                    <a:pt x="451332" y="646493"/>
                  </a:lnTo>
                  <a:lnTo>
                    <a:pt x="470471" y="633793"/>
                  </a:lnTo>
                  <a:lnTo>
                    <a:pt x="493903" y="629983"/>
                  </a:lnTo>
                  <a:lnTo>
                    <a:pt x="499541" y="629983"/>
                  </a:lnTo>
                  <a:lnTo>
                    <a:pt x="502716" y="631253"/>
                  </a:lnTo>
                  <a:lnTo>
                    <a:pt x="504405" y="631253"/>
                  </a:lnTo>
                  <a:lnTo>
                    <a:pt x="508152" y="632523"/>
                  </a:lnTo>
                  <a:lnTo>
                    <a:pt x="511606" y="633793"/>
                  </a:lnTo>
                  <a:lnTo>
                    <a:pt x="513473" y="633793"/>
                  </a:lnTo>
                  <a:lnTo>
                    <a:pt x="520090" y="636333"/>
                  </a:lnTo>
                  <a:lnTo>
                    <a:pt x="527799" y="637603"/>
                  </a:lnTo>
                  <a:lnTo>
                    <a:pt x="536829" y="638873"/>
                  </a:lnTo>
                  <a:lnTo>
                    <a:pt x="547370" y="638873"/>
                  </a:lnTo>
                  <a:lnTo>
                    <a:pt x="557898" y="638873"/>
                  </a:lnTo>
                  <a:lnTo>
                    <a:pt x="566902" y="637603"/>
                  </a:lnTo>
                  <a:lnTo>
                    <a:pt x="574611" y="636333"/>
                  </a:lnTo>
                  <a:lnTo>
                    <a:pt x="581240" y="633793"/>
                  </a:lnTo>
                  <a:lnTo>
                    <a:pt x="583107" y="633793"/>
                  </a:lnTo>
                  <a:lnTo>
                    <a:pt x="586562" y="632523"/>
                  </a:lnTo>
                  <a:lnTo>
                    <a:pt x="590321" y="631253"/>
                  </a:lnTo>
                  <a:lnTo>
                    <a:pt x="592010" y="631253"/>
                  </a:lnTo>
                  <a:lnTo>
                    <a:pt x="595198" y="629983"/>
                  </a:lnTo>
                  <a:lnTo>
                    <a:pt x="600837" y="629983"/>
                  </a:lnTo>
                  <a:lnTo>
                    <a:pt x="624268" y="633793"/>
                  </a:lnTo>
                  <a:lnTo>
                    <a:pt x="643407" y="646493"/>
                  </a:lnTo>
                  <a:lnTo>
                    <a:pt x="656310" y="665543"/>
                  </a:lnTo>
                  <a:lnTo>
                    <a:pt x="661047" y="688403"/>
                  </a:lnTo>
                  <a:lnTo>
                    <a:pt x="661047" y="636739"/>
                  </a:lnTo>
                  <a:lnTo>
                    <a:pt x="658164" y="632523"/>
                  </a:lnTo>
                  <a:lnTo>
                    <a:pt x="632383" y="614743"/>
                  </a:lnTo>
                  <a:lnTo>
                    <a:pt x="600837" y="608393"/>
                  </a:lnTo>
                  <a:lnTo>
                    <a:pt x="593166" y="608393"/>
                  </a:lnTo>
                  <a:lnTo>
                    <a:pt x="580758" y="612203"/>
                  </a:lnTo>
                  <a:lnTo>
                    <a:pt x="577964" y="613473"/>
                  </a:lnTo>
                  <a:lnTo>
                    <a:pt x="571906" y="614743"/>
                  </a:lnTo>
                  <a:lnTo>
                    <a:pt x="565023" y="617283"/>
                  </a:lnTo>
                  <a:lnTo>
                    <a:pt x="556945" y="618553"/>
                  </a:lnTo>
                  <a:lnTo>
                    <a:pt x="547370" y="618553"/>
                  </a:lnTo>
                  <a:lnTo>
                    <a:pt x="537794" y="618553"/>
                  </a:lnTo>
                  <a:lnTo>
                    <a:pt x="529729" y="617283"/>
                  </a:lnTo>
                  <a:lnTo>
                    <a:pt x="522846" y="614743"/>
                  </a:lnTo>
                  <a:lnTo>
                    <a:pt x="516801" y="613473"/>
                  </a:lnTo>
                  <a:lnTo>
                    <a:pt x="514032" y="612203"/>
                  </a:lnTo>
                  <a:lnTo>
                    <a:pt x="501599" y="608393"/>
                  </a:lnTo>
                  <a:lnTo>
                    <a:pt x="493903" y="608393"/>
                  </a:lnTo>
                  <a:lnTo>
                    <a:pt x="462343" y="614743"/>
                  </a:lnTo>
                  <a:lnTo>
                    <a:pt x="436575" y="632523"/>
                  </a:lnTo>
                  <a:lnTo>
                    <a:pt x="419188" y="657923"/>
                  </a:lnTo>
                  <a:lnTo>
                    <a:pt x="412813" y="688403"/>
                  </a:lnTo>
                  <a:lnTo>
                    <a:pt x="412813" y="713803"/>
                  </a:lnTo>
                  <a:lnTo>
                    <a:pt x="415137" y="725233"/>
                  </a:lnTo>
                  <a:lnTo>
                    <a:pt x="421462" y="734123"/>
                  </a:lnTo>
                  <a:lnTo>
                    <a:pt x="430860" y="740473"/>
                  </a:lnTo>
                  <a:lnTo>
                    <a:pt x="442341" y="741743"/>
                  </a:lnTo>
                  <a:lnTo>
                    <a:pt x="652386" y="741743"/>
                  </a:lnTo>
                  <a:lnTo>
                    <a:pt x="663879" y="740473"/>
                  </a:lnTo>
                  <a:lnTo>
                    <a:pt x="673265" y="734123"/>
                  </a:lnTo>
                  <a:lnTo>
                    <a:pt x="679602" y="725233"/>
                  </a:lnTo>
                  <a:lnTo>
                    <a:pt x="681926" y="713803"/>
                  </a:lnTo>
                  <a:lnTo>
                    <a:pt x="681926" y="688403"/>
                  </a:lnTo>
                  <a:close/>
                </a:path>
                <a:path w="1089660" h="1181100">
                  <a:moveTo>
                    <a:pt x="1089164" y="409968"/>
                  </a:moveTo>
                  <a:lnTo>
                    <a:pt x="1084021" y="361556"/>
                  </a:lnTo>
                  <a:lnTo>
                    <a:pt x="1069124" y="316026"/>
                  </a:lnTo>
                  <a:lnTo>
                    <a:pt x="1063764" y="306755"/>
                  </a:lnTo>
                  <a:lnTo>
                    <a:pt x="1063764" y="409968"/>
                  </a:lnTo>
                  <a:lnTo>
                    <a:pt x="1063764" y="770737"/>
                  </a:lnTo>
                  <a:lnTo>
                    <a:pt x="1056665" y="824230"/>
                  </a:lnTo>
                  <a:lnTo>
                    <a:pt x="1036281" y="873226"/>
                  </a:lnTo>
                  <a:lnTo>
                    <a:pt x="1003998" y="915339"/>
                  </a:lnTo>
                  <a:lnTo>
                    <a:pt x="961212" y="948169"/>
                  </a:lnTo>
                  <a:lnTo>
                    <a:pt x="646544" y="1129296"/>
                  </a:lnTo>
                  <a:lnTo>
                    <a:pt x="596925" y="1149731"/>
                  </a:lnTo>
                  <a:lnTo>
                    <a:pt x="544588" y="1156538"/>
                  </a:lnTo>
                  <a:lnTo>
                    <a:pt x="492239" y="1149731"/>
                  </a:lnTo>
                  <a:lnTo>
                    <a:pt x="442620" y="1129296"/>
                  </a:lnTo>
                  <a:lnTo>
                    <a:pt x="127952" y="948169"/>
                  </a:lnTo>
                  <a:lnTo>
                    <a:pt x="85166" y="915339"/>
                  </a:lnTo>
                  <a:lnTo>
                    <a:pt x="52882" y="873226"/>
                  </a:lnTo>
                  <a:lnTo>
                    <a:pt x="32499" y="824230"/>
                  </a:lnTo>
                  <a:lnTo>
                    <a:pt x="25400" y="770737"/>
                  </a:lnTo>
                  <a:lnTo>
                    <a:pt x="25400" y="409968"/>
                  </a:lnTo>
                  <a:lnTo>
                    <a:pt x="32499" y="356489"/>
                  </a:lnTo>
                  <a:lnTo>
                    <a:pt x="52882" y="307479"/>
                  </a:lnTo>
                  <a:lnTo>
                    <a:pt x="85166" y="265366"/>
                  </a:lnTo>
                  <a:lnTo>
                    <a:pt x="127952" y="232549"/>
                  </a:lnTo>
                  <a:lnTo>
                    <a:pt x="442620" y="51422"/>
                  </a:lnTo>
                  <a:lnTo>
                    <a:pt x="492239" y="30988"/>
                  </a:lnTo>
                  <a:lnTo>
                    <a:pt x="544588" y="24168"/>
                  </a:lnTo>
                  <a:lnTo>
                    <a:pt x="596925" y="30988"/>
                  </a:lnTo>
                  <a:lnTo>
                    <a:pt x="646544" y="51422"/>
                  </a:lnTo>
                  <a:lnTo>
                    <a:pt x="961212" y="232549"/>
                  </a:lnTo>
                  <a:lnTo>
                    <a:pt x="1003998" y="265366"/>
                  </a:lnTo>
                  <a:lnTo>
                    <a:pt x="1036281" y="307479"/>
                  </a:lnTo>
                  <a:lnTo>
                    <a:pt x="1056665" y="356489"/>
                  </a:lnTo>
                  <a:lnTo>
                    <a:pt x="1063764" y="409968"/>
                  </a:lnTo>
                  <a:lnTo>
                    <a:pt x="1063764" y="306755"/>
                  </a:lnTo>
                  <a:lnTo>
                    <a:pt x="1013269" y="239128"/>
                  </a:lnTo>
                  <a:lnTo>
                    <a:pt x="973886" y="210527"/>
                  </a:lnTo>
                  <a:lnTo>
                    <a:pt x="659206" y="29413"/>
                  </a:lnTo>
                  <a:lnTo>
                    <a:pt x="614934" y="9804"/>
                  </a:lnTo>
                  <a:lnTo>
                    <a:pt x="568299" y="0"/>
                  </a:lnTo>
                  <a:lnTo>
                    <a:pt x="520877" y="0"/>
                  </a:lnTo>
                  <a:lnTo>
                    <a:pt x="474230" y="9804"/>
                  </a:lnTo>
                  <a:lnTo>
                    <a:pt x="429958" y="29413"/>
                  </a:lnTo>
                  <a:lnTo>
                    <a:pt x="115277" y="210527"/>
                  </a:lnTo>
                  <a:lnTo>
                    <a:pt x="75907" y="239128"/>
                  </a:lnTo>
                  <a:lnTo>
                    <a:pt x="43891" y="274764"/>
                  </a:lnTo>
                  <a:lnTo>
                    <a:pt x="20040" y="316026"/>
                  </a:lnTo>
                  <a:lnTo>
                    <a:pt x="5143" y="361556"/>
                  </a:lnTo>
                  <a:lnTo>
                    <a:pt x="0" y="409968"/>
                  </a:lnTo>
                  <a:lnTo>
                    <a:pt x="0" y="770737"/>
                  </a:lnTo>
                  <a:lnTo>
                    <a:pt x="5143" y="819150"/>
                  </a:lnTo>
                  <a:lnTo>
                    <a:pt x="20040" y="864692"/>
                  </a:lnTo>
                  <a:lnTo>
                    <a:pt x="43891" y="905954"/>
                  </a:lnTo>
                  <a:lnTo>
                    <a:pt x="75907" y="941578"/>
                  </a:lnTo>
                  <a:lnTo>
                    <a:pt x="115277" y="970178"/>
                  </a:lnTo>
                  <a:lnTo>
                    <a:pt x="429958" y="1151305"/>
                  </a:lnTo>
                  <a:lnTo>
                    <a:pt x="474230" y="1170914"/>
                  </a:lnTo>
                  <a:lnTo>
                    <a:pt x="520877" y="1180719"/>
                  </a:lnTo>
                  <a:lnTo>
                    <a:pt x="568299" y="1180719"/>
                  </a:lnTo>
                  <a:lnTo>
                    <a:pt x="614934" y="1170914"/>
                  </a:lnTo>
                  <a:lnTo>
                    <a:pt x="659206" y="1151305"/>
                  </a:lnTo>
                  <a:lnTo>
                    <a:pt x="973886" y="970178"/>
                  </a:lnTo>
                  <a:lnTo>
                    <a:pt x="1013269" y="941578"/>
                  </a:lnTo>
                  <a:lnTo>
                    <a:pt x="1045273" y="905954"/>
                  </a:lnTo>
                  <a:lnTo>
                    <a:pt x="1069124" y="864692"/>
                  </a:lnTo>
                  <a:lnTo>
                    <a:pt x="1084021" y="819150"/>
                  </a:lnTo>
                  <a:lnTo>
                    <a:pt x="1089164" y="770737"/>
                  </a:lnTo>
                  <a:lnTo>
                    <a:pt x="1089164" y="409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9207" y="3777955"/>
              <a:ext cx="1568621" cy="1247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1908" y="3777955"/>
              <a:ext cx="1568644" cy="1247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71101" y="3206878"/>
              <a:ext cx="1064260" cy="1155700"/>
            </a:xfrm>
            <a:custGeom>
              <a:avLst/>
              <a:gdLst/>
              <a:ahLst/>
              <a:cxnLst/>
              <a:rect l="l" t="t" r="r" b="b"/>
              <a:pathLst>
                <a:path w="1064259" h="1155700">
                  <a:moveTo>
                    <a:pt x="554285" y="0"/>
                  </a:moveTo>
                  <a:lnTo>
                    <a:pt x="509485" y="0"/>
                  </a:lnTo>
                  <a:lnTo>
                    <a:pt x="465431" y="9261"/>
                  </a:lnTo>
                  <a:lnTo>
                    <a:pt x="423614" y="27783"/>
                  </a:lnTo>
                  <a:lnTo>
                    <a:pt x="108939" y="208906"/>
                  </a:lnTo>
                  <a:lnTo>
                    <a:pt x="71731" y="235929"/>
                  </a:lnTo>
                  <a:lnTo>
                    <a:pt x="41479" y="269587"/>
                  </a:lnTo>
                  <a:lnTo>
                    <a:pt x="18938" y="308578"/>
                  </a:lnTo>
                  <a:lnTo>
                    <a:pt x="4860" y="351598"/>
                  </a:lnTo>
                  <a:lnTo>
                    <a:pt x="0" y="397343"/>
                  </a:lnTo>
                  <a:lnTo>
                    <a:pt x="0" y="758107"/>
                  </a:lnTo>
                  <a:lnTo>
                    <a:pt x="4860" y="803852"/>
                  </a:lnTo>
                  <a:lnTo>
                    <a:pt x="18938" y="846872"/>
                  </a:lnTo>
                  <a:lnTo>
                    <a:pt x="41479" y="885863"/>
                  </a:lnTo>
                  <a:lnTo>
                    <a:pt x="71731" y="919521"/>
                  </a:lnTo>
                  <a:lnTo>
                    <a:pt x="108939" y="946544"/>
                  </a:lnTo>
                  <a:lnTo>
                    <a:pt x="423614" y="1127667"/>
                  </a:lnTo>
                  <a:lnTo>
                    <a:pt x="465431" y="1146189"/>
                  </a:lnTo>
                  <a:lnTo>
                    <a:pt x="509485" y="1155451"/>
                  </a:lnTo>
                  <a:lnTo>
                    <a:pt x="554285" y="1155451"/>
                  </a:lnTo>
                  <a:lnTo>
                    <a:pt x="598339" y="1146189"/>
                  </a:lnTo>
                  <a:lnTo>
                    <a:pt x="640155" y="1127667"/>
                  </a:lnTo>
                  <a:lnTo>
                    <a:pt x="954831" y="946544"/>
                  </a:lnTo>
                  <a:lnTo>
                    <a:pt x="992038" y="919521"/>
                  </a:lnTo>
                  <a:lnTo>
                    <a:pt x="1022290" y="885863"/>
                  </a:lnTo>
                  <a:lnTo>
                    <a:pt x="1044832" y="846872"/>
                  </a:lnTo>
                  <a:lnTo>
                    <a:pt x="1058910" y="803852"/>
                  </a:lnTo>
                  <a:lnTo>
                    <a:pt x="1063770" y="758107"/>
                  </a:lnTo>
                  <a:lnTo>
                    <a:pt x="1063770" y="397343"/>
                  </a:lnTo>
                  <a:lnTo>
                    <a:pt x="1058910" y="351598"/>
                  </a:lnTo>
                  <a:lnTo>
                    <a:pt x="1044832" y="308578"/>
                  </a:lnTo>
                  <a:lnTo>
                    <a:pt x="1022290" y="269587"/>
                  </a:lnTo>
                  <a:lnTo>
                    <a:pt x="992038" y="235929"/>
                  </a:lnTo>
                  <a:lnTo>
                    <a:pt x="954831" y="208906"/>
                  </a:lnTo>
                  <a:lnTo>
                    <a:pt x="640155" y="27783"/>
                  </a:lnTo>
                  <a:lnTo>
                    <a:pt x="598339" y="9261"/>
                  </a:lnTo>
                  <a:lnTo>
                    <a:pt x="554285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58391" y="3194252"/>
              <a:ext cx="1089660" cy="1181100"/>
            </a:xfrm>
            <a:custGeom>
              <a:avLst/>
              <a:gdLst/>
              <a:ahLst/>
              <a:cxnLst/>
              <a:rect l="l" t="t" r="r" b="b"/>
              <a:pathLst>
                <a:path w="1089659" h="1181100">
                  <a:moveTo>
                    <a:pt x="624649" y="515112"/>
                  </a:moveTo>
                  <a:lnTo>
                    <a:pt x="618578" y="485470"/>
                  </a:lnTo>
                  <a:lnTo>
                    <a:pt x="603770" y="463829"/>
                  </a:lnTo>
                  <a:lnTo>
                    <a:pt x="603770" y="515112"/>
                  </a:lnTo>
                  <a:lnTo>
                    <a:pt x="599325" y="536689"/>
                  </a:lnTo>
                  <a:lnTo>
                    <a:pt x="587235" y="554355"/>
                  </a:lnTo>
                  <a:lnTo>
                    <a:pt x="569315" y="566280"/>
                  </a:lnTo>
                  <a:lnTo>
                    <a:pt x="547370" y="570649"/>
                  </a:lnTo>
                  <a:lnTo>
                    <a:pt x="525437" y="566280"/>
                  </a:lnTo>
                  <a:lnTo>
                    <a:pt x="507517" y="554355"/>
                  </a:lnTo>
                  <a:lnTo>
                    <a:pt x="495414" y="536689"/>
                  </a:lnTo>
                  <a:lnTo>
                    <a:pt x="490982" y="515112"/>
                  </a:lnTo>
                  <a:lnTo>
                    <a:pt x="495414" y="493522"/>
                  </a:lnTo>
                  <a:lnTo>
                    <a:pt x="507517" y="475869"/>
                  </a:lnTo>
                  <a:lnTo>
                    <a:pt x="525437" y="463943"/>
                  </a:lnTo>
                  <a:lnTo>
                    <a:pt x="547370" y="459562"/>
                  </a:lnTo>
                  <a:lnTo>
                    <a:pt x="569315" y="463943"/>
                  </a:lnTo>
                  <a:lnTo>
                    <a:pt x="587235" y="475869"/>
                  </a:lnTo>
                  <a:lnTo>
                    <a:pt x="599325" y="493522"/>
                  </a:lnTo>
                  <a:lnTo>
                    <a:pt x="603770" y="515112"/>
                  </a:lnTo>
                  <a:lnTo>
                    <a:pt x="603770" y="463829"/>
                  </a:lnTo>
                  <a:lnTo>
                    <a:pt x="602018" y="461264"/>
                  </a:lnTo>
                  <a:lnTo>
                    <a:pt x="577456" y="444957"/>
                  </a:lnTo>
                  <a:lnTo>
                    <a:pt x="547370" y="438975"/>
                  </a:lnTo>
                  <a:lnTo>
                    <a:pt x="517296" y="444957"/>
                  </a:lnTo>
                  <a:lnTo>
                    <a:pt x="492734" y="461264"/>
                  </a:lnTo>
                  <a:lnTo>
                    <a:pt x="476173" y="485470"/>
                  </a:lnTo>
                  <a:lnTo>
                    <a:pt x="470103" y="515112"/>
                  </a:lnTo>
                  <a:lnTo>
                    <a:pt x="476173" y="544753"/>
                  </a:lnTo>
                  <a:lnTo>
                    <a:pt x="492734" y="568947"/>
                  </a:lnTo>
                  <a:lnTo>
                    <a:pt x="517296" y="585266"/>
                  </a:lnTo>
                  <a:lnTo>
                    <a:pt x="547370" y="591248"/>
                  </a:lnTo>
                  <a:lnTo>
                    <a:pt x="577456" y="585266"/>
                  </a:lnTo>
                  <a:lnTo>
                    <a:pt x="602018" y="568947"/>
                  </a:lnTo>
                  <a:lnTo>
                    <a:pt x="618578" y="544753"/>
                  </a:lnTo>
                  <a:lnTo>
                    <a:pt x="624649" y="515112"/>
                  </a:lnTo>
                  <a:close/>
                </a:path>
                <a:path w="1089659" h="1181100">
                  <a:moveTo>
                    <a:pt x="681964" y="688403"/>
                  </a:moveTo>
                  <a:lnTo>
                    <a:pt x="675576" y="657923"/>
                  </a:lnTo>
                  <a:lnTo>
                    <a:pt x="661073" y="636752"/>
                  </a:lnTo>
                  <a:lnTo>
                    <a:pt x="661073" y="688403"/>
                  </a:lnTo>
                  <a:lnTo>
                    <a:pt x="661073" y="717613"/>
                  </a:lnTo>
                  <a:lnTo>
                    <a:pt x="657186" y="721423"/>
                  </a:lnTo>
                  <a:lnTo>
                    <a:pt x="652411" y="721423"/>
                  </a:lnTo>
                  <a:lnTo>
                    <a:pt x="442328" y="721423"/>
                  </a:lnTo>
                  <a:lnTo>
                    <a:pt x="437565" y="721423"/>
                  </a:lnTo>
                  <a:lnTo>
                    <a:pt x="433679" y="717613"/>
                  </a:lnTo>
                  <a:lnTo>
                    <a:pt x="433679" y="688403"/>
                  </a:lnTo>
                  <a:lnTo>
                    <a:pt x="438416" y="665543"/>
                  </a:lnTo>
                  <a:lnTo>
                    <a:pt x="451332" y="646493"/>
                  </a:lnTo>
                  <a:lnTo>
                    <a:pt x="470471" y="633793"/>
                  </a:lnTo>
                  <a:lnTo>
                    <a:pt x="493903" y="629983"/>
                  </a:lnTo>
                  <a:lnTo>
                    <a:pt x="499554" y="629983"/>
                  </a:lnTo>
                  <a:lnTo>
                    <a:pt x="502729" y="631253"/>
                  </a:lnTo>
                  <a:lnTo>
                    <a:pt x="504431" y="631253"/>
                  </a:lnTo>
                  <a:lnTo>
                    <a:pt x="508139" y="632523"/>
                  </a:lnTo>
                  <a:lnTo>
                    <a:pt x="511606" y="633793"/>
                  </a:lnTo>
                  <a:lnTo>
                    <a:pt x="513448" y="633793"/>
                  </a:lnTo>
                  <a:lnTo>
                    <a:pt x="514045" y="632104"/>
                  </a:lnTo>
                  <a:lnTo>
                    <a:pt x="513905" y="632523"/>
                  </a:lnTo>
                  <a:lnTo>
                    <a:pt x="513461" y="633793"/>
                  </a:lnTo>
                  <a:lnTo>
                    <a:pt x="520103" y="636333"/>
                  </a:lnTo>
                  <a:lnTo>
                    <a:pt x="527824" y="637603"/>
                  </a:lnTo>
                  <a:lnTo>
                    <a:pt x="536829" y="638873"/>
                  </a:lnTo>
                  <a:lnTo>
                    <a:pt x="547370" y="638873"/>
                  </a:lnTo>
                  <a:lnTo>
                    <a:pt x="557911" y="638873"/>
                  </a:lnTo>
                  <a:lnTo>
                    <a:pt x="566928" y="637603"/>
                  </a:lnTo>
                  <a:lnTo>
                    <a:pt x="574624" y="636333"/>
                  </a:lnTo>
                  <a:lnTo>
                    <a:pt x="581228" y="633793"/>
                  </a:lnTo>
                  <a:lnTo>
                    <a:pt x="580631" y="632066"/>
                  </a:lnTo>
                  <a:lnTo>
                    <a:pt x="580796" y="632523"/>
                  </a:lnTo>
                  <a:lnTo>
                    <a:pt x="581228" y="633793"/>
                  </a:lnTo>
                  <a:lnTo>
                    <a:pt x="583145" y="633793"/>
                  </a:lnTo>
                  <a:lnTo>
                    <a:pt x="586549" y="632523"/>
                  </a:lnTo>
                  <a:lnTo>
                    <a:pt x="590321" y="631253"/>
                  </a:lnTo>
                  <a:lnTo>
                    <a:pt x="592010" y="631253"/>
                  </a:lnTo>
                  <a:lnTo>
                    <a:pt x="595198" y="629983"/>
                  </a:lnTo>
                  <a:lnTo>
                    <a:pt x="600837" y="629983"/>
                  </a:lnTo>
                  <a:lnTo>
                    <a:pt x="624268" y="633793"/>
                  </a:lnTo>
                  <a:lnTo>
                    <a:pt x="643420" y="646493"/>
                  </a:lnTo>
                  <a:lnTo>
                    <a:pt x="656336" y="665543"/>
                  </a:lnTo>
                  <a:lnTo>
                    <a:pt x="661073" y="688403"/>
                  </a:lnTo>
                  <a:lnTo>
                    <a:pt x="661073" y="636752"/>
                  </a:lnTo>
                  <a:lnTo>
                    <a:pt x="658177" y="632523"/>
                  </a:lnTo>
                  <a:lnTo>
                    <a:pt x="632396" y="614743"/>
                  </a:lnTo>
                  <a:lnTo>
                    <a:pt x="600837" y="608393"/>
                  </a:lnTo>
                  <a:lnTo>
                    <a:pt x="593166" y="608393"/>
                  </a:lnTo>
                  <a:lnTo>
                    <a:pt x="581139" y="612101"/>
                  </a:lnTo>
                  <a:lnTo>
                    <a:pt x="581139" y="613702"/>
                  </a:lnTo>
                  <a:lnTo>
                    <a:pt x="581075" y="613473"/>
                  </a:lnTo>
                  <a:lnTo>
                    <a:pt x="581139" y="613702"/>
                  </a:lnTo>
                  <a:lnTo>
                    <a:pt x="581139" y="612101"/>
                  </a:lnTo>
                  <a:lnTo>
                    <a:pt x="580783" y="612203"/>
                  </a:lnTo>
                  <a:lnTo>
                    <a:pt x="577989" y="613473"/>
                  </a:lnTo>
                  <a:lnTo>
                    <a:pt x="571919" y="614743"/>
                  </a:lnTo>
                  <a:lnTo>
                    <a:pt x="565023" y="617283"/>
                  </a:lnTo>
                  <a:lnTo>
                    <a:pt x="556958" y="618553"/>
                  </a:lnTo>
                  <a:lnTo>
                    <a:pt x="547370" y="618553"/>
                  </a:lnTo>
                  <a:lnTo>
                    <a:pt x="537794" y="618553"/>
                  </a:lnTo>
                  <a:lnTo>
                    <a:pt x="529691" y="617258"/>
                  </a:lnTo>
                  <a:lnTo>
                    <a:pt x="522859" y="614743"/>
                  </a:lnTo>
                  <a:lnTo>
                    <a:pt x="516813" y="613473"/>
                  </a:lnTo>
                  <a:lnTo>
                    <a:pt x="514045" y="612203"/>
                  </a:lnTo>
                  <a:lnTo>
                    <a:pt x="501586" y="608393"/>
                  </a:lnTo>
                  <a:lnTo>
                    <a:pt x="493903" y="608393"/>
                  </a:lnTo>
                  <a:lnTo>
                    <a:pt x="493903" y="609866"/>
                  </a:lnTo>
                  <a:lnTo>
                    <a:pt x="436575" y="632523"/>
                  </a:lnTo>
                  <a:lnTo>
                    <a:pt x="412788" y="688403"/>
                  </a:lnTo>
                  <a:lnTo>
                    <a:pt x="412788" y="713803"/>
                  </a:lnTo>
                  <a:lnTo>
                    <a:pt x="415112" y="725233"/>
                  </a:lnTo>
                  <a:lnTo>
                    <a:pt x="421462" y="734123"/>
                  </a:lnTo>
                  <a:lnTo>
                    <a:pt x="430847" y="740473"/>
                  </a:lnTo>
                  <a:lnTo>
                    <a:pt x="442328" y="741743"/>
                  </a:lnTo>
                  <a:lnTo>
                    <a:pt x="652411" y="741743"/>
                  </a:lnTo>
                  <a:lnTo>
                    <a:pt x="663905" y="740473"/>
                  </a:lnTo>
                  <a:lnTo>
                    <a:pt x="673290" y="734123"/>
                  </a:lnTo>
                  <a:lnTo>
                    <a:pt x="679627" y="725233"/>
                  </a:lnTo>
                  <a:lnTo>
                    <a:pt x="681964" y="713803"/>
                  </a:lnTo>
                  <a:lnTo>
                    <a:pt x="681964" y="688403"/>
                  </a:lnTo>
                  <a:close/>
                </a:path>
                <a:path w="1089659" h="1181100">
                  <a:moveTo>
                    <a:pt x="1089177" y="409968"/>
                  </a:moveTo>
                  <a:lnTo>
                    <a:pt x="1084033" y="361556"/>
                  </a:lnTo>
                  <a:lnTo>
                    <a:pt x="1069124" y="316026"/>
                  </a:lnTo>
                  <a:lnTo>
                    <a:pt x="1063777" y="306781"/>
                  </a:lnTo>
                  <a:lnTo>
                    <a:pt x="1063777" y="409968"/>
                  </a:lnTo>
                  <a:lnTo>
                    <a:pt x="1063777" y="770737"/>
                  </a:lnTo>
                  <a:lnTo>
                    <a:pt x="1056665" y="824230"/>
                  </a:lnTo>
                  <a:lnTo>
                    <a:pt x="1036281" y="873226"/>
                  </a:lnTo>
                  <a:lnTo>
                    <a:pt x="1003998" y="915339"/>
                  </a:lnTo>
                  <a:lnTo>
                    <a:pt x="961199" y="948169"/>
                  </a:lnTo>
                  <a:lnTo>
                    <a:pt x="646518" y="1129296"/>
                  </a:lnTo>
                  <a:lnTo>
                    <a:pt x="596925" y="1149731"/>
                  </a:lnTo>
                  <a:lnTo>
                    <a:pt x="544588" y="1156538"/>
                  </a:lnTo>
                  <a:lnTo>
                    <a:pt x="492252" y="1149731"/>
                  </a:lnTo>
                  <a:lnTo>
                    <a:pt x="442658" y="1129296"/>
                  </a:lnTo>
                  <a:lnTo>
                    <a:pt x="127977" y="948169"/>
                  </a:lnTo>
                  <a:lnTo>
                    <a:pt x="85178" y="915339"/>
                  </a:lnTo>
                  <a:lnTo>
                    <a:pt x="52895" y="873226"/>
                  </a:lnTo>
                  <a:lnTo>
                    <a:pt x="32512" y="824230"/>
                  </a:lnTo>
                  <a:lnTo>
                    <a:pt x="25400" y="770737"/>
                  </a:lnTo>
                  <a:lnTo>
                    <a:pt x="25400" y="409968"/>
                  </a:lnTo>
                  <a:lnTo>
                    <a:pt x="32512" y="356489"/>
                  </a:lnTo>
                  <a:lnTo>
                    <a:pt x="52895" y="307479"/>
                  </a:lnTo>
                  <a:lnTo>
                    <a:pt x="85178" y="265379"/>
                  </a:lnTo>
                  <a:lnTo>
                    <a:pt x="127977" y="232549"/>
                  </a:lnTo>
                  <a:lnTo>
                    <a:pt x="442658" y="51422"/>
                  </a:lnTo>
                  <a:lnTo>
                    <a:pt x="492252" y="30988"/>
                  </a:lnTo>
                  <a:lnTo>
                    <a:pt x="544588" y="24168"/>
                  </a:lnTo>
                  <a:lnTo>
                    <a:pt x="596925" y="30988"/>
                  </a:lnTo>
                  <a:lnTo>
                    <a:pt x="646518" y="51422"/>
                  </a:lnTo>
                  <a:lnTo>
                    <a:pt x="961199" y="232549"/>
                  </a:lnTo>
                  <a:lnTo>
                    <a:pt x="1003998" y="265379"/>
                  </a:lnTo>
                  <a:lnTo>
                    <a:pt x="1036281" y="307479"/>
                  </a:lnTo>
                  <a:lnTo>
                    <a:pt x="1056665" y="356489"/>
                  </a:lnTo>
                  <a:lnTo>
                    <a:pt x="1063777" y="409968"/>
                  </a:lnTo>
                  <a:lnTo>
                    <a:pt x="1063777" y="306781"/>
                  </a:lnTo>
                  <a:lnTo>
                    <a:pt x="1013256" y="239128"/>
                  </a:lnTo>
                  <a:lnTo>
                    <a:pt x="973874" y="210527"/>
                  </a:lnTo>
                  <a:lnTo>
                    <a:pt x="678319" y="40411"/>
                  </a:lnTo>
                  <a:lnTo>
                    <a:pt x="614934" y="9804"/>
                  </a:lnTo>
                  <a:lnTo>
                    <a:pt x="568299" y="0"/>
                  </a:lnTo>
                  <a:lnTo>
                    <a:pt x="520877" y="0"/>
                  </a:lnTo>
                  <a:lnTo>
                    <a:pt x="474243" y="9804"/>
                  </a:lnTo>
                  <a:lnTo>
                    <a:pt x="429983" y="29413"/>
                  </a:lnTo>
                  <a:lnTo>
                    <a:pt x="115303" y="210527"/>
                  </a:lnTo>
                  <a:lnTo>
                    <a:pt x="75920" y="239128"/>
                  </a:lnTo>
                  <a:lnTo>
                    <a:pt x="43903" y="274751"/>
                  </a:lnTo>
                  <a:lnTo>
                    <a:pt x="20053" y="316026"/>
                  </a:lnTo>
                  <a:lnTo>
                    <a:pt x="5143" y="361556"/>
                  </a:lnTo>
                  <a:lnTo>
                    <a:pt x="0" y="409968"/>
                  </a:lnTo>
                  <a:lnTo>
                    <a:pt x="0" y="770737"/>
                  </a:lnTo>
                  <a:lnTo>
                    <a:pt x="5143" y="819150"/>
                  </a:lnTo>
                  <a:lnTo>
                    <a:pt x="20053" y="864692"/>
                  </a:lnTo>
                  <a:lnTo>
                    <a:pt x="43903" y="905954"/>
                  </a:lnTo>
                  <a:lnTo>
                    <a:pt x="75920" y="941578"/>
                  </a:lnTo>
                  <a:lnTo>
                    <a:pt x="115303" y="970178"/>
                  </a:lnTo>
                  <a:lnTo>
                    <a:pt x="429983" y="1151305"/>
                  </a:lnTo>
                  <a:lnTo>
                    <a:pt x="474243" y="1170914"/>
                  </a:lnTo>
                  <a:lnTo>
                    <a:pt x="520877" y="1180719"/>
                  </a:lnTo>
                  <a:lnTo>
                    <a:pt x="568299" y="1180719"/>
                  </a:lnTo>
                  <a:lnTo>
                    <a:pt x="614934" y="1170914"/>
                  </a:lnTo>
                  <a:lnTo>
                    <a:pt x="647382" y="1156538"/>
                  </a:lnTo>
                  <a:lnTo>
                    <a:pt x="659193" y="1151305"/>
                  </a:lnTo>
                  <a:lnTo>
                    <a:pt x="973874" y="970178"/>
                  </a:lnTo>
                  <a:lnTo>
                    <a:pt x="1013256" y="941578"/>
                  </a:lnTo>
                  <a:lnTo>
                    <a:pt x="1045273" y="905954"/>
                  </a:lnTo>
                  <a:lnTo>
                    <a:pt x="1069124" y="864692"/>
                  </a:lnTo>
                  <a:lnTo>
                    <a:pt x="1084033" y="819150"/>
                  </a:lnTo>
                  <a:lnTo>
                    <a:pt x="1089177" y="770737"/>
                  </a:lnTo>
                  <a:lnTo>
                    <a:pt x="1089177" y="409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99422" y="6098455"/>
              <a:ext cx="413384" cy="107950"/>
            </a:xfrm>
            <a:custGeom>
              <a:avLst/>
              <a:gdLst/>
              <a:ahLst/>
              <a:cxnLst/>
              <a:rect l="l" t="t" r="r" b="b"/>
              <a:pathLst>
                <a:path w="413385" h="107950">
                  <a:moveTo>
                    <a:pt x="13177" y="71156"/>
                  </a:moveTo>
                  <a:lnTo>
                    <a:pt x="0" y="71156"/>
                  </a:lnTo>
                  <a:lnTo>
                    <a:pt x="733" y="79631"/>
                  </a:lnTo>
                  <a:lnTo>
                    <a:pt x="33538" y="106960"/>
                  </a:lnTo>
                  <a:lnTo>
                    <a:pt x="42717" y="107531"/>
                  </a:lnTo>
                  <a:lnTo>
                    <a:pt x="49813" y="107531"/>
                  </a:lnTo>
                  <a:lnTo>
                    <a:pt x="56184" y="106661"/>
                  </a:lnTo>
                  <a:lnTo>
                    <a:pt x="61977" y="104632"/>
                  </a:lnTo>
                  <a:lnTo>
                    <a:pt x="67769" y="102748"/>
                  </a:lnTo>
                  <a:lnTo>
                    <a:pt x="72692" y="99415"/>
                  </a:lnTo>
                  <a:lnTo>
                    <a:pt x="75077" y="96517"/>
                  </a:lnTo>
                  <a:lnTo>
                    <a:pt x="34898" y="96517"/>
                  </a:lnTo>
                  <a:lnTo>
                    <a:pt x="27658" y="94488"/>
                  </a:lnTo>
                  <a:lnTo>
                    <a:pt x="22010" y="90430"/>
                  </a:lnTo>
                  <a:lnTo>
                    <a:pt x="16508" y="86372"/>
                  </a:lnTo>
                  <a:lnTo>
                    <a:pt x="13467" y="79996"/>
                  </a:lnTo>
                  <a:lnTo>
                    <a:pt x="13177" y="71156"/>
                  </a:lnTo>
                  <a:close/>
                </a:path>
                <a:path w="413385" h="107950">
                  <a:moveTo>
                    <a:pt x="40980" y="0"/>
                  </a:moveTo>
                  <a:lnTo>
                    <a:pt x="3765" y="19564"/>
                  </a:lnTo>
                  <a:lnTo>
                    <a:pt x="3891" y="30433"/>
                  </a:lnTo>
                  <a:lnTo>
                    <a:pt x="39677" y="57678"/>
                  </a:lnTo>
                  <a:lnTo>
                    <a:pt x="39966" y="57823"/>
                  </a:lnTo>
                  <a:lnTo>
                    <a:pt x="40400" y="57968"/>
                  </a:lnTo>
                  <a:lnTo>
                    <a:pt x="45758" y="59127"/>
                  </a:lnTo>
                  <a:lnTo>
                    <a:pt x="49668" y="60142"/>
                  </a:lnTo>
                  <a:lnTo>
                    <a:pt x="69651" y="74489"/>
                  </a:lnTo>
                  <a:lnTo>
                    <a:pt x="69651" y="84343"/>
                  </a:lnTo>
                  <a:lnTo>
                    <a:pt x="67045" y="89126"/>
                  </a:lnTo>
                  <a:lnTo>
                    <a:pt x="62121" y="92024"/>
                  </a:lnTo>
                  <a:lnTo>
                    <a:pt x="57053" y="94923"/>
                  </a:lnTo>
                  <a:lnTo>
                    <a:pt x="50971" y="96517"/>
                  </a:lnTo>
                  <a:lnTo>
                    <a:pt x="75077" y="96517"/>
                  </a:lnTo>
                  <a:lnTo>
                    <a:pt x="80802" y="89561"/>
                  </a:lnTo>
                  <a:lnTo>
                    <a:pt x="82829" y="83474"/>
                  </a:lnTo>
                  <a:lnTo>
                    <a:pt x="82773" y="71880"/>
                  </a:lnTo>
                  <a:lnTo>
                    <a:pt x="55171" y="48258"/>
                  </a:lnTo>
                  <a:lnTo>
                    <a:pt x="52419" y="47533"/>
                  </a:lnTo>
                  <a:lnTo>
                    <a:pt x="48944" y="46664"/>
                  </a:lnTo>
                  <a:lnTo>
                    <a:pt x="41125" y="45070"/>
                  </a:lnTo>
                  <a:lnTo>
                    <a:pt x="38663" y="44490"/>
                  </a:lnTo>
                  <a:lnTo>
                    <a:pt x="35332" y="43911"/>
                  </a:lnTo>
                  <a:lnTo>
                    <a:pt x="33160" y="43331"/>
                  </a:lnTo>
                  <a:lnTo>
                    <a:pt x="30409" y="42461"/>
                  </a:lnTo>
                  <a:lnTo>
                    <a:pt x="27802" y="41737"/>
                  </a:lnTo>
                  <a:lnTo>
                    <a:pt x="25775" y="41012"/>
                  </a:lnTo>
                  <a:lnTo>
                    <a:pt x="24472" y="40287"/>
                  </a:lnTo>
                  <a:lnTo>
                    <a:pt x="23313" y="39418"/>
                  </a:lnTo>
                  <a:lnTo>
                    <a:pt x="22010" y="38548"/>
                  </a:lnTo>
                  <a:lnTo>
                    <a:pt x="19114" y="36229"/>
                  </a:lnTo>
                  <a:lnTo>
                    <a:pt x="18100" y="35070"/>
                  </a:lnTo>
                  <a:lnTo>
                    <a:pt x="16942" y="32172"/>
                  </a:lnTo>
                  <a:lnTo>
                    <a:pt x="16652" y="30433"/>
                  </a:lnTo>
                  <a:lnTo>
                    <a:pt x="16652" y="23042"/>
                  </a:lnTo>
                  <a:lnTo>
                    <a:pt x="18680" y="18839"/>
                  </a:lnTo>
                  <a:lnTo>
                    <a:pt x="22734" y="15941"/>
                  </a:lnTo>
                  <a:lnTo>
                    <a:pt x="26789" y="12897"/>
                  </a:lnTo>
                  <a:lnTo>
                    <a:pt x="32581" y="11448"/>
                  </a:lnTo>
                  <a:lnTo>
                    <a:pt x="71327" y="11448"/>
                  </a:lnTo>
                  <a:lnTo>
                    <a:pt x="68059" y="8115"/>
                  </a:lnTo>
                  <a:lnTo>
                    <a:pt x="62606" y="4585"/>
                  </a:lnTo>
                  <a:lnTo>
                    <a:pt x="56257" y="2046"/>
                  </a:lnTo>
                  <a:lnTo>
                    <a:pt x="49039" y="514"/>
                  </a:lnTo>
                  <a:lnTo>
                    <a:pt x="40980" y="0"/>
                  </a:lnTo>
                  <a:close/>
                </a:path>
                <a:path w="413385" h="107950">
                  <a:moveTo>
                    <a:pt x="71327" y="11448"/>
                  </a:moveTo>
                  <a:lnTo>
                    <a:pt x="39966" y="11448"/>
                  </a:lnTo>
                  <a:lnTo>
                    <a:pt x="50365" y="12755"/>
                  </a:lnTo>
                  <a:lnTo>
                    <a:pt x="58103" y="16683"/>
                  </a:lnTo>
                  <a:lnTo>
                    <a:pt x="63180" y="23248"/>
                  </a:lnTo>
                  <a:lnTo>
                    <a:pt x="65597" y="32462"/>
                  </a:lnTo>
                  <a:lnTo>
                    <a:pt x="78919" y="32317"/>
                  </a:lnTo>
                  <a:lnTo>
                    <a:pt x="77996" y="24785"/>
                  </a:lnTo>
                  <a:lnTo>
                    <a:pt x="75878" y="18259"/>
                  </a:lnTo>
                  <a:lnTo>
                    <a:pt x="72566" y="12712"/>
                  </a:lnTo>
                  <a:lnTo>
                    <a:pt x="71327" y="11448"/>
                  </a:lnTo>
                  <a:close/>
                </a:path>
                <a:path w="413385" h="107950">
                  <a:moveTo>
                    <a:pt x="128510" y="28259"/>
                  </a:moveTo>
                  <a:lnTo>
                    <a:pt x="96145" y="52515"/>
                  </a:lnTo>
                  <a:lnTo>
                    <a:pt x="93756" y="68837"/>
                  </a:lnTo>
                  <a:lnTo>
                    <a:pt x="94328" y="77476"/>
                  </a:lnTo>
                  <a:lnTo>
                    <a:pt x="121127" y="107046"/>
                  </a:lnTo>
                  <a:lnTo>
                    <a:pt x="128944" y="107676"/>
                  </a:lnTo>
                  <a:lnTo>
                    <a:pt x="141081" y="106045"/>
                  </a:lnTo>
                  <a:lnTo>
                    <a:pt x="150556" y="101154"/>
                  </a:lnTo>
                  <a:lnTo>
                    <a:pt x="153585" y="97531"/>
                  </a:lnTo>
                  <a:lnTo>
                    <a:pt x="122138" y="97531"/>
                  </a:lnTo>
                  <a:lnTo>
                    <a:pt x="116346" y="95358"/>
                  </a:lnTo>
                  <a:lnTo>
                    <a:pt x="112291" y="90720"/>
                  </a:lnTo>
                  <a:lnTo>
                    <a:pt x="108092" y="86228"/>
                  </a:lnTo>
                  <a:lnTo>
                    <a:pt x="106065" y="79996"/>
                  </a:lnTo>
                  <a:lnTo>
                    <a:pt x="106065" y="72025"/>
                  </a:lnTo>
                  <a:lnTo>
                    <a:pt x="106209" y="71156"/>
                  </a:lnTo>
                  <a:lnTo>
                    <a:pt x="162394" y="71156"/>
                  </a:lnTo>
                  <a:lnTo>
                    <a:pt x="162358" y="68837"/>
                  </a:lnTo>
                  <a:lnTo>
                    <a:pt x="161872" y="61156"/>
                  </a:lnTo>
                  <a:lnTo>
                    <a:pt x="106209" y="61156"/>
                  </a:lnTo>
                  <a:lnTo>
                    <a:pt x="106934" y="54200"/>
                  </a:lnTo>
                  <a:lnTo>
                    <a:pt x="109250" y="48548"/>
                  </a:lnTo>
                  <a:lnTo>
                    <a:pt x="113305" y="44490"/>
                  </a:lnTo>
                  <a:lnTo>
                    <a:pt x="117215" y="40432"/>
                  </a:lnTo>
                  <a:lnTo>
                    <a:pt x="122138" y="38403"/>
                  </a:lnTo>
                  <a:lnTo>
                    <a:pt x="152538" y="38403"/>
                  </a:lnTo>
                  <a:lnTo>
                    <a:pt x="149301" y="34862"/>
                  </a:lnTo>
                  <a:lnTo>
                    <a:pt x="143479" y="31194"/>
                  </a:lnTo>
                  <a:lnTo>
                    <a:pt x="136544" y="28993"/>
                  </a:lnTo>
                  <a:lnTo>
                    <a:pt x="128510" y="28259"/>
                  </a:lnTo>
                  <a:close/>
                </a:path>
                <a:path w="413385" h="107950">
                  <a:moveTo>
                    <a:pt x="161526" y="81590"/>
                  </a:moveTo>
                  <a:lnTo>
                    <a:pt x="149507" y="81590"/>
                  </a:lnTo>
                  <a:lnTo>
                    <a:pt x="147769" y="87242"/>
                  </a:lnTo>
                  <a:lnTo>
                    <a:pt x="145307" y="91300"/>
                  </a:lnTo>
                  <a:lnTo>
                    <a:pt x="142121" y="93763"/>
                  </a:lnTo>
                  <a:lnTo>
                    <a:pt x="138936" y="96372"/>
                  </a:lnTo>
                  <a:lnTo>
                    <a:pt x="134736" y="97531"/>
                  </a:lnTo>
                  <a:lnTo>
                    <a:pt x="153585" y="97531"/>
                  </a:lnTo>
                  <a:lnTo>
                    <a:pt x="157371" y="93003"/>
                  </a:lnTo>
                  <a:lnTo>
                    <a:pt x="161526" y="81590"/>
                  </a:lnTo>
                  <a:close/>
                </a:path>
                <a:path w="413385" h="107950">
                  <a:moveTo>
                    <a:pt x="152538" y="38403"/>
                  </a:moveTo>
                  <a:lnTo>
                    <a:pt x="134302" y="38403"/>
                  </a:lnTo>
                  <a:lnTo>
                    <a:pt x="139370" y="40432"/>
                  </a:lnTo>
                  <a:lnTo>
                    <a:pt x="146900" y="48548"/>
                  </a:lnTo>
                  <a:lnTo>
                    <a:pt x="149072" y="54055"/>
                  </a:lnTo>
                  <a:lnTo>
                    <a:pt x="149651" y="61156"/>
                  </a:lnTo>
                  <a:lnTo>
                    <a:pt x="161872" y="61156"/>
                  </a:lnTo>
                  <a:lnTo>
                    <a:pt x="161856" y="60907"/>
                  </a:lnTo>
                  <a:lnTo>
                    <a:pt x="160259" y="53185"/>
                  </a:lnTo>
                  <a:lnTo>
                    <a:pt x="157629" y="46225"/>
                  </a:lnTo>
                  <a:lnTo>
                    <a:pt x="153996" y="39998"/>
                  </a:lnTo>
                  <a:lnTo>
                    <a:pt x="152538" y="38403"/>
                  </a:lnTo>
                  <a:close/>
                </a:path>
                <a:path w="413385" h="107950">
                  <a:moveTo>
                    <a:pt x="186733" y="30433"/>
                  </a:moveTo>
                  <a:lnTo>
                    <a:pt x="175004" y="30433"/>
                  </a:lnTo>
                  <a:lnTo>
                    <a:pt x="175004" y="105212"/>
                  </a:lnTo>
                  <a:lnTo>
                    <a:pt x="187312" y="105212"/>
                  </a:lnTo>
                  <a:lnTo>
                    <a:pt x="187312" y="69996"/>
                  </a:lnTo>
                  <a:lnTo>
                    <a:pt x="187457" y="66663"/>
                  </a:lnTo>
                  <a:lnTo>
                    <a:pt x="195176" y="46519"/>
                  </a:lnTo>
                  <a:lnTo>
                    <a:pt x="186733" y="46519"/>
                  </a:lnTo>
                  <a:lnTo>
                    <a:pt x="186733" y="30433"/>
                  </a:lnTo>
                  <a:close/>
                </a:path>
                <a:path w="413385" h="107950">
                  <a:moveTo>
                    <a:pt x="214391" y="28694"/>
                  </a:moveTo>
                  <a:lnTo>
                    <a:pt x="205019" y="29808"/>
                  </a:lnTo>
                  <a:lnTo>
                    <a:pt x="197304" y="33150"/>
                  </a:lnTo>
                  <a:lnTo>
                    <a:pt x="191218" y="38720"/>
                  </a:lnTo>
                  <a:lnTo>
                    <a:pt x="186733" y="46519"/>
                  </a:lnTo>
                  <a:lnTo>
                    <a:pt x="195176" y="46519"/>
                  </a:lnTo>
                  <a:lnTo>
                    <a:pt x="195711" y="45939"/>
                  </a:lnTo>
                  <a:lnTo>
                    <a:pt x="197883" y="44345"/>
                  </a:lnTo>
                  <a:lnTo>
                    <a:pt x="203675" y="42027"/>
                  </a:lnTo>
                  <a:lnTo>
                    <a:pt x="207151" y="41447"/>
                  </a:lnTo>
                  <a:lnTo>
                    <a:pt x="214248" y="41447"/>
                  </a:lnTo>
                  <a:lnTo>
                    <a:pt x="214391" y="28694"/>
                  </a:lnTo>
                  <a:close/>
                </a:path>
                <a:path w="413385" h="107950">
                  <a:moveTo>
                    <a:pt x="214248" y="41447"/>
                  </a:moveTo>
                  <a:lnTo>
                    <a:pt x="213377" y="41447"/>
                  </a:lnTo>
                  <a:lnTo>
                    <a:pt x="214246" y="41592"/>
                  </a:lnTo>
                  <a:lnTo>
                    <a:pt x="214248" y="41447"/>
                  </a:lnTo>
                  <a:close/>
                </a:path>
                <a:path w="413385" h="107950">
                  <a:moveTo>
                    <a:pt x="230180" y="30433"/>
                  </a:moveTo>
                  <a:lnTo>
                    <a:pt x="216424" y="30433"/>
                  </a:lnTo>
                  <a:lnTo>
                    <a:pt x="244227" y="105212"/>
                  </a:lnTo>
                  <a:lnTo>
                    <a:pt x="257404" y="105212"/>
                  </a:lnTo>
                  <a:lnTo>
                    <a:pt x="261806" y="93184"/>
                  </a:lnTo>
                  <a:lnTo>
                    <a:pt x="251322" y="93184"/>
                  </a:lnTo>
                  <a:lnTo>
                    <a:pt x="230180" y="30433"/>
                  </a:lnTo>
                  <a:close/>
                </a:path>
                <a:path w="413385" h="107950">
                  <a:moveTo>
                    <a:pt x="284772" y="30433"/>
                  </a:moveTo>
                  <a:lnTo>
                    <a:pt x="271885" y="30433"/>
                  </a:lnTo>
                  <a:lnTo>
                    <a:pt x="251322" y="93184"/>
                  </a:lnTo>
                  <a:lnTo>
                    <a:pt x="261806" y="93184"/>
                  </a:lnTo>
                  <a:lnTo>
                    <a:pt x="284772" y="30433"/>
                  </a:lnTo>
                  <a:close/>
                </a:path>
                <a:path w="413385" h="107950">
                  <a:moveTo>
                    <a:pt x="326911" y="28259"/>
                  </a:moveTo>
                  <a:lnTo>
                    <a:pt x="294547" y="52515"/>
                  </a:lnTo>
                  <a:lnTo>
                    <a:pt x="292158" y="68837"/>
                  </a:lnTo>
                  <a:lnTo>
                    <a:pt x="292730" y="77476"/>
                  </a:lnTo>
                  <a:lnTo>
                    <a:pt x="319528" y="107046"/>
                  </a:lnTo>
                  <a:lnTo>
                    <a:pt x="327346" y="107676"/>
                  </a:lnTo>
                  <a:lnTo>
                    <a:pt x="339482" y="106045"/>
                  </a:lnTo>
                  <a:lnTo>
                    <a:pt x="348958" y="101154"/>
                  </a:lnTo>
                  <a:lnTo>
                    <a:pt x="351987" y="97531"/>
                  </a:lnTo>
                  <a:lnTo>
                    <a:pt x="320540" y="97531"/>
                  </a:lnTo>
                  <a:lnTo>
                    <a:pt x="314747" y="95358"/>
                  </a:lnTo>
                  <a:lnTo>
                    <a:pt x="310693" y="90720"/>
                  </a:lnTo>
                  <a:lnTo>
                    <a:pt x="306493" y="86228"/>
                  </a:lnTo>
                  <a:lnTo>
                    <a:pt x="304466" y="79996"/>
                  </a:lnTo>
                  <a:lnTo>
                    <a:pt x="304466" y="72025"/>
                  </a:lnTo>
                  <a:lnTo>
                    <a:pt x="304611" y="71156"/>
                  </a:lnTo>
                  <a:lnTo>
                    <a:pt x="360796" y="71156"/>
                  </a:lnTo>
                  <a:lnTo>
                    <a:pt x="360759" y="68837"/>
                  </a:lnTo>
                  <a:lnTo>
                    <a:pt x="360273" y="61156"/>
                  </a:lnTo>
                  <a:lnTo>
                    <a:pt x="304611" y="61156"/>
                  </a:lnTo>
                  <a:lnTo>
                    <a:pt x="305335" y="54200"/>
                  </a:lnTo>
                  <a:lnTo>
                    <a:pt x="307652" y="48548"/>
                  </a:lnTo>
                  <a:lnTo>
                    <a:pt x="311706" y="44490"/>
                  </a:lnTo>
                  <a:lnTo>
                    <a:pt x="315616" y="40432"/>
                  </a:lnTo>
                  <a:lnTo>
                    <a:pt x="320540" y="38403"/>
                  </a:lnTo>
                  <a:lnTo>
                    <a:pt x="350940" y="38403"/>
                  </a:lnTo>
                  <a:lnTo>
                    <a:pt x="347702" y="34862"/>
                  </a:lnTo>
                  <a:lnTo>
                    <a:pt x="341881" y="31194"/>
                  </a:lnTo>
                  <a:lnTo>
                    <a:pt x="334946" y="28993"/>
                  </a:lnTo>
                  <a:lnTo>
                    <a:pt x="326911" y="28259"/>
                  </a:lnTo>
                  <a:close/>
                </a:path>
                <a:path w="413385" h="107950">
                  <a:moveTo>
                    <a:pt x="359927" y="81590"/>
                  </a:moveTo>
                  <a:lnTo>
                    <a:pt x="347908" y="81590"/>
                  </a:lnTo>
                  <a:lnTo>
                    <a:pt x="346170" y="87242"/>
                  </a:lnTo>
                  <a:lnTo>
                    <a:pt x="343709" y="91300"/>
                  </a:lnTo>
                  <a:lnTo>
                    <a:pt x="340523" y="93763"/>
                  </a:lnTo>
                  <a:lnTo>
                    <a:pt x="337337" y="96372"/>
                  </a:lnTo>
                  <a:lnTo>
                    <a:pt x="333138" y="97531"/>
                  </a:lnTo>
                  <a:lnTo>
                    <a:pt x="351987" y="97531"/>
                  </a:lnTo>
                  <a:lnTo>
                    <a:pt x="355773" y="93003"/>
                  </a:lnTo>
                  <a:lnTo>
                    <a:pt x="359927" y="81590"/>
                  </a:lnTo>
                  <a:close/>
                </a:path>
                <a:path w="413385" h="107950">
                  <a:moveTo>
                    <a:pt x="350940" y="38403"/>
                  </a:moveTo>
                  <a:lnTo>
                    <a:pt x="332704" y="38403"/>
                  </a:lnTo>
                  <a:lnTo>
                    <a:pt x="337772" y="40432"/>
                  </a:lnTo>
                  <a:lnTo>
                    <a:pt x="345302" y="48548"/>
                  </a:lnTo>
                  <a:lnTo>
                    <a:pt x="347474" y="54055"/>
                  </a:lnTo>
                  <a:lnTo>
                    <a:pt x="348053" y="61156"/>
                  </a:lnTo>
                  <a:lnTo>
                    <a:pt x="360273" y="61156"/>
                  </a:lnTo>
                  <a:lnTo>
                    <a:pt x="360257" y="60907"/>
                  </a:lnTo>
                  <a:lnTo>
                    <a:pt x="358660" y="53185"/>
                  </a:lnTo>
                  <a:lnTo>
                    <a:pt x="356031" y="46225"/>
                  </a:lnTo>
                  <a:lnTo>
                    <a:pt x="352397" y="39998"/>
                  </a:lnTo>
                  <a:lnTo>
                    <a:pt x="350940" y="38403"/>
                  </a:lnTo>
                  <a:close/>
                </a:path>
                <a:path w="413385" h="107950">
                  <a:moveTo>
                    <a:pt x="385140" y="30433"/>
                  </a:moveTo>
                  <a:lnTo>
                    <a:pt x="373411" y="30433"/>
                  </a:lnTo>
                  <a:lnTo>
                    <a:pt x="373411" y="105212"/>
                  </a:lnTo>
                  <a:lnTo>
                    <a:pt x="385719" y="105212"/>
                  </a:lnTo>
                  <a:lnTo>
                    <a:pt x="385719" y="69996"/>
                  </a:lnTo>
                  <a:lnTo>
                    <a:pt x="385864" y="66663"/>
                  </a:lnTo>
                  <a:lnTo>
                    <a:pt x="393584" y="46519"/>
                  </a:lnTo>
                  <a:lnTo>
                    <a:pt x="385140" y="46519"/>
                  </a:lnTo>
                  <a:lnTo>
                    <a:pt x="385140" y="30433"/>
                  </a:lnTo>
                  <a:close/>
                </a:path>
                <a:path w="413385" h="107950">
                  <a:moveTo>
                    <a:pt x="412798" y="28694"/>
                  </a:moveTo>
                  <a:lnTo>
                    <a:pt x="403426" y="29808"/>
                  </a:lnTo>
                  <a:lnTo>
                    <a:pt x="395711" y="33150"/>
                  </a:lnTo>
                  <a:lnTo>
                    <a:pt x="389624" y="38720"/>
                  </a:lnTo>
                  <a:lnTo>
                    <a:pt x="385140" y="46519"/>
                  </a:lnTo>
                  <a:lnTo>
                    <a:pt x="393584" y="46519"/>
                  </a:lnTo>
                  <a:lnTo>
                    <a:pt x="394118" y="45939"/>
                  </a:lnTo>
                  <a:lnTo>
                    <a:pt x="396290" y="44345"/>
                  </a:lnTo>
                  <a:lnTo>
                    <a:pt x="402083" y="42027"/>
                  </a:lnTo>
                  <a:lnTo>
                    <a:pt x="405558" y="41447"/>
                  </a:lnTo>
                  <a:lnTo>
                    <a:pt x="412655" y="41447"/>
                  </a:lnTo>
                  <a:lnTo>
                    <a:pt x="412798" y="28694"/>
                  </a:lnTo>
                  <a:close/>
                </a:path>
                <a:path w="413385" h="107950">
                  <a:moveTo>
                    <a:pt x="412655" y="41447"/>
                  </a:moveTo>
                  <a:lnTo>
                    <a:pt x="411784" y="41447"/>
                  </a:lnTo>
                  <a:lnTo>
                    <a:pt x="412653" y="41592"/>
                  </a:lnTo>
                  <a:lnTo>
                    <a:pt x="412655" y="41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0660" y="3235511"/>
              <a:ext cx="3969796" cy="2899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8663" y="1114214"/>
              <a:ext cx="1560234" cy="975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71684" y="5242904"/>
              <a:ext cx="646430" cy="718185"/>
            </a:xfrm>
            <a:custGeom>
              <a:avLst/>
              <a:gdLst/>
              <a:ahLst/>
              <a:cxnLst/>
              <a:rect l="l" t="t" r="r" b="b"/>
              <a:pathLst>
                <a:path w="646429" h="718185">
                  <a:moveTo>
                    <a:pt x="323029" y="0"/>
                  </a:moveTo>
                  <a:lnTo>
                    <a:pt x="268454" y="14719"/>
                  </a:lnTo>
                  <a:lnTo>
                    <a:pt x="54029" y="139440"/>
                  </a:lnTo>
                  <a:lnTo>
                    <a:pt x="14470" y="179204"/>
                  </a:lnTo>
                  <a:lnTo>
                    <a:pt x="0" y="233416"/>
                  </a:lnTo>
                  <a:lnTo>
                    <a:pt x="0" y="484141"/>
                  </a:lnTo>
                  <a:lnTo>
                    <a:pt x="14470" y="538352"/>
                  </a:lnTo>
                  <a:lnTo>
                    <a:pt x="54029" y="578116"/>
                  </a:lnTo>
                  <a:lnTo>
                    <a:pt x="268454" y="702837"/>
                  </a:lnTo>
                  <a:lnTo>
                    <a:pt x="323029" y="717557"/>
                  </a:lnTo>
                  <a:lnTo>
                    <a:pt x="351061" y="713877"/>
                  </a:lnTo>
                  <a:lnTo>
                    <a:pt x="592035" y="578116"/>
                  </a:lnTo>
                  <a:lnTo>
                    <a:pt x="631578" y="538352"/>
                  </a:lnTo>
                  <a:lnTo>
                    <a:pt x="646059" y="484141"/>
                  </a:lnTo>
                  <a:lnTo>
                    <a:pt x="646059" y="233416"/>
                  </a:lnTo>
                  <a:lnTo>
                    <a:pt x="631578" y="179204"/>
                  </a:lnTo>
                  <a:lnTo>
                    <a:pt x="592035" y="139440"/>
                  </a:lnTo>
                  <a:lnTo>
                    <a:pt x="377605" y="14719"/>
                  </a:lnTo>
                  <a:lnTo>
                    <a:pt x="323029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65334" y="5236554"/>
              <a:ext cx="659130" cy="730885"/>
            </a:xfrm>
            <a:custGeom>
              <a:avLst/>
              <a:gdLst/>
              <a:ahLst/>
              <a:cxnLst/>
              <a:rect l="l" t="t" r="r" b="b"/>
              <a:pathLst>
                <a:path w="659129" h="730885">
                  <a:moveTo>
                    <a:pt x="277997" y="703699"/>
                  </a:moveTo>
                  <a:lnTo>
                    <a:pt x="271611" y="714677"/>
                  </a:lnTo>
                  <a:lnTo>
                    <a:pt x="299708" y="726362"/>
                  </a:lnTo>
                  <a:lnTo>
                    <a:pt x="329379" y="730257"/>
                  </a:lnTo>
                  <a:lnTo>
                    <a:pt x="359050" y="726362"/>
                  </a:lnTo>
                  <a:lnTo>
                    <a:pt x="380222" y="717557"/>
                  </a:lnTo>
                  <a:lnTo>
                    <a:pt x="329379" y="717557"/>
                  </a:lnTo>
                  <a:lnTo>
                    <a:pt x="302988" y="714092"/>
                  </a:lnTo>
                  <a:lnTo>
                    <a:pt x="277997" y="703699"/>
                  </a:lnTo>
                  <a:close/>
                </a:path>
                <a:path w="659129" h="730885">
                  <a:moveTo>
                    <a:pt x="380762" y="703699"/>
                  </a:moveTo>
                  <a:lnTo>
                    <a:pt x="355771" y="714092"/>
                  </a:lnTo>
                  <a:lnTo>
                    <a:pt x="329379" y="717557"/>
                  </a:lnTo>
                  <a:lnTo>
                    <a:pt x="380222" y="717557"/>
                  </a:lnTo>
                  <a:lnTo>
                    <a:pt x="387147" y="714676"/>
                  </a:lnTo>
                  <a:lnTo>
                    <a:pt x="380762" y="703699"/>
                  </a:lnTo>
                  <a:close/>
                </a:path>
                <a:path w="659129" h="730885">
                  <a:moveTo>
                    <a:pt x="595190" y="578979"/>
                  </a:moveTo>
                  <a:lnTo>
                    <a:pt x="380762" y="703698"/>
                  </a:lnTo>
                  <a:lnTo>
                    <a:pt x="383955" y="709187"/>
                  </a:lnTo>
                  <a:lnTo>
                    <a:pt x="387147" y="714676"/>
                  </a:lnTo>
                  <a:lnTo>
                    <a:pt x="601577" y="589954"/>
                  </a:lnTo>
                  <a:lnTo>
                    <a:pt x="595190" y="578979"/>
                  </a:lnTo>
                  <a:close/>
                </a:path>
                <a:path w="659129" h="730885">
                  <a:moveTo>
                    <a:pt x="73009" y="584466"/>
                  </a:moveTo>
                  <a:lnTo>
                    <a:pt x="60379" y="584466"/>
                  </a:lnTo>
                  <a:lnTo>
                    <a:pt x="57186" y="589955"/>
                  </a:lnTo>
                  <a:lnTo>
                    <a:pt x="271611" y="714676"/>
                  </a:lnTo>
                  <a:lnTo>
                    <a:pt x="277997" y="703698"/>
                  </a:lnTo>
                  <a:lnTo>
                    <a:pt x="73009" y="584466"/>
                  </a:lnTo>
                  <a:close/>
                </a:path>
                <a:path w="659129" h="730885">
                  <a:moveTo>
                    <a:pt x="383423" y="708273"/>
                  </a:moveTo>
                  <a:lnTo>
                    <a:pt x="383955" y="709187"/>
                  </a:lnTo>
                  <a:lnTo>
                    <a:pt x="383423" y="708273"/>
                  </a:lnTo>
                  <a:close/>
                </a:path>
                <a:path w="659129" h="730885">
                  <a:moveTo>
                    <a:pt x="57186" y="140301"/>
                  </a:moveTo>
                  <a:lnTo>
                    <a:pt x="33313" y="158769"/>
                  </a:lnTo>
                  <a:lnTo>
                    <a:pt x="15315" y="182389"/>
                  </a:lnTo>
                  <a:lnTo>
                    <a:pt x="3956" y="209832"/>
                  </a:lnTo>
                  <a:lnTo>
                    <a:pt x="0" y="239766"/>
                  </a:lnTo>
                  <a:lnTo>
                    <a:pt x="0" y="490491"/>
                  </a:lnTo>
                  <a:lnTo>
                    <a:pt x="3956" y="520425"/>
                  </a:lnTo>
                  <a:lnTo>
                    <a:pt x="15316" y="547868"/>
                  </a:lnTo>
                  <a:lnTo>
                    <a:pt x="33314" y="571488"/>
                  </a:lnTo>
                  <a:lnTo>
                    <a:pt x="57186" y="589955"/>
                  </a:lnTo>
                  <a:lnTo>
                    <a:pt x="63572" y="578977"/>
                  </a:lnTo>
                  <a:lnTo>
                    <a:pt x="42337" y="562550"/>
                  </a:lnTo>
                  <a:lnTo>
                    <a:pt x="26325" y="541536"/>
                  </a:lnTo>
                  <a:lnTo>
                    <a:pt x="16219" y="517122"/>
                  </a:lnTo>
                  <a:lnTo>
                    <a:pt x="12700" y="490491"/>
                  </a:lnTo>
                  <a:lnTo>
                    <a:pt x="12700" y="239766"/>
                  </a:lnTo>
                  <a:lnTo>
                    <a:pt x="16219" y="213133"/>
                  </a:lnTo>
                  <a:lnTo>
                    <a:pt x="26325" y="188719"/>
                  </a:lnTo>
                  <a:lnTo>
                    <a:pt x="42337" y="167706"/>
                  </a:lnTo>
                  <a:lnTo>
                    <a:pt x="63571" y="151277"/>
                  </a:lnTo>
                  <a:lnTo>
                    <a:pt x="57186" y="140301"/>
                  </a:lnTo>
                  <a:close/>
                </a:path>
                <a:path w="659129" h="730885">
                  <a:moveTo>
                    <a:pt x="615760" y="578977"/>
                  </a:moveTo>
                  <a:lnTo>
                    <a:pt x="595192" y="578977"/>
                  </a:lnTo>
                  <a:lnTo>
                    <a:pt x="601580" y="589954"/>
                  </a:lnTo>
                  <a:lnTo>
                    <a:pt x="615760" y="578977"/>
                  </a:lnTo>
                  <a:close/>
                </a:path>
                <a:path w="659129" h="730885">
                  <a:moveTo>
                    <a:pt x="63572" y="578977"/>
                  </a:moveTo>
                  <a:lnTo>
                    <a:pt x="60265" y="584662"/>
                  </a:lnTo>
                  <a:lnTo>
                    <a:pt x="60379" y="584466"/>
                  </a:lnTo>
                  <a:lnTo>
                    <a:pt x="73009" y="584466"/>
                  </a:lnTo>
                  <a:lnTo>
                    <a:pt x="63572" y="578977"/>
                  </a:lnTo>
                  <a:close/>
                </a:path>
                <a:path w="659129" h="730885">
                  <a:moveTo>
                    <a:pt x="598385" y="584466"/>
                  </a:moveTo>
                  <a:close/>
                </a:path>
                <a:path w="659129" h="730885">
                  <a:moveTo>
                    <a:pt x="601580" y="140302"/>
                  </a:moveTo>
                  <a:lnTo>
                    <a:pt x="595192" y="151279"/>
                  </a:lnTo>
                  <a:lnTo>
                    <a:pt x="616413" y="167706"/>
                  </a:lnTo>
                  <a:lnTo>
                    <a:pt x="632424" y="188720"/>
                  </a:lnTo>
                  <a:lnTo>
                    <a:pt x="642536" y="213134"/>
                  </a:lnTo>
                  <a:lnTo>
                    <a:pt x="646059" y="239766"/>
                  </a:lnTo>
                  <a:lnTo>
                    <a:pt x="646059" y="490491"/>
                  </a:lnTo>
                  <a:lnTo>
                    <a:pt x="642535" y="517123"/>
                  </a:lnTo>
                  <a:lnTo>
                    <a:pt x="632423" y="541537"/>
                  </a:lnTo>
                  <a:lnTo>
                    <a:pt x="616412" y="562550"/>
                  </a:lnTo>
                  <a:lnTo>
                    <a:pt x="595190" y="578979"/>
                  </a:lnTo>
                  <a:lnTo>
                    <a:pt x="615760" y="578977"/>
                  </a:lnTo>
                  <a:lnTo>
                    <a:pt x="625436" y="571487"/>
                  </a:lnTo>
                  <a:lnTo>
                    <a:pt x="643433" y="547867"/>
                  </a:lnTo>
                  <a:lnTo>
                    <a:pt x="654799" y="520425"/>
                  </a:lnTo>
                  <a:lnTo>
                    <a:pt x="658759" y="490491"/>
                  </a:lnTo>
                  <a:lnTo>
                    <a:pt x="658759" y="239766"/>
                  </a:lnTo>
                  <a:lnTo>
                    <a:pt x="654799" y="209831"/>
                  </a:lnTo>
                  <a:lnTo>
                    <a:pt x="643433" y="182388"/>
                  </a:lnTo>
                  <a:lnTo>
                    <a:pt x="625435" y="158769"/>
                  </a:lnTo>
                  <a:lnTo>
                    <a:pt x="601580" y="140302"/>
                  </a:lnTo>
                  <a:close/>
                </a:path>
                <a:path w="659129" h="730885">
                  <a:moveTo>
                    <a:pt x="63572" y="578977"/>
                  </a:moveTo>
                  <a:close/>
                </a:path>
                <a:path w="659129" h="730885">
                  <a:moveTo>
                    <a:pt x="595190" y="151277"/>
                  </a:moveTo>
                  <a:close/>
                </a:path>
                <a:path w="659129" h="730885">
                  <a:moveTo>
                    <a:pt x="271611" y="15580"/>
                  </a:moveTo>
                  <a:lnTo>
                    <a:pt x="57187" y="140302"/>
                  </a:lnTo>
                  <a:lnTo>
                    <a:pt x="63574" y="151277"/>
                  </a:lnTo>
                  <a:lnTo>
                    <a:pt x="277997" y="26558"/>
                  </a:lnTo>
                  <a:lnTo>
                    <a:pt x="271611" y="15580"/>
                  </a:lnTo>
                  <a:close/>
                </a:path>
                <a:path w="659129" h="730885">
                  <a:moveTo>
                    <a:pt x="396585" y="21069"/>
                  </a:moveTo>
                  <a:lnTo>
                    <a:pt x="383955" y="21069"/>
                  </a:lnTo>
                  <a:lnTo>
                    <a:pt x="380762" y="26558"/>
                  </a:lnTo>
                  <a:lnTo>
                    <a:pt x="595190" y="151277"/>
                  </a:lnTo>
                  <a:lnTo>
                    <a:pt x="601578" y="140301"/>
                  </a:lnTo>
                  <a:lnTo>
                    <a:pt x="396585" y="21069"/>
                  </a:lnTo>
                  <a:close/>
                </a:path>
                <a:path w="659129" h="730885">
                  <a:moveTo>
                    <a:pt x="291195" y="21069"/>
                  </a:moveTo>
                  <a:lnTo>
                    <a:pt x="274804" y="21069"/>
                  </a:lnTo>
                  <a:lnTo>
                    <a:pt x="277997" y="26558"/>
                  </a:lnTo>
                  <a:lnTo>
                    <a:pt x="291195" y="21069"/>
                  </a:lnTo>
                  <a:close/>
                </a:path>
                <a:path w="659129" h="730885">
                  <a:moveTo>
                    <a:pt x="380222" y="12700"/>
                  </a:moveTo>
                  <a:lnTo>
                    <a:pt x="329379" y="12700"/>
                  </a:lnTo>
                  <a:lnTo>
                    <a:pt x="355771" y="16164"/>
                  </a:lnTo>
                  <a:lnTo>
                    <a:pt x="380762" y="26558"/>
                  </a:lnTo>
                  <a:lnTo>
                    <a:pt x="387147" y="15580"/>
                  </a:lnTo>
                  <a:lnTo>
                    <a:pt x="380222" y="12700"/>
                  </a:lnTo>
                  <a:close/>
                </a:path>
                <a:path w="659129" h="730885">
                  <a:moveTo>
                    <a:pt x="329379" y="0"/>
                  </a:moveTo>
                  <a:lnTo>
                    <a:pt x="299708" y="3895"/>
                  </a:lnTo>
                  <a:lnTo>
                    <a:pt x="271611" y="15580"/>
                  </a:lnTo>
                  <a:lnTo>
                    <a:pt x="277997" y="26558"/>
                  </a:lnTo>
                  <a:lnTo>
                    <a:pt x="274804" y="21069"/>
                  </a:lnTo>
                  <a:lnTo>
                    <a:pt x="291195" y="21069"/>
                  </a:lnTo>
                  <a:lnTo>
                    <a:pt x="302988" y="16164"/>
                  </a:lnTo>
                  <a:lnTo>
                    <a:pt x="329379" y="12700"/>
                  </a:lnTo>
                  <a:lnTo>
                    <a:pt x="380222" y="12700"/>
                  </a:lnTo>
                  <a:lnTo>
                    <a:pt x="359050" y="3895"/>
                  </a:lnTo>
                  <a:lnTo>
                    <a:pt x="329379" y="0"/>
                  </a:lnTo>
                  <a:close/>
                </a:path>
                <a:path w="659129" h="730885">
                  <a:moveTo>
                    <a:pt x="387147" y="15580"/>
                  </a:moveTo>
                  <a:lnTo>
                    <a:pt x="383403" y="22018"/>
                  </a:lnTo>
                  <a:lnTo>
                    <a:pt x="383955" y="21069"/>
                  </a:lnTo>
                  <a:lnTo>
                    <a:pt x="396585" y="21069"/>
                  </a:lnTo>
                  <a:lnTo>
                    <a:pt x="387147" y="15580"/>
                  </a:lnTo>
                  <a:close/>
                </a:path>
                <a:path w="659129" h="730885">
                  <a:moveTo>
                    <a:pt x="387147" y="15580"/>
                  </a:moveTo>
                  <a:lnTo>
                    <a:pt x="383530" y="21798"/>
                  </a:lnTo>
                  <a:lnTo>
                    <a:pt x="387147" y="15580"/>
                  </a:lnTo>
                  <a:close/>
                </a:path>
                <a:path w="659129" h="730885">
                  <a:moveTo>
                    <a:pt x="271611" y="15580"/>
                  </a:moveTo>
                  <a:lnTo>
                    <a:pt x="274734" y="20948"/>
                  </a:lnTo>
                  <a:lnTo>
                    <a:pt x="271611" y="15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279" y="3057661"/>
              <a:ext cx="1847605" cy="19618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54772" y="3196018"/>
              <a:ext cx="1085850" cy="1177290"/>
            </a:xfrm>
            <a:custGeom>
              <a:avLst/>
              <a:gdLst/>
              <a:ahLst/>
              <a:cxnLst/>
              <a:rect l="l" t="t" r="r" b="b"/>
              <a:pathLst>
                <a:path w="1085850" h="1177289">
                  <a:moveTo>
                    <a:pt x="1085608" y="408203"/>
                  </a:moveTo>
                  <a:lnTo>
                    <a:pt x="1080503" y="360159"/>
                  </a:lnTo>
                  <a:lnTo>
                    <a:pt x="1065720" y="314972"/>
                  </a:lnTo>
                  <a:lnTo>
                    <a:pt x="1042047" y="274027"/>
                  </a:lnTo>
                  <a:lnTo>
                    <a:pt x="1010285" y="238683"/>
                  </a:lnTo>
                  <a:lnTo>
                    <a:pt x="971219" y="210299"/>
                  </a:lnTo>
                  <a:lnTo>
                    <a:pt x="656539" y="29184"/>
                  </a:lnTo>
                  <a:lnTo>
                    <a:pt x="612597" y="9728"/>
                  </a:lnTo>
                  <a:lnTo>
                    <a:pt x="566331" y="0"/>
                  </a:lnTo>
                  <a:lnTo>
                    <a:pt x="519277" y="0"/>
                  </a:lnTo>
                  <a:lnTo>
                    <a:pt x="472998" y="9728"/>
                  </a:lnTo>
                  <a:lnTo>
                    <a:pt x="429069" y="29184"/>
                  </a:lnTo>
                  <a:lnTo>
                    <a:pt x="114388" y="210299"/>
                  </a:lnTo>
                  <a:lnTo>
                    <a:pt x="75323" y="238683"/>
                  </a:lnTo>
                  <a:lnTo>
                    <a:pt x="43561" y="274027"/>
                  </a:lnTo>
                  <a:lnTo>
                    <a:pt x="19888" y="314972"/>
                  </a:lnTo>
                  <a:lnTo>
                    <a:pt x="5105" y="360159"/>
                  </a:lnTo>
                  <a:lnTo>
                    <a:pt x="0" y="408203"/>
                  </a:lnTo>
                  <a:lnTo>
                    <a:pt x="0" y="768959"/>
                  </a:lnTo>
                  <a:lnTo>
                    <a:pt x="5105" y="817003"/>
                  </a:lnTo>
                  <a:lnTo>
                    <a:pt x="19888" y="862190"/>
                  </a:lnTo>
                  <a:lnTo>
                    <a:pt x="43561" y="903135"/>
                  </a:lnTo>
                  <a:lnTo>
                    <a:pt x="75323" y="938479"/>
                  </a:lnTo>
                  <a:lnTo>
                    <a:pt x="114388" y="966863"/>
                  </a:lnTo>
                  <a:lnTo>
                    <a:pt x="429069" y="1147978"/>
                  </a:lnTo>
                  <a:lnTo>
                    <a:pt x="431711" y="1143368"/>
                  </a:lnTo>
                  <a:lnTo>
                    <a:pt x="429069" y="1147978"/>
                  </a:lnTo>
                  <a:lnTo>
                    <a:pt x="473011" y="1167447"/>
                  </a:lnTo>
                  <a:lnTo>
                    <a:pt x="519277" y="1177163"/>
                  </a:lnTo>
                  <a:lnTo>
                    <a:pt x="566331" y="1177163"/>
                  </a:lnTo>
                  <a:lnTo>
                    <a:pt x="612597" y="1167434"/>
                  </a:lnTo>
                  <a:lnTo>
                    <a:pt x="656539" y="1147978"/>
                  </a:lnTo>
                  <a:lnTo>
                    <a:pt x="971219" y="966863"/>
                  </a:lnTo>
                  <a:lnTo>
                    <a:pt x="982573" y="958608"/>
                  </a:lnTo>
                  <a:lnTo>
                    <a:pt x="993940" y="950353"/>
                  </a:lnTo>
                  <a:lnTo>
                    <a:pt x="1042047" y="903135"/>
                  </a:lnTo>
                  <a:lnTo>
                    <a:pt x="1065720" y="862190"/>
                  </a:lnTo>
                  <a:lnTo>
                    <a:pt x="1080503" y="817003"/>
                  </a:lnTo>
                  <a:lnTo>
                    <a:pt x="1085608" y="768959"/>
                  </a:lnTo>
                  <a:lnTo>
                    <a:pt x="1085608" y="40820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680" y="3057661"/>
              <a:ext cx="1847605" cy="19618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60169" y="3196018"/>
              <a:ext cx="1085850" cy="1177290"/>
            </a:xfrm>
            <a:custGeom>
              <a:avLst/>
              <a:gdLst/>
              <a:ahLst/>
              <a:cxnLst/>
              <a:rect l="l" t="t" r="r" b="b"/>
              <a:pathLst>
                <a:path w="1085850" h="1177289">
                  <a:moveTo>
                    <a:pt x="1085608" y="408203"/>
                  </a:moveTo>
                  <a:lnTo>
                    <a:pt x="1080503" y="360159"/>
                  </a:lnTo>
                  <a:lnTo>
                    <a:pt x="1065720" y="314972"/>
                  </a:lnTo>
                  <a:lnTo>
                    <a:pt x="1042047" y="274027"/>
                  </a:lnTo>
                  <a:lnTo>
                    <a:pt x="1010285" y="238683"/>
                  </a:lnTo>
                  <a:lnTo>
                    <a:pt x="971232" y="210299"/>
                  </a:lnTo>
                  <a:lnTo>
                    <a:pt x="656551" y="29184"/>
                  </a:lnTo>
                  <a:lnTo>
                    <a:pt x="612609" y="9728"/>
                  </a:lnTo>
                  <a:lnTo>
                    <a:pt x="566331" y="0"/>
                  </a:lnTo>
                  <a:lnTo>
                    <a:pt x="519277" y="0"/>
                  </a:lnTo>
                  <a:lnTo>
                    <a:pt x="473011" y="9728"/>
                  </a:lnTo>
                  <a:lnTo>
                    <a:pt x="429069" y="29184"/>
                  </a:lnTo>
                  <a:lnTo>
                    <a:pt x="431723" y="33820"/>
                  </a:lnTo>
                  <a:lnTo>
                    <a:pt x="429056" y="29184"/>
                  </a:lnTo>
                  <a:lnTo>
                    <a:pt x="114388" y="210299"/>
                  </a:lnTo>
                  <a:lnTo>
                    <a:pt x="75323" y="238683"/>
                  </a:lnTo>
                  <a:lnTo>
                    <a:pt x="43561" y="274027"/>
                  </a:lnTo>
                  <a:lnTo>
                    <a:pt x="19900" y="314972"/>
                  </a:lnTo>
                  <a:lnTo>
                    <a:pt x="5105" y="360159"/>
                  </a:lnTo>
                  <a:lnTo>
                    <a:pt x="0" y="408203"/>
                  </a:lnTo>
                  <a:lnTo>
                    <a:pt x="0" y="768959"/>
                  </a:lnTo>
                  <a:lnTo>
                    <a:pt x="5105" y="817003"/>
                  </a:lnTo>
                  <a:lnTo>
                    <a:pt x="19900" y="862190"/>
                  </a:lnTo>
                  <a:lnTo>
                    <a:pt x="43561" y="903135"/>
                  </a:lnTo>
                  <a:lnTo>
                    <a:pt x="75323" y="938479"/>
                  </a:lnTo>
                  <a:lnTo>
                    <a:pt x="114388" y="966863"/>
                  </a:lnTo>
                  <a:lnTo>
                    <a:pt x="429069" y="1147978"/>
                  </a:lnTo>
                  <a:lnTo>
                    <a:pt x="473011" y="1167447"/>
                  </a:lnTo>
                  <a:lnTo>
                    <a:pt x="519277" y="1177163"/>
                  </a:lnTo>
                  <a:lnTo>
                    <a:pt x="566331" y="1177163"/>
                  </a:lnTo>
                  <a:lnTo>
                    <a:pt x="612609" y="1167434"/>
                  </a:lnTo>
                  <a:lnTo>
                    <a:pt x="656551" y="1147978"/>
                  </a:lnTo>
                  <a:lnTo>
                    <a:pt x="971232" y="966863"/>
                  </a:lnTo>
                  <a:lnTo>
                    <a:pt x="982586" y="958608"/>
                  </a:lnTo>
                  <a:lnTo>
                    <a:pt x="993952" y="950353"/>
                  </a:lnTo>
                  <a:lnTo>
                    <a:pt x="1042047" y="903135"/>
                  </a:lnTo>
                  <a:lnTo>
                    <a:pt x="1065720" y="862190"/>
                  </a:lnTo>
                  <a:lnTo>
                    <a:pt x="1080503" y="817003"/>
                  </a:lnTo>
                  <a:lnTo>
                    <a:pt x="1085608" y="768959"/>
                  </a:lnTo>
                  <a:lnTo>
                    <a:pt x="1085608" y="40820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0040" y="3777955"/>
              <a:ext cx="4880512" cy="12476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72119" y="4549685"/>
              <a:ext cx="7014209" cy="147320"/>
            </a:xfrm>
            <a:custGeom>
              <a:avLst/>
              <a:gdLst/>
              <a:ahLst/>
              <a:cxnLst/>
              <a:rect l="l" t="t" r="r" b="b"/>
              <a:pathLst>
                <a:path w="7014209" h="147320">
                  <a:moveTo>
                    <a:pt x="136944" y="143471"/>
                  </a:moveTo>
                  <a:lnTo>
                    <a:pt x="122326" y="105537"/>
                  </a:lnTo>
                  <a:lnTo>
                    <a:pt x="115062" y="86677"/>
                  </a:lnTo>
                  <a:lnTo>
                    <a:pt x="91859" y="26479"/>
                  </a:lnTo>
                  <a:lnTo>
                    <a:pt x="89827" y="21221"/>
                  </a:lnTo>
                  <a:lnTo>
                    <a:pt x="89827" y="86677"/>
                  </a:lnTo>
                  <a:lnTo>
                    <a:pt x="46316" y="86677"/>
                  </a:lnTo>
                  <a:lnTo>
                    <a:pt x="68567" y="26479"/>
                  </a:lnTo>
                  <a:lnTo>
                    <a:pt x="89827" y="86677"/>
                  </a:lnTo>
                  <a:lnTo>
                    <a:pt x="89827" y="21221"/>
                  </a:lnTo>
                  <a:lnTo>
                    <a:pt x="81800" y="393"/>
                  </a:lnTo>
                  <a:lnTo>
                    <a:pt x="55130" y="393"/>
                  </a:lnTo>
                  <a:lnTo>
                    <a:pt x="0" y="143471"/>
                  </a:lnTo>
                  <a:lnTo>
                    <a:pt x="25857" y="143471"/>
                  </a:lnTo>
                  <a:lnTo>
                    <a:pt x="39903" y="105537"/>
                  </a:lnTo>
                  <a:lnTo>
                    <a:pt x="96443" y="105537"/>
                  </a:lnTo>
                  <a:lnTo>
                    <a:pt x="110070" y="143471"/>
                  </a:lnTo>
                  <a:lnTo>
                    <a:pt x="136944" y="143471"/>
                  </a:lnTo>
                  <a:close/>
                </a:path>
                <a:path w="7014209" h="147320">
                  <a:moveTo>
                    <a:pt x="170815" y="596"/>
                  </a:moveTo>
                  <a:lnTo>
                    <a:pt x="148158" y="596"/>
                  </a:lnTo>
                  <a:lnTo>
                    <a:pt x="148158" y="143471"/>
                  </a:lnTo>
                  <a:lnTo>
                    <a:pt x="170815" y="143471"/>
                  </a:lnTo>
                  <a:lnTo>
                    <a:pt x="170815" y="596"/>
                  </a:lnTo>
                  <a:close/>
                </a:path>
                <a:path w="7014209" h="147320">
                  <a:moveTo>
                    <a:pt x="219189" y="39928"/>
                  </a:moveTo>
                  <a:lnTo>
                    <a:pt x="196329" y="39928"/>
                  </a:lnTo>
                  <a:lnTo>
                    <a:pt x="196329" y="143471"/>
                  </a:lnTo>
                  <a:lnTo>
                    <a:pt x="219189" y="143471"/>
                  </a:lnTo>
                  <a:lnTo>
                    <a:pt x="219189" y="39928"/>
                  </a:lnTo>
                  <a:close/>
                </a:path>
                <a:path w="7014209" h="147320">
                  <a:moveTo>
                    <a:pt x="219189" y="0"/>
                  </a:moveTo>
                  <a:lnTo>
                    <a:pt x="196329" y="0"/>
                  </a:lnTo>
                  <a:lnTo>
                    <a:pt x="196329" y="22466"/>
                  </a:lnTo>
                  <a:lnTo>
                    <a:pt x="219189" y="22466"/>
                  </a:lnTo>
                  <a:lnTo>
                    <a:pt x="219189" y="0"/>
                  </a:lnTo>
                  <a:close/>
                </a:path>
                <a:path w="7014209" h="147320">
                  <a:moveTo>
                    <a:pt x="337921" y="104343"/>
                  </a:moveTo>
                  <a:lnTo>
                    <a:pt x="315468" y="104343"/>
                  </a:lnTo>
                  <a:lnTo>
                    <a:pt x="314261" y="111963"/>
                  </a:lnTo>
                  <a:lnTo>
                    <a:pt x="311454" y="117983"/>
                  </a:lnTo>
                  <a:lnTo>
                    <a:pt x="302641" y="126009"/>
                  </a:lnTo>
                  <a:lnTo>
                    <a:pt x="297230" y="128016"/>
                  </a:lnTo>
                  <a:lnTo>
                    <a:pt x="281584" y="128016"/>
                  </a:lnTo>
                  <a:lnTo>
                    <a:pt x="262737" y="91490"/>
                  </a:lnTo>
                  <a:lnTo>
                    <a:pt x="263194" y="83375"/>
                  </a:lnTo>
                  <a:lnTo>
                    <a:pt x="282384" y="54368"/>
                  </a:lnTo>
                  <a:lnTo>
                    <a:pt x="297230" y="54368"/>
                  </a:lnTo>
                  <a:lnTo>
                    <a:pt x="314464" y="74637"/>
                  </a:lnTo>
                  <a:lnTo>
                    <a:pt x="337121" y="74637"/>
                  </a:lnTo>
                  <a:lnTo>
                    <a:pt x="316382" y="42392"/>
                  </a:lnTo>
                  <a:lnTo>
                    <a:pt x="291007" y="36715"/>
                  </a:lnTo>
                  <a:lnTo>
                    <a:pt x="279730" y="37693"/>
                  </a:lnTo>
                  <a:lnTo>
                    <a:pt x="247256" y="60159"/>
                  </a:lnTo>
                  <a:lnTo>
                    <a:pt x="239483" y="92697"/>
                  </a:lnTo>
                  <a:lnTo>
                    <a:pt x="240347" y="104140"/>
                  </a:lnTo>
                  <a:lnTo>
                    <a:pt x="260807" y="137871"/>
                  </a:lnTo>
                  <a:lnTo>
                    <a:pt x="290410" y="146075"/>
                  </a:lnTo>
                  <a:lnTo>
                    <a:pt x="299656" y="145389"/>
                  </a:lnTo>
                  <a:lnTo>
                    <a:pt x="328803" y="128016"/>
                  </a:lnTo>
                  <a:lnTo>
                    <a:pt x="332867" y="121551"/>
                  </a:lnTo>
                  <a:lnTo>
                    <a:pt x="336054" y="113449"/>
                  </a:lnTo>
                  <a:lnTo>
                    <a:pt x="337921" y="104343"/>
                  </a:lnTo>
                  <a:close/>
                </a:path>
                <a:path w="7014209" h="147320">
                  <a:moveTo>
                    <a:pt x="449529" y="94907"/>
                  </a:moveTo>
                  <a:lnTo>
                    <a:pt x="448703" y="82219"/>
                  </a:lnTo>
                  <a:lnTo>
                    <a:pt x="448665" y="82067"/>
                  </a:lnTo>
                  <a:lnTo>
                    <a:pt x="446227" y="70954"/>
                  </a:lnTo>
                  <a:lnTo>
                    <a:pt x="426681" y="44323"/>
                  </a:lnTo>
                  <a:lnTo>
                    <a:pt x="426681" y="82067"/>
                  </a:lnTo>
                  <a:lnTo>
                    <a:pt x="373545" y="82067"/>
                  </a:lnTo>
                  <a:lnTo>
                    <a:pt x="374548" y="73037"/>
                  </a:lnTo>
                  <a:lnTo>
                    <a:pt x="377355" y="66014"/>
                  </a:lnTo>
                  <a:lnTo>
                    <a:pt x="386575" y="56375"/>
                  </a:lnTo>
                  <a:lnTo>
                    <a:pt x="392595" y="53975"/>
                  </a:lnTo>
                  <a:lnTo>
                    <a:pt x="407631" y="53975"/>
                  </a:lnTo>
                  <a:lnTo>
                    <a:pt x="413639" y="56578"/>
                  </a:lnTo>
                  <a:lnTo>
                    <a:pt x="423265" y="66611"/>
                  </a:lnTo>
                  <a:lnTo>
                    <a:pt x="425869" y="73431"/>
                  </a:lnTo>
                  <a:lnTo>
                    <a:pt x="426681" y="82067"/>
                  </a:lnTo>
                  <a:lnTo>
                    <a:pt x="426681" y="44323"/>
                  </a:lnTo>
                  <a:lnTo>
                    <a:pt x="420687" y="40830"/>
                  </a:lnTo>
                  <a:lnTo>
                    <a:pt x="411124" y="37896"/>
                  </a:lnTo>
                  <a:lnTo>
                    <a:pt x="400405" y="36918"/>
                  </a:lnTo>
                  <a:lnTo>
                    <a:pt x="389928" y="37922"/>
                  </a:lnTo>
                  <a:lnTo>
                    <a:pt x="358152" y="61264"/>
                  </a:lnTo>
                  <a:lnTo>
                    <a:pt x="350291" y="92900"/>
                  </a:lnTo>
                  <a:lnTo>
                    <a:pt x="351116" y="104267"/>
                  </a:lnTo>
                  <a:lnTo>
                    <a:pt x="371436" y="138417"/>
                  </a:lnTo>
                  <a:lnTo>
                    <a:pt x="401218" y="146875"/>
                  </a:lnTo>
                  <a:lnTo>
                    <a:pt x="409663" y="146304"/>
                  </a:lnTo>
                  <a:lnTo>
                    <a:pt x="439026" y="130022"/>
                  </a:lnTo>
                  <a:lnTo>
                    <a:pt x="441985" y="126187"/>
                  </a:lnTo>
                  <a:lnTo>
                    <a:pt x="445617" y="119138"/>
                  </a:lnTo>
                  <a:lnTo>
                    <a:pt x="448132" y="111163"/>
                  </a:lnTo>
                  <a:lnTo>
                    <a:pt x="426275" y="111163"/>
                  </a:lnTo>
                  <a:lnTo>
                    <a:pt x="423875" y="117779"/>
                  </a:lnTo>
                  <a:lnTo>
                    <a:pt x="420865" y="122593"/>
                  </a:lnTo>
                  <a:lnTo>
                    <a:pt x="412838" y="128612"/>
                  </a:lnTo>
                  <a:lnTo>
                    <a:pt x="407835" y="130022"/>
                  </a:lnTo>
                  <a:lnTo>
                    <a:pt x="392785" y="130022"/>
                  </a:lnTo>
                  <a:lnTo>
                    <a:pt x="373138" y="97320"/>
                  </a:lnTo>
                  <a:lnTo>
                    <a:pt x="449529" y="97320"/>
                  </a:lnTo>
                  <a:lnTo>
                    <a:pt x="449529" y="94907"/>
                  </a:lnTo>
                  <a:close/>
                </a:path>
                <a:path w="7014209" h="147320">
                  <a:moveTo>
                    <a:pt x="6772262" y="92290"/>
                  </a:moveTo>
                  <a:lnTo>
                    <a:pt x="6747205" y="67056"/>
                  </a:lnTo>
                  <a:lnTo>
                    <a:pt x="6747205" y="96100"/>
                  </a:lnTo>
                  <a:lnTo>
                    <a:pt x="6747205" y="109143"/>
                  </a:lnTo>
                  <a:lnTo>
                    <a:pt x="6744424" y="114973"/>
                  </a:lnTo>
                  <a:lnTo>
                    <a:pt x="6739014" y="118173"/>
                  </a:lnTo>
                  <a:lnTo>
                    <a:pt x="6733387" y="121386"/>
                  </a:lnTo>
                  <a:lnTo>
                    <a:pt x="6725983" y="122999"/>
                  </a:lnTo>
                  <a:lnTo>
                    <a:pt x="6678866" y="122999"/>
                  </a:lnTo>
                  <a:lnTo>
                    <a:pt x="6678866" y="78244"/>
                  </a:lnTo>
                  <a:lnTo>
                    <a:pt x="6720357" y="78244"/>
                  </a:lnTo>
                  <a:lnTo>
                    <a:pt x="6747205" y="96100"/>
                  </a:lnTo>
                  <a:lnTo>
                    <a:pt x="6747205" y="67056"/>
                  </a:lnTo>
                  <a:lnTo>
                    <a:pt x="6745427" y="66611"/>
                  </a:lnTo>
                  <a:lnTo>
                    <a:pt x="6751434" y="64198"/>
                  </a:lnTo>
                  <a:lnTo>
                    <a:pt x="6756451" y="60388"/>
                  </a:lnTo>
                  <a:lnTo>
                    <a:pt x="6756590" y="60185"/>
                  </a:lnTo>
                  <a:lnTo>
                    <a:pt x="6760235" y="54965"/>
                  </a:lnTo>
                  <a:lnTo>
                    <a:pt x="6763855" y="49555"/>
                  </a:lnTo>
                  <a:lnTo>
                    <a:pt x="6765861" y="43332"/>
                  </a:lnTo>
                  <a:lnTo>
                    <a:pt x="6765861" y="36512"/>
                  </a:lnTo>
                  <a:lnTo>
                    <a:pt x="6741020" y="3797"/>
                  </a:lnTo>
                  <a:lnTo>
                    <a:pt x="6741020" y="32499"/>
                  </a:lnTo>
                  <a:lnTo>
                    <a:pt x="6741020" y="47752"/>
                  </a:lnTo>
                  <a:lnTo>
                    <a:pt x="6738633" y="52768"/>
                  </a:lnTo>
                  <a:lnTo>
                    <a:pt x="6734175" y="55778"/>
                  </a:lnTo>
                  <a:lnTo>
                    <a:pt x="6729603" y="58788"/>
                  </a:lnTo>
                  <a:lnTo>
                    <a:pt x="6722592" y="60185"/>
                  </a:lnTo>
                  <a:lnTo>
                    <a:pt x="6678866" y="60185"/>
                  </a:lnTo>
                  <a:lnTo>
                    <a:pt x="6678866" y="20853"/>
                  </a:lnTo>
                  <a:lnTo>
                    <a:pt x="6722364" y="20853"/>
                  </a:lnTo>
                  <a:lnTo>
                    <a:pt x="6728993" y="22263"/>
                  </a:lnTo>
                  <a:lnTo>
                    <a:pt x="6733781" y="24676"/>
                  </a:lnTo>
                  <a:lnTo>
                    <a:pt x="6738633" y="27279"/>
                  </a:lnTo>
                  <a:lnTo>
                    <a:pt x="6741020" y="32499"/>
                  </a:lnTo>
                  <a:lnTo>
                    <a:pt x="6741020" y="3797"/>
                  </a:lnTo>
                  <a:lnTo>
                    <a:pt x="6739255" y="3098"/>
                  </a:lnTo>
                  <a:lnTo>
                    <a:pt x="6730060" y="1219"/>
                  </a:lnTo>
                  <a:lnTo>
                    <a:pt x="6719583" y="596"/>
                  </a:lnTo>
                  <a:lnTo>
                    <a:pt x="6654419" y="596"/>
                  </a:lnTo>
                  <a:lnTo>
                    <a:pt x="6654419" y="143459"/>
                  </a:lnTo>
                  <a:lnTo>
                    <a:pt x="6727152" y="143459"/>
                  </a:lnTo>
                  <a:lnTo>
                    <a:pt x="6765201" y="125615"/>
                  </a:lnTo>
                  <a:lnTo>
                    <a:pt x="6772262" y="101320"/>
                  </a:lnTo>
                  <a:lnTo>
                    <a:pt x="6772262" y="92290"/>
                  </a:lnTo>
                  <a:close/>
                </a:path>
                <a:path w="7014209" h="147320">
                  <a:moveTo>
                    <a:pt x="6892404" y="91694"/>
                  </a:moveTo>
                  <a:lnTo>
                    <a:pt x="6880771" y="54965"/>
                  </a:lnTo>
                  <a:lnTo>
                    <a:pt x="6869341" y="44577"/>
                  </a:lnTo>
                  <a:lnTo>
                    <a:pt x="6869341" y="91490"/>
                  </a:lnTo>
                  <a:lnTo>
                    <a:pt x="6868858" y="99758"/>
                  </a:lnTo>
                  <a:lnTo>
                    <a:pt x="6849288" y="128816"/>
                  </a:lnTo>
                  <a:lnTo>
                    <a:pt x="6831254" y="128816"/>
                  </a:lnTo>
                  <a:lnTo>
                    <a:pt x="6811035" y="91694"/>
                  </a:lnTo>
                  <a:lnTo>
                    <a:pt x="6811518" y="83680"/>
                  </a:lnTo>
                  <a:lnTo>
                    <a:pt x="6831076" y="54965"/>
                  </a:lnTo>
                  <a:lnTo>
                    <a:pt x="6849288" y="54965"/>
                  </a:lnTo>
                  <a:lnTo>
                    <a:pt x="6869341" y="91490"/>
                  </a:lnTo>
                  <a:lnTo>
                    <a:pt x="6869341" y="44577"/>
                  </a:lnTo>
                  <a:lnTo>
                    <a:pt x="6861848" y="40652"/>
                  </a:lnTo>
                  <a:lnTo>
                    <a:pt x="6851828" y="37846"/>
                  </a:lnTo>
                  <a:lnTo>
                    <a:pt x="6840664" y="36906"/>
                  </a:lnTo>
                  <a:lnTo>
                    <a:pt x="6829234" y="37846"/>
                  </a:lnTo>
                  <a:lnTo>
                    <a:pt x="6795897" y="59893"/>
                  </a:lnTo>
                  <a:lnTo>
                    <a:pt x="6787972" y="91694"/>
                  </a:lnTo>
                  <a:lnTo>
                    <a:pt x="6788836" y="103695"/>
                  </a:lnTo>
                  <a:lnTo>
                    <a:pt x="6809880" y="138379"/>
                  </a:lnTo>
                  <a:lnTo>
                    <a:pt x="6840664" y="146672"/>
                  </a:lnTo>
                  <a:lnTo>
                    <a:pt x="6851955" y="145757"/>
                  </a:lnTo>
                  <a:lnTo>
                    <a:pt x="6862026" y="143014"/>
                  </a:lnTo>
                  <a:lnTo>
                    <a:pt x="6870827" y="138379"/>
                  </a:lnTo>
                  <a:lnTo>
                    <a:pt x="6878371" y="131826"/>
                  </a:lnTo>
                  <a:lnTo>
                    <a:pt x="6880644" y="128816"/>
                  </a:lnTo>
                  <a:lnTo>
                    <a:pt x="6884454" y="123774"/>
                  </a:lnTo>
                  <a:lnTo>
                    <a:pt x="6888848" y="114388"/>
                  </a:lnTo>
                  <a:lnTo>
                    <a:pt x="6891502" y="103695"/>
                  </a:lnTo>
                  <a:lnTo>
                    <a:pt x="6892404" y="91694"/>
                  </a:lnTo>
                  <a:close/>
                </a:path>
                <a:path w="7014209" h="147320">
                  <a:moveTo>
                    <a:pt x="7014096" y="90893"/>
                  </a:moveTo>
                  <a:lnTo>
                    <a:pt x="7013295" y="79413"/>
                  </a:lnTo>
                  <a:lnTo>
                    <a:pt x="7010921" y="69088"/>
                  </a:lnTo>
                  <a:lnTo>
                    <a:pt x="7006971" y="59931"/>
                  </a:lnTo>
                  <a:lnTo>
                    <a:pt x="7003948" y="55575"/>
                  </a:lnTo>
                  <a:lnTo>
                    <a:pt x="7002424" y="53365"/>
                  </a:lnTo>
                  <a:lnTo>
                    <a:pt x="7001446" y="51955"/>
                  </a:lnTo>
                  <a:lnTo>
                    <a:pt x="6994652" y="45605"/>
                  </a:lnTo>
                  <a:lnTo>
                    <a:pt x="6991007" y="43459"/>
                  </a:lnTo>
                  <a:lnTo>
                    <a:pt x="6991007" y="90893"/>
                  </a:lnTo>
                  <a:lnTo>
                    <a:pt x="6990994" y="91897"/>
                  </a:lnTo>
                  <a:lnTo>
                    <a:pt x="6970992" y="127812"/>
                  </a:lnTo>
                  <a:lnTo>
                    <a:pt x="6953504" y="127812"/>
                  </a:lnTo>
                  <a:lnTo>
                    <a:pt x="6933666" y="91897"/>
                  </a:lnTo>
                  <a:lnTo>
                    <a:pt x="6934124" y="83883"/>
                  </a:lnTo>
                  <a:lnTo>
                    <a:pt x="6953504" y="55575"/>
                  </a:lnTo>
                  <a:lnTo>
                    <a:pt x="6971157" y="55575"/>
                  </a:lnTo>
                  <a:lnTo>
                    <a:pt x="6991007" y="90893"/>
                  </a:lnTo>
                  <a:lnTo>
                    <a:pt x="6991007" y="43459"/>
                  </a:lnTo>
                  <a:lnTo>
                    <a:pt x="6986879" y="41021"/>
                  </a:lnTo>
                  <a:lnTo>
                    <a:pt x="6978116" y="38252"/>
                  </a:lnTo>
                  <a:lnTo>
                    <a:pt x="6968363" y="37312"/>
                  </a:lnTo>
                  <a:lnTo>
                    <a:pt x="6957796" y="38328"/>
                  </a:lnTo>
                  <a:lnTo>
                    <a:pt x="6948627" y="41351"/>
                  </a:lnTo>
                  <a:lnTo>
                    <a:pt x="6940855" y="46367"/>
                  </a:lnTo>
                  <a:lnTo>
                    <a:pt x="6934454" y="53365"/>
                  </a:lnTo>
                  <a:lnTo>
                    <a:pt x="6934454" y="596"/>
                  </a:lnTo>
                  <a:lnTo>
                    <a:pt x="6911835" y="596"/>
                  </a:lnTo>
                  <a:lnTo>
                    <a:pt x="6911835" y="143459"/>
                  </a:lnTo>
                  <a:lnTo>
                    <a:pt x="6933285" y="143459"/>
                  </a:lnTo>
                  <a:lnTo>
                    <a:pt x="6933285" y="129413"/>
                  </a:lnTo>
                  <a:lnTo>
                    <a:pt x="6939242" y="136791"/>
                  </a:lnTo>
                  <a:lnTo>
                    <a:pt x="6946887" y="142062"/>
                  </a:lnTo>
                  <a:lnTo>
                    <a:pt x="6956209" y="145211"/>
                  </a:lnTo>
                  <a:lnTo>
                    <a:pt x="6967144" y="146265"/>
                  </a:lnTo>
                  <a:lnTo>
                    <a:pt x="6977177" y="145326"/>
                  </a:lnTo>
                  <a:lnTo>
                    <a:pt x="7010819" y="113614"/>
                  </a:lnTo>
                  <a:lnTo>
                    <a:pt x="7013270" y="102895"/>
                  </a:lnTo>
                  <a:lnTo>
                    <a:pt x="7014096" y="90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67399" y="3634804"/>
              <a:ext cx="266065" cy="299720"/>
            </a:xfrm>
            <a:custGeom>
              <a:avLst/>
              <a:gdLst/>
              <a:ahLst/>
              <a:cxnLst/>
              <a:rect l="l" t="t" r="r" b="b"/>
              <a:pathLst>
                <a:path w="266064" h="299720">
                  <a:moveTo>
                    <a:pt x="86933" y="169306"/>
                  </a:moveTo>
                  <a:lnTo>
                    <a:pt x="79504" y="169306"/>
                  </a:lnTo>
                  <a:lnTo>
                    <a:pt x="48559" y="175464"/>
                  </a:lnTo>
                  <a:lnTo>
                    <a:pt x="23288" y="192253"/>
                  </a:lnTo>
                  <a:lnTo>
                    <a:pt x="6248" y="217147"/>
                  </a:lnTo>
                  <a:lnTo>
                    <a:pt x="0" y="247619"/>
                  </a:lnTo>
                  <a:lnTo>
                    <a:pt x="0" y="272078"/>
                  </a:lnTo>
                  <a:lnTo>
                    <a:pt x="2195" y="282783"/>
                  </a:lnTo>
                  <a:lnTo>
                    <a:pt x="8184" y="291531"/>
                  </a:lnTo>
                  <a:lnTo>
                    <a:pt x="17067" y="297431"/>
                  </a:lnTo>
                  <a:lnTo>
                    <a:pt x="27947" y="299596"/>
                  </a:lnTo>
                  <a:lnTo>
                    <a:pt x="237994" y="299596"/>
                  </a:lnTo>
                  <a:lnTo>
                    <a:pt x="248874" y="297431"/>
                  </a:lnTo>
                  <a:lnTo>
                    <a:pt x="257758" y="291531"/>
                  </a:lnTo>
                  <a:lnTo>
                    <a:pt x="263746" y="282783"/>
                  </a:lnTo>
                  <a:lnTo>
                    <a:pt x="263871" y="282178"/>
                  </a:lnTo>
                  <a:lnTo>
                    <a:pt x="22322" y="282178"/>
                  </a:lnTo>
                  <a:lnTo>
                    <a:pt x="17705" y="277646"/>
                  </a:lnTo>
                  <a:lnTo>
                    <a:pt x="17705" y="247619"/>
                  </a:lnTo>
                  <a:lnTo>
                    <a:pt x="22567" y="223925"/>
                  </a:lnTo>
                  <a:lnTo>
                    <a:pt x="35820" y="204568"/>
                  </a:lnTo>
                  <a:lnTo>
                    <a:pt x="55466" y="191513"/>
                  </a:lnTo>
                  <a:lnTo>
                    <a:pt x="79504" y="186725"/>
                  </a:lnTo>
                  <a:lnTo>
                    <a:pt x="234332" y="186725"/>
                  </a:lnTo>
                  <a:lnTo>
                    <a:pt x="222276" y="178715"/>
                  </a:lnTo>
                  <a:lnTo>
                    <a:pt x="132971" y="178715"/>
                  </a:lnTo>
                  <a:lnTo>
                    <a:pt x="123243" y="178307"/>
                  </a:lnTo>
                  <a:lnTo>
                    <a:pt x="115055" y="177232"/>
                  </a:lnTo>
                  <a:lnTo>
                    <a:pt x="108066" y="175715"/>
                  </a:lnTo>
                  <a:lnTo>
                    <a:pt x="101938" y="173977"/>
                  </a:lnTo>
                  <a:lnTo>
                    <a:pt x="86933" y="169306"/>
                  </a:lnTo>
                  <a:close/>
                </a:path>
                <a:path w="266064" h="299720">
                  <a:moveTo>
                    <a:pt x="234332" y="186725"/>
                  </a:moveTo>
                  <a:lnTo>
                    <a:pt x="186438" y="186725"/>
                  </a:lnTo>
                  <a:lnTo>
                    <a:pt x="210476" y="191513"/>
                  </a:lnTo>
                  <a:lnTo>
                    <a:pt x="230121" y="204568"/>
                  </a:lnTo>
                  <a:lnTo>
                    <a:pt x="243375" y="223925"/>
                  </a:lnTo>
                  <a:lnTo>
                    <a:pt x="248237" y="247619"/>
                  </a:lnTo>
                  <a:lnTo>
                    <a:pt x="248237" y="277646"/>
                  </a:lnTo>
                  <a:lnTo>
                    <a:pt x="243620" y="282178"/>
                  </a:lnTo>
                  <a:lnTo>
                    <a:pt x="263871" y="282178"/>
                  </a:lnTo>
                  <a:lnTo>
                    <a:pt x="265942" y="272078"/>
                  </a:lnTo>
                  <a:lnTo>
                    <a:pt x="265942" y="247619"/>
                  </a:lnTo>
                  <a:lnTo>
                    <a:pt x="259694" y="217147"/>
                  </a:lnTo>
                  <a:lnTo>
                    <a:pt x="242654" y="192253"/>
                  </a:lnTo>
                  <a:lnTo>
                    <a:pt x="234332" y="186725"/>
                  </a:lnTo>
                  <a:close/>
                </a:path>
                <a:path w="266064" h="299720">
                  <a:moveTo>
                    <a:pt x="183425" y="186725"/>
                  </a:moveTo>
                  <a:lnTo>
                    <a:pt x="82517" y="186725"/>
                  </a:lnTo>
                  <a:lnTo>
                    <a:pt x="85508" y="187332"/>
                  </a:lnTo>
                  <a:lnTo>
                    <a:pt x="90453" y="188692"/>
                  </a:lnTo>
                  <a:lnTo>
                    <a:pt x="132971" y="196128"/>
                  </a:lnTo>
                  <a:lnTo>
                    <a:pt x="143364" y="195727"/>
                  </a:lnTo>
                  <a:lnTo>
                    <a:pt x="175477" y="188692"/>
                  </a:lnTo>
                  <a:lnTo>
                    <a:pt x="180428" y="187332"/>
                  </a:lnTo>
                  <a:lnTo>
                    <a:pt x="183425" y="186725"/>
                  </a:lnTo>
                  <a:close/>
                </a:path>
                <a:path w="266064" h="299720">
                  <a:moveTo>
                    <a:pt x="186438" y="169306"/>
                  </a:moveTo>
                  <a:lnTo>
                    <a:pt x="179042" y="169306"/>
                  </a:lnTo>
                  <a:lnTo>
                    <a:pt x="164026" y="173977"/>
                  </a:lnTo>
                  <a:lnTo>
                    <a:pt x="157892" y="175715"/>
                  </a:lnTo>
                  <a:lnTo>
                    <a:pt x="150896" y="177232"/>
                  </a:lnTo>
                  <a:lnTo>
                    <a:pt x="142701" y="178307"/>
                  </a:lnTo>
                  <a:lnTo>
                    <a:pt x="132971" y="178715"/>
                  </a:lnTo>
                  <a:lnTo>
                    <a:pt x="222276" y="178715"/>
                  </a:lnTo>
                  <a:lnTo>
                    <a:pt x="217382" y="175464"/>
                  </a:lnTo>
                  <a:lnTo>
                    <a:pt x="186438" y="169306"/>
                  </a:lnTo>
                  <a:close/>
                </a:path>
                <a:path w="266064" h="299720">
                  <a:moveTo>
                    <a:pt x="132971" y="0"/>
                  </a:moveTo>
                  <a:lnTo>
                    <a:pt x="103504" y="5859"/>
                  </a:lnTo>
                  <a:lnTo>
                    <a:pt x="79448" y="21837"/>
                  </a:lnTo>
                  <a:lnTo>
                    <a:pt x="63232" y="45534"/>
                  </a:lnTo>
                  <a:lnTo>
                    <a:pt x="57287" y="74550"/>
                  </a:lnTo>
                  <a:lnTo>
                    <a:pt x="63232" y="103567"/>
                  </a:lnTo>
                  <a:lnTo>
                    <a:pt x="79448" y="127264"/>
                  </a:lnTo>
                  <a:lnTo>
                    <a:pt x="103504" y="143242"/>
                  </a:lnTo>
                  <a:lnTo>
                    <a:pt x="132971" y="149101"/>
                  </a:lnTo>
                  <a:lnTo>
                    <a:pt x="162437" y="143242"/>
                  </a:lnTo>
                  <a:lnTo>
                    <a:pt x="179841" y="131683"/>
                  </a:lnTo>
                  <a:lnTo>
                    <a:pt x="132971" y="131683"/>
                  </a:lnTo>
                  <a:lnTo>
                    <a:pt x="110436" y="127184"/>
                  </a:lnTo>
                  <a:lnTo>
                    <a:pt x="92001" y="114926"/>
                  </a:lnTo>
                  <a:lnTo>
                    <a:pt x="79555" y="96763"/>
                  </a:lnTo>
                  <a:lnTo>
                    <a:pt x="74987" y="74550"/>
                  </a:lnTo>
                  <a:lnTo>
                    <a:pt x="79555" y="52337"/>
                  </a:lnTo>
                  <a:lnTo>
                    <a:pt x="92001" y="34174"/>
                  </a:lnTo>
                  <a:lnTo>
                    <a:pt x="110436" y="21916"/>
                  </a:lnTo>
                  <a:lnTo>
                    <a:pt x="132971" y="17418"/>
                  </a:lnTo>
                  <a:lnTo>
                    <a:pt x="179841" y="17418"/>
                  </a:lnTo>
                  <a:lnTo>
                    <a:pt x="162437" y="5859"/>
                  </a:lnTo>
                  <a:lnTo>
                    <a:pt x="132971" y="0"/>
                  </a:lnTo>
                  <a:close/>
                </a:path>
                <a:path w="266064" h="299720">
                  <a:moveTo>
                    <a:pt x="179841" y="17418"/>
                  </a:moveTo>
                  <a:lnTo>
                    <a:pt x="132971" y="17418"/>
                  </a:lnTo>
                  <a:lnTo>
                    <a:pt x="155506" y="21916"/>
                  </a:lnTo>
                  <a:lnTo>
                    <a:pt x="173941" y="34174"/>
                  </a:lnTo>
                  <a:lnTo>
                    <a:pt x="186386" y="52337"/>
                  </a:lnTo>
                  <a:lnTo>
                    <a:pt x="190955" y="74550"/>
                  </a:lnTo>
                  <a:lnTo>
                    <a:pt x="186386" y="96763"/>
                  </a:lnTo>
                  <a:lnTo>
                    <a:pt x="173941" y="114926"/>
                  </a:lnTo>
                  <a:lnTo>
                    <a:pt x="155506" y="127184"/>
                  </a:lnTo>
                  <a:lnTo>
                    <a:pt x="132971" y="131683"/>
                  </a:lnTo>
                  <a:lnTo>
                    <a:pt x="179841" y="131683"/>
                  </a:lnTo>
                  <a:lnTo>
                    <a:pt x="186493" y="127264"/>
                  </a:lnTo>
                  <a:lnTo>
                    <a:pt x="202709" y="103567"/>
                  </a:lnTo>
                  <a:lnTo>
                    <a:pt x="208654" y="74550"/>
                  </a:lnTo>
                  <a:lnTo>
                    <a:pt x="202709" y="45534"/>
                  </a:lnTo>
                  <a:lnTo>
                    <a:pt x="186493" y="21837"/>
                  </a:lnTo>
                  <a:lnTo>
                    <a:pt x="179841" y="17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65811" y="3633217"/>
              <a:ext cx="269240" cy="302895"/>
            </a:xfrm>
            <a:custGeom>
              <a:avLst/>
              <a:gdLst/>
              <a:ahLst/>
              <a:cxnLst/>
              <a:rect l="l" t="t" r="r" b="b"/>
              <a:pathLst>
                <a:path w="269239" h="302895">
                  <a:moveTo>
                    <a:pt x="81091" y="169421"/>
                  </a:moveTo>
                  <a:lnTo>
                    <a:pt x="49538" y="175771"/>
                  </a:lnTo>
                  <a:lnTo>
                    <a:pt x="23761" y="193551"/>
                  </a:lnTo>
                  <a:lnTo>
                    <a:pt x="6376" y="218951"/>
                  </a:lnTo>
                  <a:lnTo>
                    <a:pt x="0" y="249431"/>
                  </a:lnTo>
                  <a:lnTo>
                    <a:pt x="0" y="274831"/>
                  </a:lnTo>
                  <a:lnTo>
                    <a:pt x="2323" y="286261"/>
                  </a:lnTo>
                  <a:lnTo>
                    <a:pt x="8657" y="295151"/>
                  </a:lnTo>
                  <a:lnTo>
                    <a:pt x="18046" y="301501"/>
                  </a:lnTo>
                  <a:lnTo>
                    <a:pt x="29535" y="302771"/>
                  </a:lnTo>
                  <a:lnTo>
                    <a:pt x="29535" y="300231"/>
                  </a:lnTo>
                  <a:lnTo>
                    <a:pt x="19263" y="297691"/>
                  </a:lnTo>
                  <a:lnTo>
                    <a:pt x="10885" y="292611"/>
                  </a:lnTo>
                  <a:lnTo>
                    <a:pt x="5242" y="284991"/>
                  </a:lnTo>
                  <a:lnTo>
                    <a:pt x="3175" y="274831"/>
                  </a:lnTo>
                  <a:lnTo>
                    <a:pt x="3175" y="249431"/>
                  </a:lnTo>
                  <a:lnTo>
                    <a:pt x="9295" y="220221"/>
                  </a:lnTo>
                  <a:lnTo>
                    <a:pt x="25989" y="196091"/>
                  </a:lnTo>
                  <a:lnTo>
                    <a:pt x="50755" y="179581"/>
                  </a:lnTo>
                  <a:lnTo>
                    <a:pt x="81089" y="173232"/>
                  </a:lnTo>
                  <a:lnTo>
                    <a:pt x="81091" y="169421"/>
                  </a:lnTo>
                  <a:close/>
                </a:path>
                <a:path w="269239" h="302895">
                  <a:moveTo>
                    <a:pt x="239582" y="300231"/>
                  </a:moveTo>
                  <a:lnTo>
                    <a:pt x="29535" y="300231"/>
                  </a:lnTo>
                  <a:lnTo>
                    <a:pt x="29535" y="302771"/>
                  </a:lnTo>
                  <a:lnTo>
                    <a:pt x="239582" y="302771"/>
                  </a:lnTo>
                  <a:lnTo>
                    <a:pt x="239582" y="300231"/>
                  </a:lnTo>
                  <a:close/>
                </a:path>
                <a:path w="269239" h="302895">
                  <a:moveTo>
                    <a:pt x="188025" y="169421"/>
                  </a:moveTo>
                  <a:lnTo>
                    <a:pt x="188028" y="173232"/>
                  </a:lnTo>
                  <a:lnTo>
                    <a:pt x="218362" y="179581"/>
                  </a:lnTo>
                  <a:lnTo>
                    <a:pt x="243127" y="196091"/>
                  </a:lnTo>
                  <a:lnTo>
                    <a:pt x="259822" y="220221"/>
                  </a:lnTo>
                  <a:lnTo>
                    <a:pt x="265942" y="249431"/>
                  </a:lnTo>
                  <a:lnTo>
                    <a:pt x="265942" y="274831"/>
                  </a:lnTo>
                  <a:lnTo>
                    <a:pt x="263874" y="284991"/>
                  </a:lnTo>
                  <a:lnTo>
                    <a:pt x="258231" y="292611"/>
                  </a:lnTo>
                  <a:lnTo>
                    <a:pt x="249854" y="297691"/>
                  </a:lnTo>
                  <a:lnTo>
                    <a:pt x="239582" y="300231"/>
                  </a:lnTo>
                  <a:lnTo>
                    <a:pt x="239582" y="302771"/>
                  </a:lnTo>
                  <a:lnTo>
                    <a:pt x="251070" y="301501"/>
                  </a:lnTo>
                  <a:lnTo>
                    <a:pt x="260459" y="295151"/>
                  </a:lnTo>
                  <a:lnTo>
                    <a:pt x="266793" y="286261"/>
                  </a:lnTo>
                  <a:lnTo>
                    <a:pt x="269117" y="274831"/>
                  </a:lnTo>
                  <a:lnTo>
                    <a:pt x="269117" y="249431"/>
                  </a:lnTo>
                  <a:lnTo>
                    <a:pt x="262741" y="218951"/>
                  </a:lnTo>
                  <a:lnTo>
                    <a:pt x="245355" y="193551"/>
                  </a:lnTo>
                  <a:lnTo>
                    <a:pt x="219578" y="175771"/>
                  </a:lnTo>
                  <a:lnTo>
                    <a:pt x="188025" y="169421"/>
                  </a:lnTo>
                  <a:close/>
                </a:path>
                <a:path w="269239" h="302895">
                  <a:moveTo>
                    <a:pt x="81091" y="187201"/>
                  </a:moveTo>
                  <a:lnTo>
                    <a:pt x="56424" y="192296"/>
                  </a:lnTo>
                  <a:lnTo>
                    <a:pt x="36294" y="206251"/>
                  </a:lnTo>
                  <a:lnTo>
                    <a:pt x="22695" y="225301"/>
                  </a:lnTo>
                  <a:lnTo>
                    <a:pt x="17705" y="249431"/>
                  </a:lnTo>
                  <a:lnTo>
                    <a:pt x="17705" y="281181"/>
                  </a:lnTo>
                  <a:lnTo>
                    <a:pt x="23056" y="286261"/>
                  </a:lnTo>
                  <a:lnTo>
                    <a:pt x="29535" y="286261"/>
                  </a:lnTo>
                  <a:lnTo>
                    <a:pt x="29535" y="282451"/>
                  </a:lnTo>
                  <a:lnTo>
                    <a:pt x="24763" y="282451"/>
                  </a:lnTo>
                  <a:lnTo>
                    <a:pt x="20880" y="278641"/>
                  </a:lnTo>
                  <a:lnTo>
                    <a:pt x="20880" y="249431"/>
                  </a:lnTo>
                  <a:lnTo>
                    <a:pt x="25614" y="226571"/>
                  </a:lnTo>
                  <a:lnTo>
                    <a:pt x="38522" y="207521"/>
                  </a:lnTo>
                  <a:lnTo>
                    <a:pt x="57662" y="194821"/>
                  </a:lnTo>
                  <a:lnTo>
                    <a:pt x="81090" y="191011"/>
                  </a:lnTo>
                  <a:lnTo>
                    <a:pt x="81091" y="187201"/>
                  </a:lnTo>
                  <a:close/>
                </a:path>
                <a:path w="269239" h="302895">
                  <a:moveTo>
                    <a:pt x="239582" y="282451"/>
                  </a:moveTo>
                  <a:lnTo>
                    <a:pt x="29535" y="282451"/>
                  </a:lnTo>
                  <a:lnTo>
                    <a:pt x="29535" y="286261"/>
                  </a:lnTo>
                  <a:lnTo>
                    <a:pt x="239582" y="286261"/>
                  </a:lnTo>
                  <a:lnTo>
                    <a:pt x="239582" y="282451"/>
                  </a:lnTo>
                  <a:close/>
                </a:path>
                <a:path w="269239" h="302895">
                  <a:moveTo>
                    <a:pt x="188025" y="187201"/>
                  </a:moveTo>
                  <a:lnTo>
                    <a:pt x="188026" y="191011"/>
                  </a:lnTo>
                  <a:lnTo>
                    <a:pt x="211455" y="194821"/>
                  </a:lnTo>
                  <a:lnTo>
                    <a:pt x="230595" y="207521"/>
                  </a:lnTo>
                  <a:lnTo>
                    <a:pt x="243503" y="226571"/>
                  </a:lnTo>
                  <a:lnTo>
                    <a:pt x="248237" y="249431"/>
                  </a:lnTo>
                  <a:lnTo>
                    <a:pt x="248237" y="278641"/>
                  </a:lnTo>
                  <a:lnTo>
                    <a:pt x="244354" y="282451"/>
                  </a:lnTo>
                  <a:lnTo>
                    <a:pt x="239582" y="282451"/>
                  </a:lnTo>
                  <a:lnTo>
                    <a:pt x="239582" y="286261"/>
                  </a:lnTo>
                  <a:lnTo>
                    <a:pt x="246061" y="286261"/>
                  </a:lnTo>
                  <a:lnTo>
                    <a:pt x="251412" y="281181"/>
                  </a:lnTo>
                  <a:lnTo>
                    <a:pt x="251412" y="249431"/>
                  </a:lnTo>
                  <a:lnTo>
                    <a:pt x="246422" y="225301"/>
                  </a:lnTo>
                  <a:lnTo>
                    <a:pt x="232823" y="206251"/>
                  </a:lnTo>
                  <a:lnTo>
                    <a:pt x="212666" y="192280"/>
                  </a:lnTo>
                  <a:lnTo>
                    <a:pt x="188025" y="187201"/>
                  </a:lnTo>
                  <a:close/>
                </a:path>
                <a:path w="269239" h="302895">
                  <a:moveTo>
                    <a:pt x="101547" y="192282"/>
                  </a:moveTo>
                  <a:lnTo>
                    <a:pt x="100662" y="194821"/>
                  </a:lnTo>
                  <a:lnTo>
                    <a:pt x="107283" y="197361"/>
                  </a:lnTo>
                  <a:lnTo>
                    <a:pt x="114994" y="198631"/>
                  </a:lnTo>
                  <a:lnTo>
                    <a:pt x="124014" y="199901"/>
                  </a:lnTo>
                  <a:lnTo>
                    <a:pt x="134558" y="199901"/>
                  </a:lnTo>
                  <a:lnTo>
                    <a:pt x="134558" y="197361"/>
                  </a:lnTo>
                  <a:lnTo>
                    <a:pt x="124278" y="196091"/>
                  </a:lnTo>
                  <a:lnTo>
                    <a:pt x="115495" y="194821"/>
                  </a:lnTo>
                  <a:lnTo>
                    <a:pt x="107989" y="193551"/>
                  </a:lnTo>
                  <a:lnTo>
                    <a:pt x="101547" y="192282"/>
                  </a:lnTo>
                  <a:close/>
                </a:path>
                <a:path w="269239" h="302895">
                  <a:moveTo>
                    <a:pt x="167552" y="192281"/>
                  </a:moveTo>
                  <a:lnTo>
                    <a:pt x="160890" y="193586"/>
                  </a:lnTo>
                  <a:lnTo>
                    <a:pt x="153593" y="194821"/>
                  </a:lnTo>
                  <a:lnTo>
                    <a:pt x="144819" y="196091"/>
                  </a:lnTo>
                  <a:lnTo>
                    <a:pt x="134558" y="197361"/>
                  </a:lnTo>
                  <a:lnTo>
                    <a:pt x="134558" y="199901"/>
                  </a:lnTo>
                  <a:lnTo>
                    <a:pt x="145084" y="199901"/>
                  </a:lnTo>
                  <a:lnTo>
                    <a:pt x="154095" y="198631"/>
                  </a:lnTo>
                  <a:lnTo>
                    <a:pt x="161806" y="197361"/>
                  </a:lnTo>
                  <a:lnTo>
                    <a:pt x="168431" y="194821"/>
                  </a:lnTo>
                  <a:lnTo>
                    <a:pt x="167552" y="192281"/>
                  </a:lnTo>
                  <a:close/>
                </a:path>
                <a:path w="269239" h="302895">
                  <a:moveTo>
                    <a:pt x="96275" y="191011"/>
                  </a:moveTo>
                  <a:lnTo>
                    <a:pt x="95337" y="193551"/>
                  </a:lnTo>
                  <a:lnTo>
                    <a:pt x="98791" y="194821"/>
                  </a:lnTo>
                  <a:lnTo>
                    <a:pt x="100658" y="194821"/>
                  </a:lnTo>
                  <a:lnTo>
                    <a:pt x="101547" y="192281"/>
                  </a:lnTo>
                  <a:lnTo>
                    <a:pt x="96275" y="191011"/>
                  </a:lnTo>
                  <a:close/>
                </a:path>
                <a:path w="269239" h="302895">
                  <a:moveTo>
                    <a:pt x="172814" y="191011"/>
                  </a:moveTo>
                  <a:lnTo>
                    <a:pt x="169389" y="191011"/>
                  </a:lnTo>
                  <a:lnTo>
                    <a:pt x="167552" y="192281"/>
                  </a:lnTo>
                  <a:lnTo>
                    <a:pt x="168432" y="194821"/>
                  </a:lnTo>
                  <a:lnTo>
                    <a:pt x="170304" y="194821"/>
                  </a:lnTo>
                  <a:lnTo>
                    <a:pt x="173751" y="193551"/>
                  </a:lnTo>
                  <a:lnTo>
                    <a:pt x="172814" y="191011"/>
                  </a:lnTo>
                  <a:close/>
                </a:path>
                <a:path w="269239" h="302895">
                  <a:moveTo>
                    <a:pt x="167992" y="193551"/>
                  </a:moveTo>
                  <a:close/>
                </a:path>
                <a:path w="269239" h="302895">
                  <a:moveTo>
                    <a:pt x="167552" y="192281"/>
                  </a:moveTo>
                  <a:lnTo>
                    <a:pt x="167998" y="193569"/>
                  </a:lnTo>
                  <a:lnTo>
                    <a:pt x="167552" y="192281"/>
                  </a:lnTo>
                  <a:close/>
                </a:path>
                <a:path w="269239" h="302895">
                  <a:moveTo>
                    <a:pt x="90748" y="188471"/>
                  </a:moveTo>
                  <a:lnTo>
                    <a:pt x="89906" y="192281"/>
                  </a:lnTo>
                  <a:lnTo>
                    <a:pt x="91591" y="192281"/>
                  </a:lnTo>
                  <a:lnTo>
                    <a:pt x="95336" y="193551"/>
                  </a:lnTo>
                  <a:lnTo>
                    <a:pt x="96275" y="191011"/>
                  </a:lnTo>
                  <a:lnTo>
                    <a:pt x="90326" y="191011"/>
                  </a:lnTo>
                  <a:lnTo>
                    <a:pt x="90748" y="188471"/>
                  </a:lnTo>
                  <a:close/>
                </a:path>
                <a:path w="269239" h="302895">
                  <a:moveTo>
                    <a:pt x="173752" y="193551"/>
                  </a:moveTo>
                  <a:close/>
                </a:path>
                <a:path w="269239" h="302895">
                  <a:moveTo>
                    <a:pt x="178357" y="188471"/>
                  </a:moveTo>
                  <a:lnTo>
                    <a:pt x="176615" y="189741"/>
                  </a:lnTo>
                  <a:lnTo>
                    <a:pt x="172815" y="191011"/>
                  </a:lnTo>
                  <a:lnTo>
                    <a:pt x="173752" y="193551"/>
                  </a:lnTo>
                  <a:lnTo>
                    <a:pt x="177514" y="192281"/>
                  </a:lnTo>
                  <a:lnTo>
                    <a:pt x="179199" y="192281"/>
                  </a:lnTo>
                  <a:lnTo>
                    <a:pt x="178920" y="191011"/>
                  </a:lnTo>
                  <a:lnTo>
                    <a:pt x="178780" y="191011"/>
                  </a:lnTo>
                  <a:lnTo>
                    <a:pt x="178357" y="188471"/>
                  </a:lnTo>
                  <a:close/>
                </a:path>
                <a:path w="269239" h="302895">
                  <a:moveTo>
                    <a:pt x="90326" y="190376"/>
                  </a:moveTo>
                  <a:lnTo>
                    <a:pt x="89906" y="192281"/>
                  </a:lnTo>
                  <a:lnTo>
                    <a:pt x="90326" y="190376"/>
                  </a:lnTo>
                  <a:close/>
                </a:path>
                <a:path w="269239" h="302895">
                  <a:moveTo>
                    <a:pt x="96275" y="191011"/>
                  </a:moveTo>
                  <a:lnTo>
                    <a:pt x="95806" y="192281"/>
                  </a:lnTo>
                  <a:lnTo>
                    <a:pt x="96275" y="191011"/>
                  </a:lnTo>
                  <a:close/>
                </a:path>
                <a:path w="269239" h="302895">
                  <a:moveTo>
                    <a:pt x="84313" y="187201"/>
                  </a:moveTo>
                  <a:lnTo>
                    <a:pt x="81091" y="187201"/>
                  </a:lnTo>
                  <a:lnTo>
                    <a:pt x="81091" y="191011"/>
                  </a:lnTo>
                  <a:lnTo>
                    <a:pt x="86728" y="191011"/>
                  </a:lnTo>
                  <a:lnTo>
                    <a:pt x="89903" y="192280"/>
                  </a:lnTo>
                  <a:lnTo>
                    <a:pt x="90746" y="188471"/>
                  </a:lnTo>
                  <a:lnTo>
                    <a:pt x="87463" y="188471"/>
                  </a:lnTo>
                  <a:lnTo>
                    <a:pt x="84313" y="187201"/>
                  </a:lnTo>
                  <a:close/>
                </a:path>
                <a:path w="269239" h="302895">
                  <a:moveTo>
                    <a:pt x="188025" y="187201"/>
                  </a:moveTo>
                  <a:lnTo>
                    <a:pt x="184803" y="187201"/>
                  </a:lnTo>
                  <a:lnTo>
                    <a:pt x="181648" y="188471"/>
                  </a:lnTo>
                  <a:lnTo>
                    <a:pt x="178361" y="188471"/>
                  </a:lnTo>
                  <a:lnTo>
                    <a:pt x="179202" y="192280"/>
                  </a:lnTo>
                  <a:lnTo>
                    <a:pt x="182384" y="191011"/>
                  </a:lnTo>
                  <a:lnTo>
                    <a:pt x="188025" y="191011"/>
                  </a:lnTo>
                  <a:lnTo>
                    <a:pt x="188025" y="187201"/>
                  </a:lnTo>
                  <a:close/>
                </a:path>
                <a:path w="269239" h="302895">
                  <a:moveTo>
                    <a:pt x="90748" y="188471"/>
                  </a:moveTo>
                  <a:lnTo>
                    <a:pt x="90326" y="191011"/>
                  </a:lnTo>
                  <a:lnTo>
                    <a:pt x="96275" y="191011"/>
                  </a:lnTo>
                  <a:lnTo>
                    <a:pt x="92491" y="189741"/>
                  </a:lnTo>
                  <a:lnTo>
                    <a:pt x="90748" y="188471"/>
                  </a:lnTo>
                  <a:close/>
                </a:path>
                <a:path w="269239" h="302895">
                  <a:moveTo>
                    <a:pt x="178357" y="188471"/>
                  </a:moveTo>
                  <a:lnTo>
                    <a:pt x="178780" y="191011"/>
                  </a:lnTo>
                  <a:lnTo>
                    <a:pt x="178920" y="191011"/>
                  </a:lnTo>
                  <a:lnTo>
                    <a:pt x="178357" y="188471"/>
                  </a:lnTo>
                  <a:close/>
                </a:path>
                <a:path w="269239" h="302895">
                  <a:moveTo>
                    <a:pt x="103990" y="174501"/>
                  </a:moveTo>
                  <a:lnTo>
                    <a:pt x="103062" y="178311"/>
                  </a:lnTo>
                  <a:lnTo>
                    <a:pt x="109271" y="179581"/>
                  </a:lnTo>
                  <a:lnTo>
                    <a:pt x="116365" y="180851"/>
                  </a:lnTo>
                  <a:lnTo>
                    <a:pt x="124682" y="182121"/>
                  </a:lnTo>
                  <a:lnTo>
                    <a:pt x="134558" y="182121"/>
                  </a:lnTo>
                  <a:lnTo>
                    <a:pt x="134558" y="179581"/>
                  </a:lnTo>
                  <a:lnTo>
                    <a:pt x="124979" y="179581"/>
                  </a:lnTo>
                  <a:lnTo>
                    <a:pt x="116919" y="178311"/>
                  </a:lnTo>
                  <a:lnTo>
                    <a:pt x="110036" y="175771"/>
                  </a:lnTo>
                  <a:lnTo>
                    <a:pt x="103990" y="174501"/>
                  </a:lnTo>
                  <a:close/>
                </a:path>
                <a:path w="269239" h="302895">
                  <a:moveTo>
                    <a:pt x="165151" y="174501"/>
                  </a:moveTo>
                  <a:lnTo>
                    <a:pt x="159098" y="175771"/>
                  </a:lnTo>
                  <a:lnTo>
                    <a:pt x="152207" y="178311"/>
                  </a:lnTo>
                  <a:lnTo>
                    <a:pt x="144140" y="179581"/>
                  </a:lnTo>
                  <a:lnTo>
                    <a:pt x="134558" y="179581"/>
                  </a:lnTo>
                  <a:lnTo>
                    <a:pt x="134558" y="182121"/>
                  </a:lnTo>
                  <a:lnTo>
                    <a:pt x="144437" y="182121"/>
                  </a:lnTo>
                  <a:lnTo>
                    <a:pt x="152760" y="180851"/>
                  </a:lnTo>
                  <a:lnTo>
                    <a:pt x="159862" y="179581"/>
                  </a:lnTo>
                  <a:lnTo>
                    <a:pt x="166077" y="178311"/>
                  </a:lnTo>
                  <a:lnTo>
                    <a:pt x="165151" y="174501"/>
                  </a:lnTo>
                  <a:close/>
                </a:path>
                <a:path w="269239" h="302895">
                  <a:moveTo>
                    <a:pt x="101220" y="173231"/>
                  </a:moveTo>
                  <a:lnTo>
                    <a:pt x="100273" y="177041"/>
                  </a:lnTo>
                  <a:lnTo>
                    <a:pt x="103061" y="178311"/>
                  </a:lnTo>
                  <a:lnTo>
                    <a:pt x="103525" y="175771"/>
                  </a:lnTo>
                  <a:lnTo>
                    <a:pt x="100746" y="175771"/>
                  </a:lnTo>
                  <a:lnTo>
                    <a:pt x="101220" y="173231"/>
                  </a:lnTo>
                  <a:close/>
                </a:path>
                <a:path w="269239" h="302895">
                  <a:moveTo>
                    <a:pt x="165151" y="174501"/>
                  </a:moveTo>
                  <a:lnTo>
                    <a:pt x="166077" y="178311"/>
                  </a:lnTo>
                  <a:lnTo>
                    <a:pt x="168887" y="177041"/>
                  </a:lnTo>
                  <a:lnTo>
                    <a:pt x="168415" y="175771"/>
                  </a:lnTo>
                  <a:lnTo>
                    <a:pt x="165614" y="175771"/>
                  </a:lnTo>
                  <a:lnTo>
                    <a:pt x="165151" y="174501"/>
                  </a:lnTo>
                  <a:close/>
                </a:path>
                <a:path w="269239" h="302895">
                  <a:moveTo>
                    <a:pt x="101220" y="173231"/>
                  </a:moveTo>
                  <a:lnTo>
                    <a:pt x="100746" y="175771"/>
                  </a:lnTo>
                  <a:lnTo>
                    <a:pt x="103525" y="175771"/>
                  </a:lnTo>
                  <a:lnTo>
                    <a:pt x="103066" y="178287"/>
                  </a:lnTo>
                  <a:lnTo>
                    <a:pt x="103990" y="174501"/>
                  </a:lnTo>
                  <a:lnTo>
                    <a:pt x="101220" y="173231"/>
                  </a:lnTo>
                  <a:close/>
                </a:path>
                <a:path w="269239" h="302895">
                  <a:moveTo>
                    <a:pt x="167942" y="173232"/>
                  </a:moveTo>
                  <a:lnTo>
                    <a:pt x="165152" y="174501"/>
                  </a:lnTo>
                  <a:lnTo>
                    <a:pt x="165614" y="175771"/>
                  </a:lnTo>
                  <a:lnTo>
                    <a:pt x="168415" y="175771"/>
                  </a:lnTo>
                  <a:lnTo>
                    <a:pt x="168887" y="177041"/>
                  </a:lnTo>
                  <a:lnTo>
                    <a:pt x="167942" y="173232"/>
                  </a:lnTo>
                  <a:close/>
                </a:path>
                <a:path w="269239" h="302895">
                  <a:moveTo>
                    <a:pt x="180900" y="173231"/>
                  </a:moveTo>
                  <a:lnTo>
                    <a:pt x="167943" y="173231"/>
                  </a:lnTo>
                  <a:lnTo>
                    <a:pt x="168888" y="177041"/>
                  </a:lnTo>
                  <a:lnTo>
                    <a:pt x="180900" y="173231"/>
                  </a:lnTo>
                  <a:close/>
                </a:path>
                <a:path w="269239" h="302895">
                  <a:moveTo>
                    <a:pt x="88792" y="169421"/>
                  </a:moveTo>
                  <a:lnTo>
                    <a:pt x="81091" y="169421"/>
                  </a:lnTo>
                  <a:lnTo>
                    <a:pt x="81091" y="173231"/>
                  </a:lnTo>
                  <a:lnTo>
                    <a:pt x="88252" y="173232"/>
                  </a:lnTo>
                  <a:lnTo>
                    <a:pt x="100272" y="177041"/>
                  </a:lnTo>
                  <a:lnTo>
                    <a:pt x="101219" y="173231"/>
                  </a:lnTo>
                  <a:lnTo>
                    <a:pt x="88792" y="169421"/>
                  </a:lnTo>
                  <a:close/>
                </a:path>
                <a:path w="269239" h="302895">
                  <a:moveTo>
                    <a:pt x="103988" y="174501"/>
                  </a:moveTo>
                  <a:lnTo>
                    <a:pt x="103527" y="176398"/>
                  </a:lnTo>
                  <a:lnTo>
                    <a:pt x="103990" y="174501"/>
                  </a:lnTo>
                  <a:close/>
                </a:path>
                <a:path w="269239" h="302895">
                  <a:moveTo>
                    <a:pt x="188025" y="169421"/>
                  </a:moveTo>
                  <a:lnTo>
                    <a:pt x="180358" y="169421"/>
                  </a:lnTo>
                  <a:lnTo>
                    <a:pt x="167942" y="173232"/>
                  </a:lnTo>
                  <a:lnTo>
                    <a:pt x="188025" y="173231"/>
                  </a:lnTo>
                  <a:lnTo>
                    <a:pt x="188025" y="169421"/>
                  </a:lnTo>
                  <a:close/>
                </a:path>
                <a:path w="269239" h="302895">
                  <a:moveTo>
                    <a:pt x="134558" y="0"/>
                  </a:moveTo>
                  <a:lnTo>
                    <a:pt x="104483" y="5980"/>
                  </a:lnTo>
                  <a:lnTo>
                    <a:pt x="79922" y="22293"/>
                  </a:lnTo>
                  <a:lnTo>
                    <a:pt x="63360" y="46494"/>
                  </a:lnTo>
                  <a:lnTo>
                    <a:pt x="57287" y="76138"/>
                  </a:lnTo>
                  <a:lnTo>
                    <a:pt x="63360" y="105782"/>
                  </a:lnTo>
                  <a:lnTo>
                    <a:pt x="79922" y="129982"/>
                  </a:lnTo>
                  <a:lnTo>
                    <a:pt x="104483" y="146295"/>
                  </a:lnTo>
                  <a:lnTo>
                    <a:pt x="134558" y="152276"/>
                  </a:lnTo>
                  <a:lnTo>
                    <a:pt x="134558" y="149101"/>
                  </a:lnTo>
                  <a:lnTo>
                    <a:pt x="105700" y="143363"/>
                  </a:lnTo>
                  <a:lnTo>
                    <a:pt x="82150" y="127721"/>
                  </a:lnTo>
                  <a:lnTo>
                    <a:pt x="66280" y="104527"/>
                  </a:lnTo>
                  <a:lnTo>
                    <a:pt x="60462" y="76138"/>
                  </a:lnTo>
                  <a:lnTo>
                    <a:pt x="66280" y="47748"/>
                  </a:lnTo>
                  <a:lnTo>
                    <a:pt x="82150" y="24555"/>
                  </a:lnTo>
                  <a:lnTo>
                    <a:pt x="105700" y="8912"/>
                  </a:lnTo>
                  <a:lnTo>
                    <a:pt x="134558" y="3175"/>
                  </a:lnTo>
                  <a:lnTo>
                    <a:pt x="134558" y="0"/>
                  </a:lnTo>
                  <a:close/>
                </a:path>
                <a:path w="269239" h="302895">
                  <a:moveTo>
                    <a:pt x="134558" y="0"/>
                  </a:moveTo>
                  <a:lnTo>
                    <a:pt x="134558" y="3175"/>
                  </a:lnTo>
                  <a:lnTo>
                    <a:pt x="163416" y="8912"/>
                  </a:lnTo>
                  <a:lnTo>
                    <a:pt x="186967" y="24555"/>
                  </a:lnTo>
                  <a:lnTo>
                    <a:pt x="202837" y="47748"/>
                  </a:lnTo>
                  <a:lnTo>
                    <a:pt x="208654" y="76138"/>
                  </a:lnTo>
                  <a:lnTo>
                    <a:pt x="202837" y="104527"/>
                  </a:lnTo>
                  <a:lnTo>
                    <a:pt x="186967" y="127721"/>
                  </a:lnTo>
                  <a:lnTo>
                    <a:pt x="163416" y="143363"/>
                  </a:lnTo>
                  <a:lnTo>
                    <a:pt x="134558" y="149101"/>
                  </a:lnTo>
                  <a:lnTo>
                    <a:pt x="134558" y="152276"/>
                  </a:lnTo>
                  <a:lnTo>
                    <a:pt x="164633" y="146295"/>
                  </a:lnTo>
                  <a:lnTo>
                    <a:pt x="189195" y="129982"/>
                  </a:lnTo>
                  <a:lnTo>
                    <a:pt x="205756" y="105782"/>
                  </a:lnTo>
                  <a:lnTo>
                    <a:pt x="211829" y="76138"/>
                  </a:lnTo>
                  <a:lnTo>
                    <a:pt x="205756" y="46494"/>
                  </a:lnTo>
                  <a:lnTo>
                    <a:pt x="189195" y="22293"/>
                  </a:lnTo>
                  <a:lnTo>
                    <a:pt x="164633" y="5980"/>
                  </a:lnTo>
                  <a:lnTo>
                    <a:pt x="134558" y="0"/>
                  </a:lnTo>
                  <a:close/>
                </a:path>
                <a:path w="269239" h="302895">
                  <a:moveTo>
                    <a:pt x="134558" y="17418"/>
                  </a:moveTo>
                  <a:lnTo>
                    <a:pt x="111415" y="22038"/>
                  </a:lnTo>
                  <a:lnTo>
                    <a:pt x="92474" y="34631"/>
                  </a:lnTo>
                  <a:lnTo>
                    <a:pt x="79683" y="53298"/>
                  </a:lnTo>
                  <a:lnTo>
                    <a:pt x="74987" y="76138"/>
                  </a:lnTo>
                  <a:lnTo>
                    <a:pt x="79683" y="98978"/>
                  </a:lnTo>
                  <a:lnTo>
                    <a:pt x="92474" y="117645"/>
                  </a:lnTo>
                  <a:lnTo>
                    <a:pt x="111415" y="130238"/>
                  </a:lnTo>
                  <a:lnTo>
                    <a:pt x="134558" y="134858"/>
                  </a:lnTo>
                  <a:lnTo>
                    <a:pt x="134558" y="131683"/>
                  </a:lnTo>
                  <a:lnTo>
                    <a:pt x="112632" y="127306"/>
                  </a:lnTo>
                  <a:lnTo>
                    <a:pt x="94703" y="115383"/>
                  </a:lnTo>
                  <a:lnTo>
                    <a:pt x="82602" y="97723"/>
                  </a:lnTo>
                  <a:lnTo>
                    <a:pt x="78162" y="76138"/>
                  </a:lnTo>
                  <a:lnTo>
                    <a:pt x="82602" y="54552"/>
                  </a:lnTo>
                  <a:lnTo>
                    <a:pt x="94703" y="36893"/>
                  </a:lnTo>
                  <a:lnTo>
                    <a:pt x="112632" y="24970"/>
                  </a:lnTo>
                  <a:lnTo>
                    <a:pt x="134558" y="20593"/>
                  </a:lnTo>
                  <a:lnTo>
                    <a:pt x="134558" y="17418"/>
                  </a:lnTo>
                  <a:close/>
                </a:path>
                <a:path w="269239" h="302895">
                  <a:moveTo>
                    <a:pt x="134558" y="17418"/>
                  </a:moveTo>
                  <a:lnTo>
                    <a:pt x="134558" y="20593"/>
                  </a:lnTo>
                  <a:lnTo>
                    <a:pt x="156485" y="24970"/>
                  </a:lnTo>
                  <a:lnTo>
                    <a:pt x="174414" y="36893"/>
                  </a:lnTo>
                  <a:lnTo>
                    <a:pt x="186514" y="54552"/>
                  </a:lnTo>
                  <a:lnTo>
                    <a:pt x="190955" y="76138"/>
                  </a:lnTo>
                  <a:lnTo>
                    <a:pt x="186514" y="97723"/>
                  </a:lnTo>
                  <a:lnTo>
                    <a:pt x="174414" y="115383"/>
                  </a:lnTo>
                  <a:lnTo>
                    <a:pt x="156485" y="127306"/>
                  </a:lnTo>
                  <a:lnTo>
                    <a:pt x="134558" y="131683"/>
                  </a:lnTo>
                  <a:lnTo>
                    <a:pt x="134558" y="134858"/>
                  </a:lnTo>
                  <a:lnTo>
                    <a:pt x="157702" y="130238"/>
                  </a:lnTo>
                  <a:lnTo>
                    <a:pt x="176642" y="117645"/>
                  </a:lnTo>
                  <a:lnTo>
                    <a:pt x="189434" y="98978"/>
                  </a:lnTo>
                  <a:lnTo>
                    <a:pt x="194130" y="76138"/>
                  </a:lnTo>
                  <a:lnTo>
                    <a:pt x="189434" y="53298"/>
                  </a:lnTo>
                  <a:lnTo>
                    <a:pt x="176642" y="34631"/>
                  </a:lnTo>
                  <a:lnTo>
                    <a:pt x="157702" y="22038"/>
                  </a:lnTo>
                  <a:lnTo>
                    <a:pt x="134558" y="1741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572772" y="3634804"/>
              <a:ext cx="266065" cy="299720"/>
            </a:xfrm>
            <a:custGeom>
              <a:avLst/>
              <a:gdLst/>
              <a:ahLst/>
              <a:cxnLst/>
              <a:rect l="l" t="t" r="r" b="b"/>
              <a:pathLst>
                <a:path w="266065" h="299720">
                  <a:moveTo>
                    <a:pt x="86939" y="169306"/>
                  </a:moveTo>
                  <a:lnTo>
                    <a:pt x="79532" y="169306"/>
                  </a:lnTo>
                  <a:lnTo>
                    <a:pt x="48590" y="175464"/>
                  </a:lnTo>
                  <a:lnTo>
                    <a:pt x="23308" y="192253"/>
                  </a:lnTo>
                  <a:lnTo>
                    <a:pt x="6255" y="217147"/>
                  </a:lnTo>
                  <a:lnTo>
                    <a:pt x="0" y="247619"/>
                  </a:lnTo>
                  <a:lnTo>
                    <a:pt x="0" y="272078"/>
                  </a:lnTo>
                  <a:lnTo>
                    <a:pt x="2199" y="282783"/>
                  </a:lnTo>
                  <a:lnTo>
                    <a:pt x="8194" y="291531"/>
                  </a:lnTo>
                  <a:lnTo>
                    <a:pt x="17081" y="297431"/>
                  </a:lnTo>
                  <a:lnTo>
                    <a:pt x="27958" y="299596"/>
                  </a:lnTo>
                  <a:lnTo>
                    <a:pt x="238039" y="299596"/>
                  </a:lnTo>
                  <a:lnTo>
                    <a:pt x="248916" y="297431"/>
                  </a:lnTo>
                  <a:lnTo>
                    <a:pt x="257804" y="291531"/>
                  </a:lnTo>
                  <a:lnTo>
                    <a:pt x="263799" y="282783"/>
                  </a:lnTo>
                  <a:lnTo>
                    <a:pt x="263923" y="282178"/>
                  </a:lnTo>
                  <a:lnTo>
                    <a:pt x="22333" y="282178"/>
                  </a:lnTo>
                  <a:lnTo>
                    <a:pt x="17711" y="277646"/>
                  </a:lnTo>
                  <a:lnTo>
                    <a:pt x="17711" y="247619"/>
                  </a:lnTo>
                  <a:lnTo>
                    <a:pt x="22577" y="223925"/>
                  </a:lnTo>
                  <a:lnTo>
                    <a:pt x="35839" y="204568"/>
                  </a:lnTo>
                  <a:lnTo>
                    <a:pt x="55493" y="191513"/>
                  </a:lnTo>
                  <a:lnTo>
                    <a:pt x="79532" y="186725"/>
                  </a:lnTo>
                  <a:lnTo>
                    <a:pt x="234364" y="186725"/>
                  </a:lnTo>
                  <a:lnTo>
                    <a:pt x="222303" y="178715"/>
                  </a:lnTo>
                  <a:lnTo>
                    <a:pt x="132999" y="178715"/>
                  </a:lnTo>
                  <a:lnTo>
                    <a:pt x="123272" y="178307"/>
                  </a:lnTo>
                  <a:lnTo>
                    <a:pt x="115086" y="177232"/>
                  </a:lnTo>
                  <a:lnTo>
                    <a:pt x="108101" y="175715"/>
                  </a:lnTo>
                  <a:lnTo>
                    <a:pt x="101977" y="173977"/>
                  </a:lnTo>
                  <a:lnTo>
                    <a:pt x="86939" y="169306"/>
                  </a:lnTo>
                  <a:close/>
                </a:path>
                <a:path w="266065" h="299720">
                  <a:moveTo>
                    <a:pt x="234364" y="186725"/>
                  </a:moveTo>
                  <a:lnTo>
                    <a:pt x="186466" y="186725"/>
                  </a:lnTo>
                  <a:lnTo>
                    <a:pt x="210505" y="191513"/>
                  </a:lnTo>
                  <a:lnTo>
                    <a:pt x="230158" y="204568"/>
                  </a:lnTo>
                  <a:lnTo>
                    <a:pt x="243420" y="223925"/>
                  </a:lnTo>
                  <a:lnTo>
                    <a:pt x="248287" y="247619"/>
                  </a:lnTo>
                  <a:lnTo>
                    <a:pt x="248287" y="277646"/>
                  </a:lnTo>
                  <a:lnTo>
                    <a:pt x="243664" y="282178"/>
                  </a:lnTo>
                  <a:lnTo>
                    <a:pt x="263923" y="282178"/>
                  </a:lnTo>
                  <a:lnTo>
                    <a:pt x="265998" y="272078"/>
                  </a:lnTo>
                  <a:lnTo>
                    <a:pt x="265998" y="247619"/>
                  </a:lnTo>
                  <a:lnTo>
                    <a:pt x="259743" y="217147"/>
                  </a:lnTo>
                  <a:lnTo>
                    <a:pt x="242690" y="192253"/>
                  </a:lnTo>
                  <a:lnTo>
                    <a:pt x="234364" y="186725"/>
                  </a:lnTo>
                  <a:close/>
                </a:path>
                <a:path w="266065" h="299720">
                  <a:moveTo>
                    <a:pt x="183458" y="186725"/>
                  </a:moveTo>
                  <a:lnTo>
                    <a:pt x="82539" y="186725"/>
                  </a:lnTo>
                  <a:lnTo>
                    <a:pt x="85547" y="187332"/>
                  </a:lnTo>
                  <a:lnTo>
                    <a:pt x="90504" y="188692"/>
                  </a:lnTo>
                  <a:lnTo>
                    <a:pt x="132999" y="196128"/>
                  </a:lnTo>
                  <a:lnTo>
                    <a:pt x="143405" y="195727"/>
                  </a:lnTo>
                  <a:lnTo>
                    <a:pt x="175493" y="188692"/>
                  </a:lnTo>
                  <a:lnTo>
                    <a:pt x="180450" y="187332"/>
                  </a:lnTo>
                  <a:lnTo>
                    <a:pt x="183458" y="186725"/>
                  </a:lnTo>
                  <a:close/>
                </a:path>
                <a:path w="266065" h="299720">
                  <a:moveTo>
                    <a:pt x="186466" y="169306"/>
                  </a:moveTo>
                  <a:lnTo>
                    <a:pt x="179058" y="169306"/>
                  </a:lnTo>
                  <a:lnTo>
                    <a:pt x="164076" y="173977"/>
                  </a:lnTo>
                  <a:lnTo>
                    <a:pt x="157920" y="175715"/>
                  </a:lnTo>
                  <a:lnTo>
                    <a:pt x="150918" y="177232"/>
                  </a:lnTo>
                  <a:lnTo>
                    <a:pt x="142726" y="178307"/>
                  </a:lnTo>
                  <a:lnTo>
                    <a:pt x="132999" y="178715"/>
                  </a:lnTo>
                  <a:lnTo>
                    <a:pt x="222303" y="178715"/>
                  </a:lnTo>
                  <a:lnTo>
                    <a:pt x="217408" y="175464"/>
                  </a:lnTo>
                  <a:lnTo>
                    <a:pt x="186466" y="169306"/>
                  </a:lnTo>
                  <a:close/>
                </a:path>
                <a:path w="266065" h="299720">
                  <a:moveTo>
                    <a:pt x="132999" y="0"/>
                  </a:moveTo>
                  <a:lnTo>
                    <a:pt x="103527" y="5859"/>
                  </a:lnTo>
                  <a:lnTo>
                    <a:pt x="79469" y="21837"/>
                  </a:lnTo>
                  <a:lnTo>
                    <a:pt x="63254" y="45534"/>
                  </a:lnTo>
                  <a:lnTo>
                    <a:pt x="57310" y="74550"/>
                  </a:lnTo>
                  <a:lnTo>
                    <a:pt x="63254" y="103567"/>
                  </a:lnTo>
                  <a:lnTo>
                    <a:pt x="79469" y="127264"/>
                  </a:lnTo>
                  <a:lnTo>
                    <a:pt x="103527" y="143242"/>
                  </a:lnTo>
                  <a:lnTo>
                    <a:pt x="132999" y="149101"/>
                  </a:lnTo>
                  <a:lnTo>
                    <a:pt x="162471" y="143242"/>
                  </a:lnTo>
                  <a:lnTo>
                    <a:pt x="179875" y="131683"/>
                  </a:lnTo>
                  <a:lnTo>
                    <a:pt x="132999" y="131683"/>
                  </a:lnTo>
                  <a:lnTo>
                    <a:pt x="110453" y="127184"/>
                  </a:lnTo>
                  <a:lnTo>
                    <a:pt x="92021" y="114926"/>
                  </a:lnTo>
                  <a:lnTo>
                    <a:pt x="79584" y="96763"/>
                  </a:lnTo>
                  <a:lnTo>
                    <a:pt x="75020" y="74550"/>
                  </a:lnTo>
                  <a:lnTo>
                    <a:pt x="79584" y="52337"/>
                  </a:lnTo>
                  <a:lnTo>
                    <a:pt x="92021" y="34174"/>
                  </a:lnTo>
                  <a:lnTo>
                    <a:pt x="110453" y="21916"/>
                  </a:lnTo>
                  <a:lnTo>
                    <a:pt x="132999" y="17418"/>
                  </a:lnTo>
                  <a:lnTo>
                    <a:pt x="179875" y="17418"/>
                  </a:lnTo>
                  <a:lnTo>
                    <a:pt x="162471" y="5859"/>
                  </a:lnTo>
                  <a:lnTo>
                    <a:pt x="132999" y="0"/>
                  </a:lnTo>
                  <a:close/>
                </a:path>
                <a:path w="266065" h="299720">
                  <a:moveTo>
                    <a:pt x="179875" y="17418"/>
                  </a:moveTo>
                  <a:lnTo>
                    <a:pt x="132999" y="17418"/>
                  </a:lnTo>
                  <a:lnTo>
                    <a:pt x="155545" y="21916"/>
                  </a:lnTo>
                  <a:lnTo>
                    <a:pt x="173976" y="34174"/>
                  </a:lnTo>
                  <a:lnTo>
                    <a:pt x="186414" y="52337"/>
                  </a:lnTo>
                  <a:lnTo>
                    <a:pt x="190977" y="74550"/>
                  </a:lnTo>
                  <a:lnTo>
                    <a:pt x="186414" y="96763"/>
                  </a:lnTo>
                  <a:lnTo>
                    <a:pt x="173976" y="114926"/>
                  </a:lnTo>
                  <a:lnTo>
                    <a:pt x="155545" y="127184"/>
                  </a:lnTo>
                  <a:lnTo>
                    <a:pt x="132999" y="131683"/>
                  </a:lnTo>
                  <a:lnTo>
                    <a:pt x="179875" y="131683"/>
                  </a:lnTo>
                  <a:lnTo>
                    <a:pt x="186528" y="127264"/>
                  </a:lnTo>
                  <a:lnTo>
                    <a:pt x="202743" y="103567"/>
                  </a:lnTo>
                  <a:lnTo>
                    <a:pt x="208688" y="74550"/>
                  </a:lnTo>
                  <a:lnTo>
                    <a:pt x="202743" y="45534"/>
                  </a:lnTo>
                  <a:lnTo>
                    <a:pt x="186528" y="21837"/>
                  </a:lnTo>
                  <a:lnTo>
                    <a:pt x="179875" y="17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571185" y="3633217"/>
              <a:ext cx="269240" cy="302895"/>
            </a:xfrm>
            <a:custGeom>
              <a:avLst/>
              <a:gdLst/>
              <a:ahLst/>
              <a:cxnLst/>
              <a:rect l="l" t="t" r="r" b="b"/>
              <a:pathLst>
                <a:path w="269240" h="302895">
                  <a:moveTo>
                    <a:pt x="81119" y="169421"/>
                  </a:moveTo>
                  <a:lnTo>
                    <a:pt x="49569" y="175771"/>
                  </a:lnTo>
                  <a:lnTo>
                    <a:pt x="23782" y="193551"/>
                  </a:lnTo>
                  <a:lnTo>
                    <a:pt x="6383" y="218951"/>
                  </a:lnTo>
                  <a:lnTo>
                    <a:pt x="0" y="249431"/>
                  </a:lnTo>
                  <a:lnTo>
                    <a:pt x="0" y="274831"/>
                  </a:lnTo>
                  <a:lnTo>
                    <a:pt x="2327" y="286261"/>
                  </a:lnTo>
                  <a:lnTo>
                    <a:pt x="8668" y="295151"/>
                  </a:lnTo>
                  <a:lnTo>
                    <a:pt x="18061" y="301501"/>
                  </a:lnTo>
                  <a:lnTo>
                    <a:pt x="29546" y="302771"/>
                  </a:lnTo>
                  <a:lnTo>
                    <a:pt x="29546" y="300231"/>
                  </a:lnTo>
                  <a:lnTo>
                    <a:pt x="19277" y="297691"/>
                  </a:lnTo>
                  <a:lnTo>
                    <a:pt x="10895" y="292611"/>
                  </a:lnTo>
                  <a:lnTo>
                    <a:pt x="5245" y="284991"/>
                  </a:lnTo>
                  <a:lnTo>
                    <a:pt x="3175" y="274831"/>
                  </a:lnTo>
                  <a:lnTo>
                    <a:pt x="3175" y="249431"/>
                  </a:lnTo>
                  <a:lnTo>
                    <a:pt x="9302" y="220221"/>
                  </a:lnTo>
                  <a:lnTo>
                    <a:pt x="26009" y="196091"/>
                  </a:lnTo>
                  <a:lnTo>
                    <a:pt x="50785" y="179581"/>
                  </a:lnTo>
                  <a:lnTo>
                    <a:pt x="81087" y="173238"/>
                  </a:lnTo>
                  <a:lnTo>
                    <a:pt x="81119" y="169421"/>
                  </a:lnTo>
                  <a:close/>
                </a:path>
                <a:path w="269240" h="302895">
                  <a:moveTo>
                    <a:pt x="239626" y="300231"/>
                  </a:moveTo>
                  <a:lnTo>
                    <a:pt x="29546" y="300231"/>
                  </a:lnTo>
                  <a:lnTo>
                    <a:pt x="29546" y="302771"/>
                  </a:lnTo>
                  <a:lnTo>
                    <a:pt x="239626" y="302771"/>
                  </a:lnTo>
                  <a:lnTo>
                    <a:pt x="239626" y="300231"/>
                  </a:lnTo>
                  <a:close/>
                </a:path>
                <a:path w="269240" h="302895">
                  <a:moveTo>
                    <a:pt x="188053" y="169421"/>
                  </a:moveTo>
                  <a:lnTo>
                    <a:pt x="188085" y="173238"/>
                  </a:lnTo>
                  <a:lnTo>
                    <a:pt x="218387" y="179581"/>
                  </a:lnTo>
                  <a:lnTo>
                    <a:pt x="243163" y="196091"/>
                  </a:lnTo>
                  <a:lnTo>
                    <a:pt x="259871" y="220221"/>
                  </a:lnTo>
                  <a:lnTo>
                    <a:pt x="265998" y="249431"/>
                  </a:lnTo>
                  <a:lnTo>
                    <a:pt x="265998" y="274831"/>
                  </a:lnTo>
                  <a:lnTo>
                    <a:pt x="263927" y="284991"/>
                  </a:lnTo>
                  <a:lnTo>
                    <a:pt x="258278" y="292611"/>
                  </a:lnTo>
                  <a:lnTo>
                    <a:pt x="249896" y="297691"/>
                  </a:lnTo>
                  <a:lnTo>
                    <a:pt x="239626" y="300231"/>
                  </a:lnTo>
                  <a:lnTo>
                    <a:pt x="239626" y="302771"/>
                  </a:lnTo>
                  <a:lnTo>
                    <a:pt x="251111" y="301501"/>
                  </a:lnTo>
                  <a:lnTo>
                    <a:pt x="260505" y="295151"/>
                  </a:lnTo>
                  <a:lnTo>
                    <a:pt x="266846" y="286261"/>
                  </a:lnTo>
                  <a:lnTo>
                    <a:pt x="269173" y="274831"/>
                  </a:lnTo>
                  <a:lnTo>
                    <a:pt x="269173" y="249431"/>
                  </a:lnTo>
                  <a:lnTo>
                    <a:pt x="262790" y="218951"/>
                  </a:lnTo>
                  <a:lnTo>
                    <a:pt x="245390" y="193550"/>
                  </a:lnTo>
                  <a:lnTo>
                    <a:pt x="219603" y="175771"/>
                  </a:lnTo>
                  <a:lnTo>
                    <a:pt x="188053" y="169421"/>
                  </a:lnTo>
                  <a:close/>
                </a:path>
                <a:path w="269240" h="302895">
                  <a:moveTo>
                    <a:pt x="81119" y="187201"/>
                  </a:moveTo>
                  <a:lnTo>
                    <a:pt x="56469" y="192283"/>
                  </a:lnTo>
                  <a:lnTo>
                    <a:pt x="36313" y="206251"/>
                  </a:lnTo>
                  <a:lnTo>
                    <a:pt x="22705" y="225301"/>
                  </a:lnTo>
                  <a:lnTo>
                    <a:pt x="17711" y="249431"/>
                  </a:lnTo>
                  <a:lnTo>
                    <a:pt x="17711" y="281181"/>
                  </a:lnTo>
                  <a:lnTo>
                    <a:pt x="23068" y="286261"/>
                  </a:lnTo>
                  <a:lnTo>
                    <a:pt x="29546" y="286261"/>
                  </a:lnTo>
                  <a:lnTo>
                    <a:pt x="29546" y="282451"/>
                  </a:lnTo>
                  <a:lnTo>
                    <a:pt x="24773" y="282451"/>
                  </a:lnTo>
                  <a:lnTo>
                    <a:pt x="20886" y="278641"/>
                  </a:lnTo>
                  <a:lnTo>
                    <a:pt x="20886" y="249431"/>
                  </a:lnTo>
                  <a:lnTo>
                    <a:pt x="25624" y="226571"/>
                  </a:lnTo>
                  <a:lnTo>
                    <a:pt x="38541" y="207521"/>
                  </a:lnTo>
                  <a:lnTo>
                    <a:pt x="57688" y="194821"/>
                  </a:lnTo>
                  <a:lnTo>
                    <a:pt x="81119" y="191011"/>
                  </a:lnTo>
                  <a:lnTo>
                    <a:pt x="81119" y="187201"/>
                  </a:lnTo>
                  <a:close/>
                </a:path>
                <a:path w="269240" h="302895">
                  <a:moveTo>
                    <a:pt x="239626" y="282451"/>
                  </a:moveTo>
                  <a:lnTo>
                    <a:pt x="29546" y="282451"/>
                  </a:lnTo>
                  <a:lnTo>
                    <a:pt x="29546" y="286261"/>
                  </a:lnTo>
                  <a:lnTo>
                    <a:pt x="239626" y="286261"/>
                  </a:lnTo>
                  <a:lnTo>
                    <a:pt x="239626" y="282451"/>
                  </a:lnTo>
                  <a:close/>
                </a:path>
                <a:path w="269240" h="302895">
                  <a:moveTo>
                    <a:pt x="188053" y="187201"/>
                  </a:moveTo>
                  <a:lnTo>
                    <a:pt x="188053" y="191011"/>
                  </a:lnTo>
                  <a:lnTo>
                    <a:pt x="211484" y="194821"/>
                  </a:lnTo>
                  <a:lnTo>
                    <a:pt x="230632" y="207521"/>
                  </a:lnTo>
                  <a:lnTo>
                    <a:pt x="243548" y="226571"/>
                  </a:lnTo>
                  <a:lnTo>
                    <a:pt x="248287" y="249431"/>
                  </a:lnTo>
                  <a:lnTo>
                    <a:pt x="248287" y="278641"/>
                  </a:lnTo>
                  <a:lnTo>
                    <a:pt x="244399" y="282451"/>
                  </a:lnTo>
                  <a:lnTo>
                    <a:pt x="239626" y="282451"/>
                  </a:lnTo>
                  <a:lnTo>
                    <a:pt x="239626" y="286261"/>
                  </a:lnTo>
                  <a:lnTo>
                    <a:pt x="246104" y="286261"/>
                  </a:lnTo>
                  <a:lnTo>
                    <a:pt x="251462" y="281181"/>
                  </a:lnTo>
                  <a:lnTo>
                    <a:pt x="251462" y="249431"/>
                  </a:lnTo>
                  <a:lnTo>
                    <a:pt x="246467" y="225301"/>
                  </a:lnTo>
                  <a:lnTo>
                    <a:pt x="232859" y="206251"/>
                  </a:lnTo>
                  <a:lnTo>
                    <a:pt x="212681" y="192277"/>
                  </a:lnTo>
                  <a:lnTo>
                    <a:pt x="188053" y="187201"/>
                  </a:lnTo>
                  <a:close/>
                </a:path>
                <a:path w="269240" h="302895">
                  <a:moveTo>
                    <a:pt x="101561" y="192283"/>
                  </a:moveTo>
                  <a:lnTo>
                    <a:pt x="100675" y="194821"/>
                  </a:lnTo>
                  <a:lnTo>
                    <a:pt x="107314" y="197361"/>
                  </a:lnTo>
                  <a:lnTo>
                    <a:pt x="115030" y="198631"/>
                  </a:lnTo>
                  <a:lnTo>
                    <a:pt x="124047" y="199901"/>
                  </a:lnTo>
                  <a:lnTo>
                    <a:pt x="134586" y="199901"/>
                  </a:lnTo>
                  <a:lnTo>
                    <a:pt x="134586" y="197361"/>
                  </a:lnTo>
                  <a:lnTo>
                    <a:pt x="124312" y="196091"/>
                  </a:lnTo>
                  <a:lnTo>
                    <a:pt x="115532" y="194821"/>
                  </a:lnTo>
                  <a:lnTo>
                    <a:pt x="108016" y="193550"/>
                  </a:lnTo>
                  <a:lnTo>
                    <a:pt x="101561" y="192283"/>
                  </a:lnTo>
                  <a:close/>
                </a:path>
                <a:path w="269240" h="302895">
                  <a:moveTo>
                    <a:pt x="167562" y="192281"/>
                  </a:moveTo>
                  <a:lnTo>
                    <a:pt x="161127" y="193551"/>
                  </a:lnTo>
                  <a:lnTo>
                    <a:pt x="153634" y="194821"/>
                  </a:lnTo>
                  <a:lnTo>
                    <a:pt x="144860" y="196091"/>
                  </a:lnTo>
                  <a:lnTo>
                    <a:pt x="134586" y="197361"/>
                  </a:lnTo>
                  <a:lnTo>
                    <a:pt x="134586" y="199901"/>
                  </a:lnTo>
                  <a:lnTo>
                    <a:pt x="145125" y="199901"/>
                  </a:lnTo>
                  <a:lnTo>
                    <a:pt x="154135" y="198631"/>
                  </a:lnTo>
                  <a:lnTo>
                    <a:pt x="161836" y="197361"/>
                  </a:lnTo>
                  <a:lnTo>
                    <a:pt x="168444" y="194821"/>
                  </a:lnTo>
                  <a:lnTo>
                    <a:pt x="167562" y="192281"/>
                  </a:lnTo>
                  <a:close/>
                </a:path>
                <a:path w="269240" h="302895">
                  <a:moveTo>
                    <a:pt x="96293" y="191011"/>
                  </a:moveTo>
                  <a:lnTo>
                    <a:pt x="95354" y="193551"/>
                  </a:lnTo>
                  <a:lnTo>
                    <a:pt x="98819" y="194821"/>
                  </a:lnTo>
                  <a:lnTo>
                    <a:pt x="100666" y="194821"/>
                  </a:lnTo>
                  <a:lnTo>
                    <a:pt x="101562" y="192281"/>
                  </a:lnTo>
                  <a:lnTo>
                    <a:pt x="96293" y="191011"/>
                  </a:lnTo>
                  <a:close/>
                </a:path>
                <a:path w="269240" h="302895">
                  <a:moveTo>
                    <a:pt x="168003" y="193551"/>
                  </a:moveTo>
                  <a:lnTo>
                    <a:pt x="168435" y="194821"/>
                  </a:lnTo>
                  <a:lnTo>
                    <a:pt x="168003" y="193551"/>
                  </a:lnTo>
                  <a:close/>
                </a:path>
                <a:path w="269240" h="302895">
                  <a:moveTo>
                    <a:pt x="172823" y="191011"/>
                  </a:moveTo>
                  <a:lnTo>
                    <a:pt x="169440" y="191011"/>
                  </a:lnTo>
                  <a:lnTo>
                    <a:pt x="167572" y="192283"/>
                  </a:lnTo>
                  <a:lnTo>
                    <a:pt x="168444" y="194821"/>
                  </a:lnTo>
                  <a:lnTo>
                    <a:pt x="170353" y="194821"/>
                  </a:lnTo>
                  <a:lnTo>
                    <a:pt x="173764" y="193551"/>
                  </a:lnTo>
                  <a:lnTo>
                    <a:pt x="172823" y="191011"/>
                  </a:lnTo>
                  <a:close/>
                </a:path>
                <a:path w="269240" h="302895">
                  <a:moveTo>
                    <a:pt x="95353" y="193550"/>
                  </a:moveTo>
                  <a:close/>
                </a:path>
                <a:path w="269240" h="302895">
                  <a:moveTo>
                    <a:pt x="101552" y="192281"/>
                  </a:moveTo>
                  <a:lnTo>
                    <a:pt x="101114" y="193551"/>
                  </a:lnTo>
                  <a:lnTo>
                    <a:pt x="101561" y="192283"/>
                  </a:lnTo>
                  <a:close/>
                </a:path>
                <a:path w="269240" h="302895">
                  <a:moveTo>
                    <a:pt x="168003" y="193550"/>
                  </a:moveTo>
                  <a:close/>
                </a:path>
                <a:path w="269240" h="302895">
                  <a:moveTo>
                    <a:pt x="173764" y="193550"/>
                  </a:moveTo>
                  <a:close/>
                </a:path>
                <a:path w="269240" h="302895">
                  <a:moveTo>
                    <a:pt x="178387" y="188471"/>
                  </a:moveTo>
                  <a:lnTo>
                    <a:pt x="176633" y="189741"/>
                  </a:lnTo>
                  <a:lnTo>
                    <a:pt x="172825" y="191011"/>
                  </a:lnTo>
                  <a:lnTo>
                    <a:pt x="173765" y="193550"/>
                  </a:lnTo>
                  <a:lnTo>
                    <a:pt x="177529" y="192281"/>
                  </a:lnTo>
                  <a:lnTo>
                    <a:pt x="179228" y="192281"/>
                  </a:lnTo>
                  <a:lnTo>
                    <a:pt x="178948" y="191011"/>
                  </a:lnTo>
                  <a:lnTo>
                    <a:pt x="178808" y="191011"/>
                  </a:lnTo>
                  <a:lnTo>
                    <a:pt x="178387" y="188471"/>
                  </a:lnTo>
                  <a:close/>
                </a:path>
                <a:path w="269240" h="302895">
                  <a:moveTo>
                    <a:pt x="90785" y="188472"/>
                  </a:moveTo>
                  <a:lnTo>
                    <a:pt x="89945" y="192281"/>
                  </a:lnTo>
                  <a:lnTo>
                    <a:pt x="91645" y="192283"/>
                  </a:lnTo>
                  <a:lnTo>
                    <a:pt x="95353" y="193550"/>
                  </a:lnTo>
                  <a:lnTo>
                    <a:pt x="96291" y="191011"/>
                  </a:lnTo>
                  <a:lnTo>
                    <a:pt x="90365" y="191011"/>
                  </a:lnTo>
                  <a:lnTo>
                    <a:pt x="90785" y="188472"/>
                  </a:lnTo>
                  <a:close/>
                </a:path>
                <a:path w="269240" h="302895">
                  <a:moveTo>
                    <a:pt x="84335" y="187201"/>
                  </a:moveTo>
                  <a:lnTo>
                    <a:pt x="81119" y="187201"/>
                  </a:lnTo>
                  <a:lnTo>
                    <a:pt x="81119" y="191011"/>
                  </a:lnTo>
                  <a:lnTo>
                    <a:pt x="86767" y="191011"/>
                  </a:lnTo>
                  <a:lnTo>
                    <a:pt x="89945" y="192281"/>
                  </a:lnTo>
                  <a:lnTo>
                    <a:pt x="90785" y="188471"/>
                  </a:lnTo>
                  <a:lnTo>
                    <a:pt x="87502" y="188471"/>
                  </a:lnTo>
                  <a:lnTo>
                    <a:pt x="84335" y="187201"/>
                  </a:lnTo>
                  <a:close/>
                </a:path>
                <a:path w="269240" h="302895">
                  <a:moveTo>
                    <a:pt x="188053" y="187201"/>
                  </a:moveTo>
                  <a:lnTo>
                    <a:pt x="184837" y="187201"/>
                  </a:lnTo>
                  <a:lnTo>
                    <a:pt x="181671" y="188471"/>
                  </a:lnTo>
                  <a:lnTo>
                    <a:pt x="178388" y="188471"/>
                  </a:lnTo>
                  <a:lnTo>
                    <a:pt x="179228" y="192281"/>
                  </a:lnTo>
                  <a:lnTo>
                    <a:pt x="182405" y="191011"/>
                  </a:lnTo>
                  <a:lnTo>
                    <a:pt x="188053" y="191011"/>
                  </a:lnTo>
                  <a:lnTo>
                    <a:pt x="188053" y="187201"/>
                  </a:lnTo>
                  <a:close/>
                </a:path>
                <a:path w="269240" h="302895">
                  <a:moveTo>
                    <a:pt x="90785" y="188471"/>
                  </a:moveTo>
                  <a:lnTo>
                    <a:pt x="90365" y="191011"/>
                  </a:lnTo>
                  <a:lnTo>
                    <a:pt x="96291" y="191011"/>
                  </a:lnTo>
                  <a:lnTo>
                    <a:pt x="92543" y="189741"/>
                  </a:lnTo>
                  <a:lnTo>
                    <a:pt x="90785" y="188471"/>
                  </a:lnTo>
                  <a:close/>
                </a:path>
                <a:path w="269240" h="302895">
                  <a:moveTo>
                    <a:pt x="178388" y="188473"/>
                  </a:moveTo>
                  <a:lnTo>
                    <a:pt x="178808" y="191011"/>
                  </a:lnTo>
                  <a:lnTo>
                    <a:pt x="178948" y="191011"/>
                  </a:lnTo>
                  <a:lnTo>
                    <a:pt x="178388" y="188473"/>
                  </a:lnTo>
                  <a:close/>
                </a:path>
                <a:path w="269240" h="302895">
                  <a:moveTo>
                    <a:pt x="104029" y="174501"/>
                  </a:moveTo>
                  <a:lnTo>
                    <a:pt x="103101" y="178311"/>
                  </a:lnTo>
                  <a:lnTo>
                    <a:pt x="109305" y="179581"/>
                  </a:lnTo>
                  <a:lnTo>
                    <a:pt x="116397" y="180851"/>
                  </a:lnTo>
                  <a:lnTo>
                    <a:pt x="124711" y="182121"/>
                  </a:lnTo>
                  <a:lnTo>
                    <a:pt x="134586" y="182121"/>
                  </a:lnTo>
                  <a:lnTo>
                    <a:pt x="134586" y="179581"/>
                  </a:lnTo>
                  <a:lnTo>
                    <a:pt x="125008" y="179581"/>
                  </a:lnTo>
                  <a:lnTo>
                    <a:pt x="116898" y="178292"/>
                  </a:lnTo>
                  <a:lnTo>
                    <a:pt x="110071" y="175771"/>
                  </a:lnTo>
                  <a:lnTo>
                    <a:pt x="104029" y="174501"/>
                  </a:lnTo>
                  <a:close/>
                </a:path>
                <a:path w="269240" h="302895">
                  <a:moveTo>
                    <a:pt x="165199" y="174502"/>
                  </a:moveTo>
                  <a:lnTo>
                    <a:pt x="159126" y="175771"/>
                  </a:lnTo>
                  <a:lnTo>
                    <a:pt x="152229" y="178311"/>
                  </a:lnTo>
                  <a:lnTo>
                    <a:pt x="144165" y="179581"/>
                  </a:lnTo>
                  <a:lnTo>
                    <a:pt x="134586" y="179581"/>
                  </a:lnTo>
                  <a:lnTo>
                    <a:pt x="134586" y="182121"/>
                  </a:lnTo>
                  <a:lnTo>
                    <a:pt x="144462" y="182121"/>
                  </a:lnTo>
                  <a:lnTo>
                    <a:pt x="152782" y="180851"/>
                  </a:lnTo>
                  <a:lnTo>
                    <a:pt x="159889" y="179581"/>
                  </a:lnTo>
                  <a:lnTo>
                    <a:pt x="166124" y="178311"/>
                  </a:lnTo>
                  <a:lnTo>
                    <a:pt x="165199" y="174502"/>
                  </a:lnTo>
                  <a:close/>
                </a:path>
                <a:path w="269240" h="302895">
                  <a:moveTo>
                    <a:pt x="101262" y="173231"/>
                  </a:moveTo>
                  <a:lnTo>
                    <a:pt x="100307" y="177041"/>
                  </a:lnTo>
                  <a:lnTo>
                    <a:pt x="103100" y="178311"/>
                  </a:lnTo>
                  <a:lnTo>
                    <a:pt x="103564" y="175771"/>
                  </a:lnTo>
                  <a:lnTo>
                    <a:pt x="100780" y="175771"/>
                  </a:lnTo>
                  <a:lnTo>
                    <a:pt x="101262" y="173231"/>
                  </a:lnTo>
                  <a:close/>
                </a:path>
                <a:path w="269240" h="302895">
                  <a:moveTo>
                    <a:pt x="168291" y="174501"/>
                  </a:moveTo>
                  <a:lnTo>
                    <a:pt x="165203" y="174501"/>
                  </a:lnTo>
                  <a:lnTo>
                    <a:pt x="166128" y="178311"/>
                  </a:lnTo>
                  <a:lnTo>
                    <a:pt x="165664" y="175771"/>
                  </a:lnTo>
                  <a:lnTo>
                    <a:pt x="168601" y="175771"/>
                  </a:lnTo>
                  <a:lnTo>
                    <a:pt x="168291" y="174501"/>
                  </a:lnTo>
                  <a:close/>
                </a:path>
                <a:path w="269240" h="302895">
                  <a:moveTo>
                    <a:pt x="168448" y="175771"/>
                  </a:moveTo>
                  <a:lnTo>
                    <a:pt x="165664" y="175771"/>
                  </a:lnTo>
                  <a:lnTo>
                    <a:pt x="166128" y="178311"/>
                  </a:lnTo>
                  <a:lnTo>
                    <a:pt x="168905" y="177041"/>
                  </a:lnTo>
                  <a:lnTo>
                    <a:pt x="168448" y="175771"/>
                  </a:lnTo>
                  <a:close/>
                </a:path>
                <a:path w="269240" h="302895">
                  <a:moveTo>
                    <a:pt x="101262" y="173231"/>
                  </a:moveTo>
                  <a:lnTo>
                    <a:pt x="100780" y="175771"/>
                  </a:lnTo>
                  <a:lnTo>
                    <a:pt x="103564" y="175771"/>
                  </a:lnTo>
                  <a:lnTo>
                    <a:pt x="103104" y="178292"/>
                  </a:lnTo>
                  <a:lnTo>
                    <a:pt x="104029" y="174501"/>
                  </a:lnTo>
                  <a:lnTo>
                    <a:pt x="101262" y="173231"/>
                  </a:lnTo>
                  <a:close/>
                </a:path>
                <a:path w="269240" h="302895">
                  <a:moveTo>
                    <a:pt x="168875" y="176916"/>
                  </a:moveTo>
                  <a:close/>
                </a:path>
                <a:path w="269240" h="302895">
                  <a:moveTo>
                    <a:pt x="180917" y="173231"/>
                  </a:moveTo>
                  <a:lnTo>
                    <a:pt x="167992" y="173231"/>
                  </a:lnTo>
                  <a:lnTo>
                    <a:pt x="168921" y="177041"/>
                  </a:lnTo>
                  <a:lnTo>
                    <a:pt x="180917" y="173231"/>
                  </a:lnTo>
                  <a:close/>
                </a:path>
                <a:path w="269240" h="302895">
                  <a:moveTo>
                    <a:pt x="88797" y="169421"/>
                  </a:moveTo>
                  <a:lnTo>
                    <a:pt x="81119" y="169421"/>
                  </a:lnTo>
                  <a:lnTo>
                    <a:pt x="81119" y="173231"/>
                  </a:lnTo>
                  <a:lnTo>
                    <a:pt x="88278" y="173238"/>
                  </a:lnTo>
                  <a:lnTo>
                    <a:pt x="100298" y="177038"/>
                  </a:lnTo>
                  <a:lnTo>
                    <a:pt x="101253" y="173231"/>
                  </a:lnTo>
                  <a:lnTo>
                    <a:pt x="88797" y="169421"/>
                  </a:lnTo>
                  <a:close/>
                </a:path>
                <a:path w="269240" h="302895">
                  <a:moveTo>
                    <a:pt x="168601" y="175771"/>
                  </a:moveTo>
                  <a:lnTo>
                    <a:pt x="168448" y="175771"/>
                  </a:lnTo>
                  <a:lnTo>
                    <a:pt x="168875" y="176916"/>
                  </a:lnTo>
                  <a:lnTo>
                    <a:pt x="168601" y="175771"/>
                  </a:lnTo>
                  <a:close/>
                </a:path>
                <a:path w="269240" h="302895">
                  <a:moveTo>
                    <a:pt x="165203" y="174501"/>
                  </a:moveTo>
                  <a:lnTo>
                    <a:pt x="165663" y="176403"/>
                  </a:lnTo>
                  <a:lnTo>
                    <a:pt x="165203" y="174501"/>
                  </a:lnTo>
                  <a:close/>
                </a:path>
                <a:path w="269240" h="302895">
                  <a:moveTo>
                    <a:pt x="167992" y="173231"/>
                  </a:moveTo>
                  <a:lnTo>
                    <a:pt x="168448" y="175135"/>
                  </a:lnTo>
                  <a:lnTo>
                    <a:pt x="167992" y="173231"/>
                  </a:lnTo>
                  <a:close/>
                </a:path>
                <a:path w="269240" h="302895">
                  <a:moveTo>
                    <a:pt x="167977" y="173238"/>
                  </a:moveTo>
                  <a:lnTo>
                    <a:pt x="165199" y="174502"/>
                  </a:lnTo>
                  <a:lnTo>
                    <a:pt x="168291" y="174501"/>
                  </a:lnTo>
                  <a:lnTo>
                    <a:pt x="167977" y="173238"/>
                  </a:lnTo>
                  <a:close/>
                </a:path>
                <a:path w="269240" h="302895">
                  <a:moveTo>
                    <a:pt x="188053" y="169421"/>
                  </a:moveTo>
                  <a:lnTo>
                    <a:pt x="180375" y="169421"/>
                  </a:lnTo>
                  <a:lnTo>
                    <a:pt x="167977" y="173238"/>
                  </a:lnTo>
                  <a:lnTo>
                    <a:pt x="188053" y="173231"/>
                  </a:lnTo>
                  <a:lnTo>
                    <a:pt x="188053" y="169421"/>
                  </a:lnTo>
                  <a:close/>
                </a:path>
                <a:path w="269240" h="302895">
                  <a:moveTo>
                    <a:pt x="134586" y="0"/>
                  </a:moveTo>
                  <a:lnTo>
                    <a:pt x="104506" y="5980"/>
                  </a:lnTo>
                  <a:lnTo>
                    <a:pt x="79942" y="22293"/>
                  </a:lnTo>
                  <a:lnTo>
                    <a:pt x="63382" y="46494"/>
                  </a:lnTo>
                  <a:lnTo>
                    <a:pt x="57310" y="76138"/>
                  </a:lnTo>
                  <a:lnTo>
                    <a:pt x="63382" y="105782"/>
                  </a:lnTo>
                  <a:lnTo>
                    <a:pt x="79942" y="129982"/>
                  </a:lnTo>
                  <a:lnTo>
                    <a:pt x="104506" y="146295"/>
                  </a:lnTo>
                  <a:lnTo>
                    <a:pt x="134586" y="152276"/>
                  </a:lnTo>
                  <a:lnTo>
                    <a:pt x="134586" y="149101"/>
                  </a:lnTo>
                  <a:lnTo>
                    <a:pt x="105723" y="143363"/>
                  </a:lnTo>
                  <a:lnTo>
                    <a:pt x="82171" y="127721"/>
                  </a:lnTo>
                  <a:lnTo>
                    <a:pt x="66301" y="104527"/>
                  </a:lnTo>
                  <a:lnTo>
                    <a:pt x="60485" y="76138"/>
                  </a:lnTo>
                  <a:lnTo>
                    <a:pt x="66301" y="47748"/>
                  </a:lnTo>
                  <a:lnTo>
                    <a:pt x="82171" y="24555"/>
                  </a:lnTo>
                  <a:lnTo>
                    <a:pt x="105723" y="8912"/>
                  </a:lnTo>
                  <a:lnTo>
                    <a:pt x="134586" y="3175"/>
                  </a:lnTo>
                  <a:lnTo>
                    <a:pt x="134586" y="0"/>
                  </a:lnTo>
                  <a:close/>
                </a:path>
                <a:path w="269240" h="302895">
                  <a:moveTo>
                    <a:pt x="134586" y="0"/>
                  </a:moveTo>
                  <a:lnTo>
                    <a:pt x="134586" y="3175"/>
                  </a:lnTo>
                  <a:lnTo>
                    <a:pt x="163450" y="8912"/>
                  </a:lnTo>
                  <a:lnTo>
                    <a:pt x="187002" y="24555"/>
                  </a:lnTo>
                  <a:lnTo>
                    <a:pt x="202871" y="47748"/>
                  </a:lnTo>
                  <a:lnTo>
                    <a:pt x="208688" y="76138"/>
                  </a:lnTo>
                  <a:lnTo>
                    <a:pt x="202871" y="104527"/>
                  </a:lnTo>
                  <a:lnTo>
                    <a:pt x="187002" y="127721"/>
                  </a:lnTo>
                  <a:lnTo>
                    <a:pt x="163450" y="143363"/>
                  </a:lnTo>
                  <a:lnTo>
                    <a:pt x="134586" y="149101"/>
                  </a:lnTo>
                  <a:lnTo>
                    <a:pt x="134586" y="152276"/>
                  </a:lnTo>
                  <a:lnTo>
                    <a:pt x="164667" y="146295"/>
                  </a:lnTo>
                  <a:lnTo>
                    <a:pt x="189230" y="129982"/>
                  </a:lnTo>
                  <a:lnTo>
                    <a:pt x="205790" y="105782"/>
                  </a:lnTo>
                  <a:lnTo>
                    <a:pt x="211863" y="76138"/>
                  </a:lnTo>
                  <a:lnTo>
                    <a:pt x="205790" y="46494"/>
                  </a:lnTo>
                  <a:lnTo>
                    <a:pt x="189230" y="22293"/>
                  </a:lnTo>
                  <a:lnTo>
                    <a:pt x="164667" y="5980"/>
                  </a:lnTo>
                  <a:lnTo>
                    <a:pt x="134586" y="0"/>
                  </a:lnTo>
                  <a:close/>
                </a:path>
                <a:path w="269240" h="302895">
                  <a:moveTo>
                    <a:pt x="134586" y="17418"/>
                  </a:moveTo>
                  <a:lnTo>
                    <a:pt x="111432" y="22038"/>
                  </a:lnTo>
                  <a:lnTo>
                    <a:pt x="92494" y="34631"/>
                  </a:lnTo>
                  <a:lnTo>
                    <a:pt x="79712" y="53298"/>
                  </a:lnTo>
                  <a:lnTo>
                    <a:pt x="75020" y="76138"/>
                  </a:lnTo>
                  <a:lnTo>
                    <a:pt x="79712" y="98978"/>
                  </a:lnTo>
                  <a:lnTo>
                    <a:pt x="92494" y="117644"/>
                  </a:lnTo>
                  <a:lnTo>
                    <a:pt x="111432" y="130238"/>
                  </a:lnTo>
                  <a:lnTo>
                    <a:pt x="134586" y="134858"/>
                  </a:lnTo>
                  <a:lnTo>
                    <a:pt x="134586" y="131683"/>
                  </a:lnTo>
                  <a:lnTo>
                    <a:pt x="112649" y="127306"/>
                  </a:lnTo>
                  <a:lnTo>
                    <a:pt x="94723" y="115383"/>
                  </a:lnTo>
                  <a:lnTo>
                    <a:pt x="82631" y="97723"/>
                  </a:lnTo>
                  <a:lnTo>
                    <a:pt x="78195" y="76138"/>
                  </a:lnTo>
                  <a:lnTo>
                    <a:pt x="82631" y="54552"/>
                  </a:lnTo>
                  <a:lnTo>
                    <a:pt x="94723" y="36893"/>
                  </a:lnTo>
                  <a:lnTo>
                    <a:pt x="112649" y="24970"/>
                  </a:lnTo>
                  <a:lnTo>
                    <a:pt x="134586" y="20593"/>
                  </a:lnTo>
                  <a:lnTo>
                    <a:pt x="134586" y="17418"/>
                  </a:lnTo>
                  <a:close/>
                </a:path>
                <a:path w="269240" h="302895">
                  <a:moveTo>
                    <a:pt x="134586" y="17418"/>
                  </a:moveTo>
                  <a:lnTo>
                    <a:pt x="134586" y="20593"/>
                  </a:lnTo>
                  <a:lnTo>
                    <a:pt x="156523" y="24970"/>
                  </a:lnTo>
                  <a:lnTo>
                    <a:pt x="174449" y="36893"/>
                  </a:lnTo>
                  <a:lnTo>
                    <a:pt x="186541" y="54552"/>
                  </a:lnTo>
                  <a:lnTo>
                    <a:pt x="190977" y="76138"/>
                  </a:lnTo>
                  <a:lnTo>
                    <a:pt x="186541" y="97723"/>
                  </a:lnTo>
                  <a:lnTo>
                    <a:pt x="174449" y="115383"/>
                  </a:lnTo>
                  <a:lnTo>
                    <a:pt x="156523" y="127306"/>
                  </a:lnTo>
                  <a:lnTo>
                    <a:pt x="134586" y="131683"/>
                  </a:lnTo>
                  <a:lnTo>
                    <a:pt x="134586" y="134858"/>
                  </a:lnTo>
                  <a:lnTo>
                    <a:pt x="157741" y="130238"/>
                  </a:lnTo>
                  <a:lnTo>
                    <a:pt x="176678" y="117644"/>
                  </a:lnTo>
                  <a:lnTo>
                    <a:pt x="189461" y="98978"/>
                  </a:lnTo>
                  <a:lnTo>
                    <a:pt x="194152" y="76138"/>
                  </a:lnTo>
                  <a:lnTo>
                    <a:pt x="189461" y="53298"/>
                  </a:lnTo>
                  <a:lnTo>
                    <a:pt x="176678" y="34631"/>
                  </a:lnTo>
                  <a:lnTo>
                    <a:pt x="157741" y="22038"/>
                  </a:lnTo>
                  <a:lnTo>
                    <a:pt x="134586" y="1741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3551" y="5521170"/>
              <a:ext cx="167892" cy="161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6794500"/>
            <a:ext cx="10693400" cy="762000"/>
          </a:xfrm>
          <a:custGeom>
            <a:avLst/>
            <a:gdLst/>
            <a:ahLst/>
            <a:cxnLst/>
            <a:rect l="l" t="t" r="r" b="b"/>
            <a:pathLst>
              <a:path w="10693400" h="762000">
                <a:moveTo>
                  <a:pt x="0" y="762000"/>
                </a:moveTo>
                <a:lnTo>
                  <a:pt x="10693400" y="762000"/>
                </a:lnTo>
                <a:lnTo>
                  <a:pt x="10693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0800" y="0"/>
            <a:ext cx="10693400" cy="6794500"/>
            <a:chOff x="50800" y="0"/>
            <a:chExt cx="10693400" cy="6794500"/>
          </a:xfrm>
        </p:grpSpPr>
        <p:sp>
          <p:nvSpPr>
            <p:cNvPr id="4" name="object 4"/>
            <p:cNvSpPr/>
            <p:nvPr/>
          </p:nvSpPr>
          <p:spPr>
            <a:xfrm>
              <a:off x="50800" y="12"/>
              <a:ext cx="10693400" cy="6794500"/>
            </a:xfrm>
            <a:custGeom>
              <a:avLst/>
              <a:gdLst/>
              <a:ahLst/>
              <a:cxnLst/>
              <a:rect l="l" t="t" r="r" b="b"/>
              <a:pathLst>
                <a:path w="10693400" h="6794500">
                  <a:moveTo>
                    <a:pt x="10693400" y="0"/>
                  </a:moveTo>
                  <a:lnTo>
                    <a:pt x="0" y="0"/>
                  </a:lnTo>
                  <a:lnTo>
                    <a:pt x="0" y="774687"/>
                  </a:lnTo>
                  <a:lnTo>
                    <a:pt x="0" y="6794487"/>
                  </a:lnTo>
                  <a:lnTo>
                    <a:pt x="10693400" y="6794487"/>
                  </a:lnTo>
                  <a:lnTo>
                    <a:pt x="10693400" y="774687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3001" y="1964667"/>
              <a:ext cx="1847608" cy="19740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57496" y="2099322"/>
              <a:ext cx="1085850" cy="1196975"/>
            </a:xfrm>
            <a:custGeom>
              <a:avLst/>
              <a:gdLst/>
              <a:ahLst/>
              <a:cxnLst/>
              <a:rect l="l" t="t" r="r" b="b"/>
              <a:pathLst>
                <a:path w="1085850" h="1196975">
                  <a:moveTo>
                    <a:pt x="1085608" y="385749"/>
                  </a:moveTo>
                  <a:lnTo>
                    <a:pt x="1079614" y="340652"/>
                  </a:lnTo>
                  <a:lnTo>
                    <a:pt x="1062443" y="299339"/>
                  </a:lnTo>
                  <a:lnTo>
                    <a:pt x="1035215" y="263829"/>
                  </a:lnTo>
                  <a:lnTo>
                    <a:pt x="999121" y="236156"/>
                  </a:lnTo>
                  <a:lnTo>
                    <a:pt x="628777" y="22974"/>
                  </a:lnTo>
                  <a:lnTo>
                    <a:pt x="619239" y="19050"/>
                  </a:lnTo>
                  <a:lnTo>
                    <a:pt x="586930" y="5753"/>
                  </a:lnTo>
                  <a:lnTo>
                    <a:pt x="542798" y="0"/>
                  </a:lnTo>
                  <a:lnTo>
                    <a:pt x="498665" y="5753"/>
                  </a:lnTo>
                  <a:lnTo>
                    <a:pt x="456831" y="22974"/>
                  </a:lnTo>
                  <a:lnTo>
                    <a:pt x="86461" y="236156"/>
                  </a:lnTo>
                  <a:lnTo>
                    <a:pt x="50380" y="263842"/>
                  </a:lnTo>
                  <a:lnTo>
                    <a:pt x="23164" y="299339"/>
                  </a:lnTo>
                  <a:lnTo>
                    <a:pt x="5981" y="340652"/>
                  </a:lnTo>
                  <a:lnTo>
                    <a:pt x="0" y="385749"/>
                  </a:lnTo>
                  <a:lnTo>
                    <a:pt x="0" y="810983"/>
                  </a:lnTo>
                  <a:lnTo>
                    <a:pt x="5981" y="856081"/>
                  </a:lnTo>
                  <a:lnTo>
                    <a:pt x="23164" y="897394"/>
                  </a:lnTo>
                  <a:lnTo>
                    <a:pt x="50380" y="932891"/>
                  </a:lnTo>
                  <a:lnTo>
                    <a:pt x="86461" y="960577"/>
                  </a:lnTo>
                  <a:lnTo>
                    <a:pt x="456831" y="1173746"/>
                  </a:lnTo>
                  <a:lnTo>
                    <a:pt x="498665" y="1190980"/>
                  </a:lnTo>
                  <a:lnTo>
                    <a:pt x="542798" y="1196721"/>
                  </a:lnTo>
                  <a:lnTo>
                    <a:pt x="586930" y="1190980"/>
                  </a:lnTo>
                  <a:lnTo>
                    <a:pt x="619239" y="1177671"/>
                  </a:lnTo>
                  <a:lnTo>
                    <a:pt x="628777" y="1173746"/>
                  </a:lnTo>
                  <a:lnTo>
                    <a:pt x="643115" y="1165491"/>
                  </a:lnTo>
                  <a:lnTo>
                    <a:pt x="657453" y="1157236"/>
                  </a:lnTo>
                  <a:lnTo>
                    <a:pt x="999121" y="960577"/>
                  </a:lnTo>
                  <a:lnTo>
                    <a:pt x="1035215" y="932891"/>
                  </a:lnTo>
                  <a:lnTo>
                    <a:pt x="1062443" y="897394"/>
                  </a:lnTo>
                  <a:lnTo>
                    <a:pt x="1079614" y="856081"/>
                  </a:lnTo>
                  <a:lnTo>
                    <a:pt x="1085608" y="810983"/>
                  </a:lnTo>
                  <a:lnTo>
                    <a:pt x="1085608" y="38574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9184" y="5263889"/>
              <a:ext cx="1335211" cy="13954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3680" y="5396064"/>
              <a:ext cx="573405" cy="623570"/>
            </a:xfrm>
            <a:custGeom>
              <a:avLst/>
              <a:gdLst/>
              <a:ahLst/>
              <a:cxnLst/>
              <a:rect l="l" t="t" r="r" b="b"/>
              <a:pathLst>
                <a:path w="573404" h="623570">
                  <a:moveTo>
                    <a:pt x="573214" y="214452"/>
                  </a:moveTo>
                  <a:lnTo>
                    <a:pt x="557504" y="155930"/>
                  </a:lnTo>
                  <a:lnTo>
                    <a:pt x="514629" y="113144"/>
                  </a:lnTo>
                  <a:lnTo>
                    <a:pt x="344741" y="15519"/>
                  </a:lnTo>
                  <a:lnTo>
                    <a:pt x="286600" y="0"/>
                  </a:lnTo>
                  <a:lnTo>
                    <a:pt x="256755" y="3886"/>
                  </a:lnTo>
                  <a:lnTo>
                    <a:pt x="58597" y="113144"/>
                  </a:lnTo>
                  <a:lnTo>
                    <a:pt x="15709" y="155930"/>
                  </a:lnTo>
                  <a:lnTo>
                    <a:pt x="0" y="214452"/>
                  </a:lnTo>
                  <a:lnTo>
                    <a:pt x="0" y="408673"/>
                  </a:lnTo>
                  <a:lnTo>
                    <a:pt x="15709" y="467194"/>
                  </a:lnTo>
                  <a:lnTo>
                    <a:pt x="58597" y="509968"/>
                  </a:lnTo>
                  <a:lnTo>
                    <a:pt x="228473" y="607593"/>
                  </a:lnTo>
                  <a:lnTo>
                    <a:pt x="286600" y="623112"/>
                  </a:lnTo>
                  <a:lnTo>
                    <a:pt x="316445" y="619239"/>
                  </a:lnTo>
                  <a:lnTo>
                    <a:pt x="514629" y="509968"/>
                  </a:lnTo>
                  <a:lnTo>
                    <a:pt x="557504" y="467194"/>
                  </a:lnTo>
                  <a:lnTo>
                    <a:pt x="573214" y="408673"/>
                  </a:lnTo>
                  <a:lnTo>
                    <a:pt x="573214" y="21445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3442" y="5472311"/>
              <a:ext cx="560070" cy="626745"/>
            </a:xfrm>
            <a:custGeom>
              <a:avLst/>
              <a:gdLst/>
              <a:ahLst/>
              <a:cxnLst/>
              <a:rect l="l" t="t" r="r" b="b"/>
              <a:pathLst>
                <a:path w="560069" h="626745">
                  <a:moveTo>
                    <a:pt x="279866" y="0"/>
                  </a:moveTo>
                  <a:lnTo>
                    <a:pt x="27260" y="136851"/>
                  </a:lnTo>
                  <a:lnTo>
                    <a:pt x="1888" y="169769"/>
                  </a:lnTo>
                  <a:lnTo>
                    <a:pt x="0" y="183978"/>
                  </a:lnTo>
                  <a:lnTo>
                    <a:pt x="0" y="442729"/>
                  </a:lnTo>
                  <a:lnTo>
                    <a:pt x="15886" y="481140"/>
                  </a:lnTo>
                  <a:lnTo>
                    <a:pt x="252826" y="619488"/>
                  </a:lnTo>
                  <a:lnTo>
                    <a:pt x="279866" y="626708"/>
                  </a:lnTo>
                  <a:lnTo>
                    <a:pt x="293747" y="624903"/>
                  </a:lnTo>
                  <a:lnTo>
                    <a:pt x="532470" y="489856"/>
                  </a:lnTo>
                  <a:lnTo>
                    <a:pt x="557844" y="456939"/>
                  </a:lnTo>
                  <a:lnTo>
                    <a:pt x="559732" y="442729"/>
                  </a:lnTo>
                  <a:lnTo>
                    <a:pt x="559732" y="183978"/>
                  </a:lnTo>
                  <a:lnTo>
                    <a:pt x="543844" y="145567"/>
                  </a:lnTo>
                  <a:lnTo>
                    <a:pt x="306906" y="7219"/>
                  </a:lnTo>
                  <a:lnTo>
                    <a:pt x="27986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0267" y="5469136"/>
              <a:ext cx="566420" cy="633095"/>
            </a:xfrm>
            <a:custGeom>
              <a:avLst/>
              <a:gdLst/>
              <a:ahLst/>
              <a:cxnLst/>
              <a:rect l="l" t="t" r="r" b="b"/>
              <a:pathLst>
                <a:path w="566419" h="633095">
                  <a:moveTo>
                    <a:pt x="257584" y="619911"/>
                  </a:moveTo>
                  <a:lnTo>
                    <a:pt x="254419" y="625416"/>
                  </a:lnTo>
                  <a:lnTo>
                    <a:pt x="268347" y="631147"/>
                  </a:lnTo>
                  <a:lnTo>
                    <a:pt x="283041" y="633058"/>
                  </a:lnTo>
                  <a:lnTo>
                    <a:pt x="297734" y="631147"/>
                  </a:lnTo>
                  <a:lnTo>
                    <a:pt x="308523" y="626708"/>
                  </a:lnTo>
                  <a:lnTo>
                    <a:pt x="283041" y="626708"/>
                  </a:lnTo>
                  <a:lnTo>
                    <a:pt x="269972" y="625008"/>
                  </a:lnTo>
                  <a:lnTo>
                    <a:pt x="257584" y="619911"/>
                  </a:lnTo>
                  <a:close/>
                </a:path>
                <a:path w="566419" h="633095">
                  <a:moveTo>
                    <a:pt x="308498" y="619911"/>
                  </a:moveTo>
                  <a:lnTo>
                    <a:pt x="296110" y="625008"/>
                  </a:lnTo>
                  <a:lnTo>
                    <a:pt x="283041" y="626708"/>
                  </a:lnTo>
                  <a:lnTo>
                    <a:pt x="308523" y="626708"/>
                  </a:lnTo>
                  <a:lnTo>
                    <a:pt x="311662" y="625416"/>
                  </a:lnTo>
                  <a:lnTo>
                    <a:pt x="308498" y="619911"/>
                  </a:lnTo>
                  <a:close/>
                </a:path>
                <a:path w="566419" h="633095">
                  <a:moveTo>
                    <a:pt x="32017" y="490279"/>
                  </a:moveTo>
                  <a:lnTo>
                    <a:pt x="28853" y="495784"/>
                  </a:lnTo>
                  <a:lnTo>
                    <a:pt x="254419" y="625416"/>
                  </a:lnTo>
                  <a:lnTo>
                    <a:pt x="257583" y="619910"/>
                  </a:lnTo>
                  <a:lnTo>
                    <a:pt x="32017" y="490279"/>
                  </a:lnTo>
                  <a:close/>
                </a:path>
                <a:path w="566419" h="633095">
                  <a:moveTo>
                    <a:pt x="534062" y="490279"/>
                  </a:moveTo>
                  <a:lnTo>
                    <a:pt x="308499" y="619910"/>
                  </a:lnTo>
                  <a:lnTo>
                    <a:pt x="311663" y="625416"/>
                  </a:lnTo>
                  <a:lnTo>
                    <a:pt x="537226" y="495784"/>
                  </a:lnTo>
                  <a:lnTo>
                    <a:pt x="534062" y="490279"/>
                  </a:lnTo>
                  <a:close/>
                </a:path>
                <a:path w="566419" h="633095">
                  <a:moveTo>
                    <a:pt x="308498" y="619911"/>
                  </a:moveTo>
                  <a:lnTo>
                    <a:pt x="310081" y="622663"/>
                  </a:lnTo>
                  <a:lnTo>
                    <a:pt x="308498" y="619911"/>
                  </a:lnTo>
                  <a:close/>
                </a:path>
                <a:path w="566419" h="633095">
                  <a:moveTo>
                    <a:pt x="544411" y="490279"/>
                  </a:moveTo>
                  <a:lnTo>
                    <a:pt x="534062" y="490279"/>
                  </a:lnTo>
                  <a:lnTo>
                    <a:pt x="537227" y="495784"/>
                  </a:lnTo>
                  <a:lnTo>
                    <a:pt x="544411" y="490279"/>
                  </a:lnTo>
                  <a:close/>
                </a:path>
                <a:path w="566419" h="633095">
                  <a:moveTo>
                    <a:pt x="28853" y="137273"/>
                  </a:moveTo>
                  <a:lnTo>
                    <a:pt x="16814" y="146499"/>
                  </a:lnTo>
                  <a:lnTo>
                    <a:pt x="7733" y="158338"/>
                  </a:lnTo>
                  <a:lnTo>
                    <a:pt x="1998" y="172114"/>
                  </a:lnTo>
                  <a:lnTo>
                    <a:pt x="0" y="187153"/>
                  </a:lnTo>
                  <a:lnTo>
                    <a:pt x="0" y="445904"/>
                  </a:lnTo>
                  <a:lnTo>
                    <a:pt x="1998" y="460943"/>
                  </a:lnTo>
                  <a:lnTo>
                    <a:pt x="7733" y="474720"/>
                  </a:lnTo>
                  <a:lnTo>
                    <a:pt x="16815" y="486558"/>
                  </a:lnTo>
                  <a:lnTo>
                    <a:pt x="28853" y="495784"/>
                  </a:lnTo>
                  <a:lnTo>
                    <a:pt x="32017" y="490279"/>
                  </a:lnTo>
                  <a:lnTo>
                    <a:pt x="21308" y="482072"/>
                  </a:lnTo>
                  <a:lnTo>
                    <a:pt x="13229" y="471540"/>
                  </a:lnTo>
                  <a:lnTo>
                    <a:pt x="8127" y="459284"/>
                  </a:lnTo>
                  <a:lnTo>
                    <a:pt x="6350" y="445904"/>
                  </a:lnTo>
                  <a:lnTo>
                    <a:pt x="6350" y="187153"/>
                  </a:lnTo>
                  <a:lnTo>
                    <a:pt x="8127" y="173773"/>
                  </a:lnTo>
                  <a:lnTo>
                    <a:pt x="13230" y="161517"/>
                  </a:lnTo>
                  <a:lnTo>
                    <a:pt x="21309" y="150986"/>
                  </a:lnTo>
                  <a:lnTo>
                    <a:pt x="32017" y="142779"/>
                  </a:lnTo>
                  <a:lnTo>
                    <a:pt x="28853" y="137273"/>
                  </a:lnTo>
                  <a:close/>
                </a:path>
                <a:path w="566419" h="633095">
                  <a:moveTo>
                    <a:pt x="32017" y="490279"/>
                  </a:moveTo>
                  <a:close/>
                </a:path>
                <a:path w="566419" h="633095">
                  <a:moveTo>
                    <a:pt x="537227" y="137273"/>
                  </a:moveTo>
                  <a:lnTo>
                    <a:pt x="534062" y="142779"/>
                  </a:lnTo>
                  <a:lnTo>
                    <a:pt x="544772" y="150986"/>
                  </a:lnTo>
                  <a:lnTo>
                    <a:pt x="552852" y="161517"/>
                  </a:lnTo>
                  <a:lnTo>
                    <a:pt x="557954" y="173773"/>
                  </a:lnTo>
                  <a:lnTo>
                    <a:pt x="559732" y="187153"/>
                  </a:lnTo>
                  <a:lnTo>
                    <a:pt x="559732" y="445904"/>
                  </a:lnTo>
                  <a:lnTo>
                    <a:pt x="557954" y="459284"/>
                  </a:lnTo>
                  <a:lnTo>
                    <a:pt x="552852" y="471540"/>
                  </a:lnTo>
                  <a:lnTo>
                    <a:pt x="544772" y="482072"/>
                  </a:lnTo>
                  <a:lnTo>
                    <a:pt x="534062" y="490279"/>
                  </a:lnTo>
                  <a:lnTo>
                    <a:pt x="544411" y="490279"/>
                  </a:lnTo>
                  <a:lnTo>
                    <a:pt x="549266" y="486558"/>
                  </a:lnTo>
                  <a:lnTo>
                    <a:pt x="558348" y="474720"/>
                  </a:lnTo>
                  <a:lnTo>
                    <a:pt x="564084" y="460943"/>
                  </a:lnTo>
                  <a:lnTo>
                    <a:pt x="566082" y="445904"/>
                  </a:lnTo>
                  <a:lnTo>
                    <a:pt x="566082" y="187153"/>
                  </a:lnTo>
                  <a:lnTo>
                    <a:pt x="564084" y="172114"/>
                  </a:lnTo>
                  <a:lnTo>
                    <a:pt x="558348" y="158338"/>
                  </a:lnTo>
                  <a:lnTo>
                    <a:pt x="549266" y="146499"/>
                  </a:lnTo>
                  <a:lnTo>
                    <a:pt x="537227" y="137273"/>
                  </a:lnTo>
                  <a:close/>
                </a:path>
                <a:path w="566419" h="633095">
                  <a:moveTo>
                    <a:pt x="534062" y="142779"/>
                  </a:moveTo>
                  <a:close/>
                </a:path>
                <a:path w="566419" h="633095">
                  <a:moveTo>
                    <a:pt x="311663" y="7641"/>
                  </a:moveTo>
                  <a:lnTo>
                    <a:pt x="308499" y="13147"/>
                  </a:lnTo>
                  <a:lnTo>
                    <a:pt x="534062" y="142779"/>
                  </a:lnTo>
                  <a:lnTo>
                    <a:pt x="537227" y="137273"/>
                  </a:lnTo>
                  <a:lnTo>
                    <a:pt x="311663" y="7641"/>
                  </a:lnTo>
                  <a:close/>
                </a:path>
                <a:path w="566419" h="633095">
                  <a:moveTo>
                    <a:pt x="254419" y="7641"/>
                  </a:moveTo>
                  <a:lnTo>
                    <a:pt x="28853" y="137273"/>
                  </a:lnTo>
                  <a:lnTo>
                    <a:pt x="32017" y="142778"/>
                  </a:lnTo>
                  <a:lnTo>
                    <a:pt x="257583" y="13147"/>
                  </a:lnTo>
                  <a:lnTo>
                    <a:pt x="254419" y="7641"/>
                  </a:lnTo>
                  <a:close/>
                </a:path>
                <a:path w="566419" h="633095">
                  <a:moveTo>
                    <a:pt x="283041" y="0"/>
                  </a:moveTo>
                  <a:lnTo>
                    <a:pt x="268347" y="1910"/>
                  </a:lnTo>
                  <a:lnTo>
                    <a:pt x="254419" y="7642"/>
                  </a:lnTo>
                  <a:lnTo>
                    <a:pt x="257584" y="13147"/>
                  </a:lnTo>
                  <a:lnTo>
                    <a:pt x="269972" y="8049"/>
                  </a:lnTo>
                  <a:lnTo>
                    <a:pt x="283041" y="6350"/>
                  </a:lnTo>
                  <a:lnTo>
                    <a:pt x="308523" y="6350"/>
                  </a:lnTo>
                  <a:lnTo>
                    <a:pt x="297734" y="1910"/>
                  </a:lnTo>
                  <a:lnTo>
                    <a:pt x="283041" y="0"/>
                  </a:lnTo>
                  <a:close/>
                </a:path>
                <a:path w="566419" h="633095">
                  <a:moveTo>
                    <a:pt x="308523" y="6350"/>
                  </a:moveTo>
                  <a:lnTo>
                    <a:pt x="283041" y="6350"/>
                  </a:lnTo>
                  <a:lnTo>
                    <a:pt x="296110" y="8049"/>
                  </a:lnTo>
                  <a:lnTo>
                    <a:pt x="308498" y="13147"/>
                  </a:lnTo>
                  <a:lnTo>
                    <a:pt x="311662" y="7641"/>
                  </a:lnTo>
                  <a:lnTo>
                    <a:pt x="308523" y="6350"/>
                  </a:lnTo>
                  <a:close/>
                </a:path>
                <a:path w="566419" h="633095">
                  <a:moveTo>
                    <a:pt x="311663" y="7641"/>
                  </a:moveTo>
                  <a:lnTo>
                    <a:pt x="310094" y="10371"/>
                  </a:lnTo>
                  <a:lnTo>
                    <a:pt x="311663" y="7642"/>
                  </a:lnTo>
                  <a:close/>
                </a:path>
                <a:path w="566419" h="633095">
                  <a:moveTo>
                    <a:pt x="254419" y="7641"/>
                  </a:moveTo>
                  <a:lnTo>
                    <a:pt x="255961" y="10325"/>
                  </a:lnTo>
                  <a:lnTo>
                    <a:pt x="254419" y="7641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50372" y="3421757"/>
              <a:ext cx="83185" cy="1851660"/>
            </a:xfrm>
            <a:custGeom>
              <a:avLst/>
              <a:gdLst/>
              <a:ahLst/>
              <a:cxnLst/>
              <a:rect l="l" t="t" r="r" b="b"/>
              <a:pathLst>
                <a:path w="83185" h="1851660">
                  <a:moveTo>
                    <a:pt x="41559" y="14001"/>
                  </a:moveTo>
                  <a:lnTo>
                    <a:pt x="35989" y="19576"/>
                  </a:lnTo>
                  <a:lnTo>
                    <a:pt x="35989" y="1851077"/>
                  </a:lnTo>
                  <a:lnTo>
                    <a:pt x="47128" y="1851077"/>
                  </a:lnTo>
                  <a:lnTo>
                    <a:pt x="47128" y="19576"/>
                  </a:lnTo>
                  <a:lnTo>
                    <a:pt x="41559" y="14001"/>
                  </a:lnTo>
                  <a:close/>
                </a:path>
                <a:path w="83185" h="1851660">
                  <a:moveTo>
                    <a:pt x="43324" y="0"/>
                  </a:moveTo>
                  <a:lnTo>
                    <a:pt x="39794" y="0"/>
                  </a:lnTo>
                  <a:lnTo>
                    <a:pt x="0" y="39825"/>
                  </a:lnTo>
                  <a:lnTo>
                    <a:pt x="0" y="43359"/>
                  </a:lnTo>
                  <a:lnTo>
                    <a:pt x="4349" y="47712"/>
                  </a:lnTo>
                  <a:lnTo>
                    <a:pt x="7880" y="47712"/>
                  </a:lnTo>
                  <a:lnTo>
                    <a:pt x="35989" y="19576"/>
                  </a:lnTo>
                  <a:lnTo>
                    <a:pt x="35989" y="6120"/>
                  </a:lnTo>
                  <a:lnTo>
                    <a:pt x="49434" y="6120"/>
                  </a:lnTo>
                  <a:lnTo>
                    <a:pt x="43324" y="0"/>
                  </a:lnTo>
                  <a:close/>
                </a:path>
                <a:path w="83185" h="1851660">
                  <a:moveTo>
                    <a:pt x="49434" y="6120"/>
                  </a:moveTo>
                  <a:lnTo>
                    <a:pt x="47128" y="6120"/>
                  </a:lnTo>
                  <a:lnTo>
                    <a:pt x="47128" y="19576"/>
                  </a:lnTo>
                  <a:lnTo>
                    <a:pt x="75237" y="47712"/>
                  </a:lnTo>
                  <a:lnTo>
                    <a:pt x="78768" y="47712"/>
                  </a:lnTo>
                  <a:lnTo>
                    <a:pt x="83118" y="43359"/>
                  </a:lnTo>
                  <a:lnTo>
                    <a:pt x="83118" y="39825"/>
                  </a:lnTo>
                  <a:lnTo>
                    <a:pt x="49434" y="6120"/>
                  </a:lnTo>
                  <a:close/>
                </a:path>
                <a:path w="83185" h="1851660">
                  <a:moveTo>
                    <a:pt x="47128" y="14001"/>
                  </a:moveTo>
                  <a:lnTo>
                    <a:pt x="41559" y="14001"/>
                  </a:lnTo>
                  <a:lnTo>
                    <a:pt x="47128" y="19576"/>
                  </a:lnTo>
                  <a:lnTo>
                    <a:pt x="47128" y="14001"/>
                  </a:lnTo>
                  <a:close/>
                </a:path>
                <a:path w="83185" h="1851660">
                  <a:moveTo>
                    <a:pt x="47128" y="6120"/>
                  </a:moveTo>
                  <a:lnTo>
                    <a:pt x="35989" y="6120"/>
                  </a:lnTo>
                  <a:lnTo>
                    <a:pt x="35989" y="19576"/>
                  </a:lnTo>
                  <a:lnTo>
                    <a:pt x="41559" y="14001"/>
                  </a:lnTo>
                  <a:lnTo>
                    <a:pt x="47128" y="14001"/>
                  </a:lnTo>
                  <a:lnTo>
                    <a:pt x="47128" y="61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389365" y="7618331"/>
            <a:ext cx="13335" cy="40005"/>
          </a:xfrm>
          <a:custGeom>
            <a:avLst/>
            <a:gdLst/>
            <a:ahLst/>
            <a:cxnLst/>
            <a:rect l="l" t="t" r="r" b="b"/>
            <a:pathLst>
              <a:path w="13335" h="40004">
                <a:moveTo>
                  <a:pt x="120" y="0"/>
                </a:moveTo>
                <a:lnTo>
                  <a:pt x="0" y="39768"/>
                </a:lnTo>
                <a:lnTo>
                  <a:pt x="12700" y="39768"/>
                </a:lnTo>
                <a:lnTo>
                  <a:pt x="12819" y="38"/>
                </a:lnTo>
                <a:lnTo>
                  <a:pt x="120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0042" y="7310838"/>
            <a:ext cx="13335" cy="123189"/>
          </a:xfrm>
          <a:custGeom>
            <a:avLst/>
            <a:gdLst/>
            <a:ahLst/>
            <a:cxnLst/>
            <a:rect l="l" t="t" r="r" b="b"/>
            <a:pathLst>
              <a:path w="13335" h="123190">
                <a:moveTo>
                  <a:pt x="371" y="0"/>
                </a:moveTo>
                <a:lnTo>
                  <a:pt x="0" y="122997"/>
                </a:lnTo>
                <a:lnTo>
                  <a:pt x="12699" y="123035"/>
                </a:lnTo>
                <a:lnTo>
                  <a:pt x="13071" y="3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0970" y="7003345"/>
            <a:ext cx="13335" cy="123189"/>
          </a:xfrm>
          <a:custGeom>
            <a:avLst/>
            <a:gdLst/>
            <a:ahLst/>
            <a:cxnLst/>
            <a:rect l="l" t="t" r="r" b="b"/>
            <a:pathLst>
              <a:path w="13335" h="123190">
                <a:moveTo>
                  <a:pt x="371" y="0"/>
                </a:moveTo>
                <a:lnTo>
                  <a:pt x="0" y="122997"/>
                </a:lnTo>
                <a:lnTo>
                  <a:pt x="12699" y="123035"/>
                </a:lnTo>
                <a:lnTo>
                  <a:pt x="13071" y="3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1899" y="6695852"/>
            <a:ext cx="13335" cy="123189"/>
          </a:xfrm>
          <a:custGeom>
            <a:avLst/>
            <a:gdLst/>
            <a:ahLst/>
            <a:cxnLst/>
            <a:rect l="l" t="t" r="r" b="b"/>
            <a:pathLst>
              <a:path w="13335" h="123190">
                <a:moveTo>
                  <a:pt x="371" y="0"/>
                </a:moveTo>
                <a:lnTo>
                  <a:pt x="0" y="122997"/>
                </a:lnTo>
                <a:lnTo>
                  <a:pt x="12699" y="123035"/>
                </a:lnTo>
                <a:lnTo>
                  <a:pt x="13071" y="3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2827" y="6388359"/>
            <a:ext cx="13335" cy="123189"/>
          </a:xfrm>
          <a:custGeom>
            <a:avLst/>
            <a:gdLst/>
            <a:ahLst/>
            <a:cxnLst/>
            <a:rect l="l" t="t" r="r" b="b"/>
            <a:pathLst>
              <a:path w="13335" h="123190">
                <a:moveTo>
                  <a:pt x="371" y="0"/>
                </a:moveTo>
                <a:lnTo>
                  <a:pt x="0" y="122997"/>
                </a:lnTo>
                <a:lnTo>
                  <a:pt x="12699" y="123035"/>
                </a:lnTo>
                <a:lnTo>
                  <a:pt x="13071" y="3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3755" y="6142365"/>
            <a:ext cx="13335" cy="61594"/>
          </a:xfrm>
          <a:custGeom>
            <a:avLst/>
            <a:gdLst/>
            <a:ahLst/>
            <a:cxnLst/>
            <a:rect l="l" t="t" r="r" b="b"/>
            <a:pathLst>
              <a:path w="13335" h="61595">
                <a:moveTo>
                  <a:pt x="185" y="0"/>
                </a:moveTo>
                <a:lnTo>
                  <a:pt x="0" y="61498"/>
                </a:lnTo>
                <a:lnTo>
                  <a:pt x="12699" y="61536"/>
                </a:lnTo>
                <a:lnTo>
                  <a:pt x="12885" y="38"/>
                </a:lnTo>
                <a:lnTo>
                  <a:pt x="18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7617" y="7388883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8545" y="7081390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9473" y="6773897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30402" y="6466404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1330" y="6220410"/>
            <a:ext cx="6985" cy="61594"/>
          </a:xfrm>
          <a:custGeom>
            <a:avLst/>
            <a:gdLst/>
            <a:ahLst/>
            <a:cxnLst/>
            <a:rect l="l" t="t" r="r" b="b"/>
            <a:pathLst>
              <a:path w="6984" h="61595">
                <a:moveTo>
                  <a:pt x="185" y="0"/>
                </a:moveTo>
                <a:lnTo>
                  <a:pt x="0" y="61498"/>
                </a:lnTo>
                <a:lnTo>
                  <a:pt x="6349" y="61517"/>
                </a:lnTo>
                <a:lnTo>
                  <a:pt x="6535" y="18"/>
                </a:lnTo>
                <a:lnTo>
                  <a:pt x="18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0390" y="5289176"/>
            <a:ext cx="6985" cy="62230"/>
          </a:xfrm>
          <a:custGeom>
            <a:avLst/>
            <a:gdLst/>
            <a:ahLst/>
            <a:cxnLst/>
            <a:rect l="l" t="t" r="r" b="b"/>
            <a:pathLst>
              <a:path w="6984" h="62229">
                <a:moveTo>
                  <a:pt x="222" y="0"/>
                </a:moveTo>
                <a:lnTo>
                  <a:pt x="0" y="61684"/>
                </a:lnTo>
                <a:lnTo>
                  <a:pt x="6349" y="61707"/>
                </a:lnTo>
                <a:lnTo>
                  <a:pt x="6572" y="22"/>
                </a:lnTo>
                <a:lnTo>
                  <a:pt x="222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1281" y="4980754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2395" y="4672333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3509" y="4363911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4623" y="4055489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5737" y="3747067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3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6850" y="3438645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7964" y="3130223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9"/>
                </a:lnTo>
                <a:lnTo>
                  <a:pt x="6349" y="123391"/>
                </a:lnTo>
                <a:lnTo>
                  <a:pt x="6795" y="23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9078" y="2821801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0192" y="2513379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1306" y="2204957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2420" y="1896535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2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3534" y="1588114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4648" y="1279692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5762" y="971270"/>
            <a:ext cx="6985" cy="123825"/>
          </a:xfrm>
          <a:custGeom>
            <a:avLst/>
            <a:gdLst/>
            <a:ahLst/>
            <a:cxnLst/>
            <a:rect l="l" t="t" r="r" b="b"/>
            <a:pathLst>
              <a:path w="6984" h="123825">
                <a:moveTo>
                  <a:pt x="445" y="0"/>
                </a:moveTo>
                <a:lnTo>
                  <a:pt x="0" y="123368"/>
                </a:lnTo>
                <a:lnTo>
                  <a:pt x="6349" y="123391"/>
                </a:lnTo>
                <a:lnTo>
                  <a:pt x="6795" y="22"/>
                </a:lnTo>
                <a:lnTo>
                  <a:pt x="44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6875" y="724533"/>
            <a:ext cx="6985" cy="62230"/>
          </a:xfrm>
          <a:custGeom>
            <a:avLst/>
            <a:gdLst/>
            <a:ahLst/>
            <a:cxnLst/>
            <a:rect l="l" t="t" r="r" b="b"/>
            <a:pathLst>
              <a:path w="6984" h="62229">
                <a:moveTo>
                  <a:pt x="222" y="0"/>
                </a:moveTo>
                <a:lnTo>
                  <a:pt x="0" y="61684"/>
                </a:lnTo>
                <a:lnTo>
                  <a:pt x="6349" y="61707"/>
                </a:lnTo>
                <a:lnTo>
                  <a:pt x="6572" y="23"/>
                </a:lnTo>
                <a:lnTo>
                  <a:pt x="222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79751" y="5916533"/>
            <a:ext cx="1514475" cy="1073785"/>
          </a:xfrm>
          <a:custGeom>
            <a:avLst/>
            <a:gdLst/>
            <a:ahLst/>
            <a:cxnLst/>
            <a:rect l="l" t="t" r="r" b="b"/>
            <a:pathLst>
              <a:path w="1514475" h="1073784">
                <a:moveTo>
                  <a:pt x="7319" y="0"/>
                </a:moveTo>
                <a:lnTo>
                  <a:pt x="0" y="10378"/>
                </a:lnTo>
                <a:lnTo>
                  <a:pt x="50229" y="45804"/>
                </a:lnTo>
                <a:lnTo>
                  <a:pt x="57548" y="35425"/>
                </a:lnTo>
                <a:lnTo>
                  <a:pt x="7319" y="0"/>
                </a:lnTo>
                <a:close/>
              </a:path>
              <a:path w="1514475" h="1073784">
                <a:moveTo>
                  <a:pt x="208236" y="141703"/>
                </a:moveTo>
                <a:lnTo>
                  <a:pt x="200917" y="152082"/>
                </a:lnTo>
                <a:lnTo>
                  <a:pt x="301375" y="222934"/>
                </a:lnTo>
                <a:lnTo>
                  <a:pt x="308695" y="212555"/>
                </a:lnTo>
                <a:lnTo>
                  <a:pt x="208236" y="141703"/>
                </a:lnTo>
                <a:close/>
              </a:path>
              <a:path w="1514475" h="1073784">
                <a:moveTo>
                  <a:pt x="459383" y="318833"/>
                </a:moveTo>
                <a:lnTo>
                  <a:pt x="452063" y="329212"/>
                </a:lnTo>
                <a:lnTo>
                  <a:pt x="552521" y="400063"/>
                </a:lnTo>
                <a:lnTo>
                  <a:pt x="559841" y="389685"/>
                </a:lnTo>
                <a:lnTo>
                  <a:pt x="459383" y="318833"/>
                </a:lnTo>
                <a:close/>
              </a:path>
              <a:path w="1514475" h="1073784">
                <a:moveTo>
                  <a:pt x="710529" y="495963"/>
                </a:moveTo>
                <a:lnTo>
                  <a:pt x="703209" y="506341"/>
                </a:lnTo>
                <a:lnTo>
                  <a:pt x="803668" y="577193"/>
                </a:lnTo>
                <a:lnTo>
                  <a:pt x="810987" y="566815"/>
                </a:lnTo>
                <a:lnTo>
                  <a:pt x="710529" y="495963"/>
                </a:lnTo>
                <a:close/>
              </a:path>
              <a:path w="1514475" h="1073784">
                <a:moveTo>
                  <a:pt x="961675" y="673093"/>
                </a:moveTo>
                <a:lnTo>
                  <a:pt x="954355" y="683471"/>
                </a:lnTo>
                <a:lnTo>
                  <a:pt x="1054814" y="754323"/>
                </a:lnTo>
                <a:lnTo>
                  <a:pt x="1062134" y="743945"/>
                </a:lnTo>
                <a:lnTo>
                  <a:pt x="961675" y="673093"/>
                </a:lnTo>
                <a:close/>
              </a:path>
              <a:path w="1514475" h="1073784">
                <a:moveTo>
                  <a:pt x="1212821" y="850222"/>
                </a:moveTo>
                <a:lnTo>
                  <a:pt x="1205502" y="860601"/>
                </a:lnTo>
                <a:lnTo>
                  <a:pt x="1305960" y="931453"/>
                </a:lnTo>
                <a:lnTo>
                  <a:pt x="1313280" y="921074"/>
                </a:lnTo>
                <a:lnTo>
                  <a:pt x="1212821" y="850222"/>
                </a:lnTo>
                <a:close/>
              </a:path>
              <a:path w="1514475" h="1073784">
                <a:moveTo>
                  <a:pt x="1463968" y="1027352"/>
                </a:moveTo>
                <a:lnTo>
                  <a:pt x="1456648" y="1037731"/>
                </a:lnTo>
                <a:lnTo>
                  <a:pt x="1506877" y="1073157"/>
                </a:lnTo>
                <a:lnTo>
                  <a:pt x="1514197" y="1062778"/>
                </a:lnTo>
                <a:lnTo>
                  <a:pt x="1463968" y="1027352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15385" y="5995972"/>
            <a:ext cx="1510665" cy="1068070"/>
          </a:xfrm>
          <a:custGeom>
            <a:avLst/>
            <a:gdLst/>
            <a:ahLst/>
            <a:cxnLst/>
            <a:rect l="l" t="t" r="r" b="b"/>
            <a:pathLst>
              <a:path w="1510664" h="1068070">
                <a:moveTo>
                  <a:pt x="3659" y="0"/>
                </a:moveTo>
                <a:lnTo>
                  <a:pt x="0" y="5189"/>
                </a:lnTo>
                <a:lnTo>
                  <a:pt x="50230" y="40616"/>
                </a:lnTo>
                <a:lnTo>
                  <a:pt x="53890" y="35426"/>
                </a:lnTo>
                <a:lnTo>
                  <a:pt x="3659" y="0"/>
                </a:lnTo>
                <a:close/>
              </a:path>
              <a:path w="1510664" h="1068070">
                <a:moveTo>
                  <a:pt x="204581" y="141707"/>
                </a:moveTo>
                <a:lnTo>
                  <a:pt x="200921" y="146896"/>
                </a:lnTo>
                <a:lnTo>
                  <a:pt x="301382" y="217750"/>
                </a:lnTo>
                <a:lnTo>
                  <a:pt x="305042" y="212561"/>
                </a:lnTo>
                <a:lnTo>
                  <a:pt x="204581" y="141707"/>
                </a:lnTo>
                <a:close/>
              </a:path>
              <a:path w="1510664" h="1068070">
                <a:moveTo>
                  <a:pt x="455733" y="318842"/>
                </a:moveTo>
                <a:lnTo>
                  <a:pt x="452073" y="324031"/>
                </a:lnTo>
                <a:lnTo>
                  <a:pt x="552534" y="394885"/>
                </a:lnTo>
                <a:lnTo>
                  <a:pt x="556194" y="389695"/>
                </a:lnTo>
                <a:lnTo>
                  <a:pt x="455733" y="318842"/>
                </a:lnTo>
                <a:close/>
              </a:path>
              <a:path w="1510664" h="1068070">
                <a:moveTo>
                  <a:pt x="706885" y="495976"/>
                </a:moveTo>
                <a:lnTo>
                  <a:pt x="703225" y="501165"/>
                </a:lnTo>
                <a:lnTo>
                  <a:pt x="803686" y="572019"/>
                </a:lnTo>
                <a:lnTo>
                  <a:pt x="807346" y="566830"/>
                </a:lnTo>
                <a:lnTo>
                  <a:pt x="706885" y="495976"/>
                </a:lnTo>
                <a:close/>
              </a:path>
              <a:path w="1510664" h="1068070">
                <a:moveTo>
                  <a:pt x="958037" y="673111"/>
                </a:moveTo>
                <a:lnTo>
                  <a:pt x="954377" y="678300"/>
                </a:lnTo>
                <a:lnTo>
                  <a:pt x="1054838" y="749154"/>
                </a:lnTo>
                <a:lnTo>
                  <a:pt x="1058498" y="743964"/>
                </a:lnTo>
                <a:lnTo>
                  <a:pt x="958037" y="673111"/>
                </a:lnTo>
                <a:close/>
              </a:path>
              <a:path w="1510664" h="1068070">
                <a:moveTo>
                  <a:pt x="1209189" y="850245"/>
                </a:moveTo>
                <a:lnTo>
                  <a:pt x="1205529" y="855434"/>
                </a:lnTo>
                <a:lnTo>
                  <a:pt x="1305990" y="926288"/>
                </a:lnTo>
                <a:lnTo>
                  <a:pt x="1309650" y="921099"/>
                </a:lnTo>
                <a:lnTo>
                  <a:pt x="1209189" y="850245"/>
                </a:lnTo>
                <a:close/>
              </a:path>
              <a:path w="1510664" h="1068070">
                <a:moveTo>
                  <a:pt x="1460341" y="1027380"/>
                </a:moveTo>
                <a:lnTo>
                  <a:pt x="1456681" y="1032569"/>
                </a:lnTo>
                <a:lnTo>
                  <a:pt x="1506911" y="1067996"/>
                </a:lnTo>
                <a:lnTo>
                  <a:pt x="1510571" y="1062807"/>
                </a:lnTo>
                <a:lnTo>
                  <a:pt x="1460341" y="102738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05016" y="6943835"/>
            <a:ext cx="57785" cy="46355"/>
          </a:xfrm>
          <a:custGeom>
            <a:avLst/>
            <a:gdLst/>
            <a:ahLst/>
            <a:cxnLst/>
            <a:rect l="l" t="t" r="r" b="b"/>
            <a:pathLst>
              <a:path w="57785" h="46354">
                <a:moveTo>
                  <a:pt x="7311" y="45810"/>
                </a:moveTo>
                <a:lnTo>
                  <a:pt x="0" y="35426"/>
                </a:lnTo>
                <a:lnTo>
                  <a:pt x="50230" y="0"/>
                </a:lnTo>
                <a:lnTo>
                  <a:pt x="57542" y="10383"/>
                </a:lnTo>
                <a:lnTo>
                  <a:pt x="7311" y="4581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05937" y="6766704"/>
            <a:ext cx="107950" cy="81280"/>
          </a:xfrm>
          <a:custGeom>
            <a:avLst/>
            <a:gdLst/>
            <a:ahLst/>
            <a:cxnLst/>
            <a:rect l="l" t="t" r="r" b="b"/>
            <a:pathLst>
              <a:path w="107950" h="81279">
                <a:moveTo>
                  <a:pt x="7311" y="81236"/>
                </a:moveTo>
                <a:lnTo>
                  <a:pt x="0" y="70852"/>
                </a:lnTo>
                <a:lnTo>
                  <a:pt x="100460" y="0"/>
                </a:lnTo>
                <a:lnTo>
                  <a:pt x="107772" y="10383"/>
                </a:lnTo>
                <a:lnTo>
                  <a:pt x="7311" y="8123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57089" y="6589572"/>
            <a:ext cx="107950" cy="81280"/>
          </a:xfrm>
          <a:custGeom>
            <a:avLst/>
            <a:gdLst/>
            <a:ahLst/>
            <a:cxnLst/>
            <a:rect l="l" t="t" r="r" b="b"/>
            <a:pathLst>
              <a:path w="107950" h="81279">
                <a:moveTo>
                  <a:pt x="7311" y="81236"/>
                </a:moveTo>
                <a:lnTo>
                  <a:pt x="0" y="70852"/>
                </a:lnTo>
                <a:lnTo>
                  <a:pt x="100460" y="0"/>
                </a:lnTo>
                <a:lnTo>
                  <a:pt x="107772" y="10383"/>
                </a:lnTo>
                <a:lnTo>
                  <a:pt x="7311" y="8123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08241" y="6412441"/>
            <a:ext cx="107950" cy="81280"/>
          </a:xfrm>
          <a:custGeom>
            <a:avLst/>
            <a:gdLst/>
            <a:ahLst/>
            <a:cxnLst/>
            <a:rect l="l" t="t" r="r" b="b"/>
            <a:pathLst>
              <a:path w="107950" h="81279">
                <a:moveTo>
                  <a:pt x="7311" y="81236"/>
                </a:moveTo>
                <a:lnTo>
                  <a:pt x="0" y="70852"/>
                </a:lnTo>
                <a:lnTo>
                  <a:pt x="100460" y="0"/>
                </a:lnTo>
                <a:lnTo>
                  <a:pt x="107772" y="10383"/>
                </a:lnTo>
                <a:lnTo>
                  <a:pt x="7311" y="8123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59393" y="6235309"/>
            <a:ext cx="107950" cy="81280"/>
          </a:xfrm>
          <a:custGeom>
            <a:avLst/>
            <a:gdLst/>
            <a:ahLst/>
            <a:cxnLst/>
            <a:rect l="l" t="t" r="r" b="b"/>
            <a:pathLst>
              <a:path w="107950" h="81279">
                <a:moveTo>
                  <a:pt x="7311" y="81236"/>
                </a:moveTo>
                <a:lnTo>
                  <a:pt x="0" y="70852"/>
                </a:lnTo>
                <a:lnTo>
                  <a:pt x="100460" y="0"/>
                </a:lnTo>
                <a:lnTo>
                  <a:pt x="107772" y="10383"/>
                </a:lnTo>
                <a:lnTo>
                  <a:pt x="7311" y="8123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10545" y="6058177"/>
            <a:ext cx="107950" cy="81280"/>
          </a:xfrm>
          <a:custGeom>
            <a:avLst/>
            <a:gdLst/>
            <a:ahLst/>
            <a:cxnLst/>
            <a:rect l="l" t="t" r="r" b="b"/>
            <a:pathLst>
              <a:path w="107950" h="81279">
                <a:moveTo>
                  <a:pt x="7311" y="81236"/>
                </a:moveTo>
                <a:lnTo>
                  <a:pt x="0" y="70852"/>
                </a:lnTo>
                <a:lnTo>
                  <a:pt x="100460" y="0"/>
                </a:lnTo>
                <a:lnTo>
                  <a:pt x="107772" y="10383"/>
                </a:lnTo>
                <a:lnTo>
                  <a:pt x="7311" y="8123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61696" y="5916472"/>
            <a:ext cx="57785" cy="46355"/>
          </a:xfrm>
          <a:custGeom>
            <a:avLst/>
            <a:gdLst/>
            <a:ahLst/>
            <a:cxnLst/>
            <a:rect l="l" t="t" r="r" b="b"/>
            <a:pathLst>
              <a:path w="57785" h="46354">
                <a:moveTo>
                  <a:pt x="7311" y="45810"/>
                </a:moveTo>
                <a:lnTo>
                  <a:pt x="0" y="35426"/>
                </a:lnTo>
                <a:lnTo>
                  <a:pt x="50230" y="0"/>
                </a:lnTo>
                <a:lnTo>
                  <a:pt x="57542" y="10383"/>
                </a:lnTo>
                <a:lnTo>
                  <a:pt x="7311" y="4581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4589" y="6137668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39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5741" y="5995963"/>
            <a:ext cx="53975" cy="40640"/>
          </a:xfrm>
          <a:custGeom>
            <a:avLst/>
            <a:gdLst/>
            <a:ahLst/>
            <a:cxnLst/>
            <a:rect l="l" t="t" r="r" b="b"/>
            <a:pathLst>
              <a:path w="53975" h="40639">
                <a:moveTo>
                  <a:pt x="3655" y="40618"/>
                </a:moveTo>
                <a:lnTo>
                  <a:pt x="0" y="35426"/>
                </a:lnTo>
                <a:lnTo>
                  <a:pt x="50230" y="0"/>
                </a:lnTo>
                <a:lnTo>
                  <a:pt x="53886" y="5191"/>
                </a:lnTo>
                <a:lnTo>
                  <a:pt x="3655" y="40618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44586" y="5361296"/>
            <a:ext cx="305435" cy="217804"/>
          </a:xfrm>
          <a:custGeom>
            <a:avLst/>
            <a:gdLst/>
            <a:ahLst/>
            <a:cxnLst/>
            <a:rect l="l" t="t" r="r" b="b"/>
            <a:pathLst>
              <a:path w="305434" h="217804">
                <a:moveTo>
                  <a:pt x="3659" y="0"/>
                </a:moveTo>
                <a:lnTo>
                  <a:pt x="0" y="5189"/>
                </a:lnTo>
                <a:lnTo>
                  <a:pt x="100460" y="76041"/>
                </a:lnTo>
                <a:lnTo>
                  <a:pt x="104120" y="70852"/>
                </a:lnTo>
                <a:lnTo>
                  <a:pt x="3659" y="0"/>
                </a:lnTo>
                <a:close/>
              </a:path>
              <a:path w="305434" h="217804">
                <a:moveTo>
                  <a:pt x="254811" y="177131"/>
                </a:moveTo>
                <a:lnTo>
                  <a:pt x="251151" y="182320"/>
                </a:lnTo>
                <a:lnTo>
                  <a:pt x="301381" y="217747"/>
                </a:lnTo>
                <a:lnTo>
                  <a:pt x="305041" y="212558"/>
                </a:lnTo>
                <a:lnTo>
                  <a:pt x="254811" y="177131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1" name="object 51"/>
          <p:cNvGrpSpPr/>
          <p:nvPr/>
        </p:nvGrpSpPr>
        <p:grpSpPr>
          <a:xfrm>
            <a:off x="10252323" y="5870426"/>
            <a:ext cx="542925" cy="633095"/>
            <a:chOff x="10252323" y="5870426"/>
            <a:chExt cx="542925" cy="633095"/>
          </a:xfrm>
        </p:grpSpPr>
        <p:sp>
          <p:nvSpPr>
            <p:cNvPr id="52" name="object 52"/>
            <p:cNvSpPr/>
            <p:nvPr/>
          </p:nvSpPr>
          <p:spPr>
            <a:xfrm>
              <a:off x="10255498" y="5873601"/>
              <a:ext cx="539750" cy="626745"/>
            </a:xfrm>
            <a:custGeom>
              <a:avLst/>
              <a:gdLst/>
              <a:ahLst/>
              <a:cxnLst/>
              <a:rect l="l" t="t" r="r" b="b"/>
              <a:pathLst>
                <a:path w="539750" h="626745">
                  <a:moveTo>
                    <a:pt x="279866" y="0"/>
                  </a:moveTo>
                  <a:lnTo>
                    <a:pt x="27234" y="136851"/>
                  </a:lnTo>
                  <a:lnTo>
                    <a:pt x="1890" y="169769"/>
                  </a:lnTo>
                  <a:lnTo>
                    <a:pt x="0" y="183978"/>
                  </a:lnTo>
                  <a:lnTo>
                    <a:pt x="0" y="442729"/>
                  </a:lnTo>
                  <a:lnTo>
                    <a:pt x="15883" y="481156"/>
                  </a:lnTo>
                  <a:lnTo>
                    <a:pt x="252798" y="619472"/>
                  </a:lnTo>
                  <a:lnTo>
                    <a:pt x="279866" y="626704"/>
                  </a:lnTo>
                  <a:lnTo>
                    <a:pt x="293760" y="624896"/>
                  </a:lnTo>
                  <a:lnTo>
                    <a:pt x="306933" y="619472"/>
                  </a:lnTo>
                  <a:lnTo>
                    <a:pt x="532497" y="489879"/>
                  </a:lnTo>
                  <a:lnTo>
                    <a:pt x="539501" y="484497"/>
                  </a:lnTo>
                  <a:lnTo>
                    <a:pt x="539501" y="142229"/>
                  </a:lnTo>
                  <a:lnTo>
                    <a:pt x="532497" y="136851"/>
                  </a:lnTo>
                  <a:lnTo>
                    <a:pt x="306933" y="7219"/>
                  </a:lnTo>
                  <a:lnTo>
                    <a:pt x="293760" y="1804"/>
                  </a:lnTo>
                  <a:lnTo>
                    <a:pt x="27986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252323" y="5870426"/>
              <a:ext cx="542925" cy="633095"/>
            </a:xfrm>
            <a:custGeom>
              <a:avLst/>
              <a:gdLst/>
              <a:ahLst/>
              <a:cxnLst/>
              <a:rect l="l" t="t" r="r" b="b"/>
              <a:pathLst>
                <a:path w="542925" h="633095">
                  <a:moveTo>
                    <a:pt x="257556" y="619895"/>
                  </a:moveTo>
                  <a:lnTo>
                    <a:pt x="254392" y="625400"/>
                  </a:lnTo>
                  <a:lnTo>
                    <a:pt x="268334" y="631140"/>
                  </a:lnTo>
                  <a:lnTo>
                    <a:pt x="283041" y="633054"/>
                  </a:lnTo>
                  <a:lnTo>
                    <a:pt x="297748" y="631140"/>
                  </a:lnTo>
                  <a:lnTo>
                    <a:pt x="308522" y="626704"/>
                  </a:lnTo>
                  <a:lnTo>
                    <a:pt x="283041" y="626704"/>
                  </a:lnTo>
                  <a:lnTo>
                    <a:pt x="269959" y="625002"/>
                  </a:lnTo>
                  <a:lnTo>
                    <a:pt x="257556" y="619895"/>
                  </a:lnTo>
                  <a:close/>
                </a:path>
                <a:path w="542925" h="633095">
                  <a:moveTo>
                    <a:pt x="308525" y="619895"/>
                  </a:moveTo>
                  <a:lnTo>
                    <a:pt x="296122" y="625002"/>
                  </a:lnTo>
                  <a:lnTo>
                    <a:pt x="283041" y="626704"/>
                  </a:lnTo>
                  <a:lnTo>
                    <a:pt x="308522" y="626704"/>
                  </a:lnTo>
                  <a:lnTo>
                    <a:pt x="311690" y="625399"/>
                  </a:lnTo>
                  <a:lnTo>
                    <a:pt x="308525" y="619895"/>
                  </a:lnTo>
                  <a:close/>
                </a:path>
                <a:path w="542925" h="633095">
                  <a:moveTo>
                    <a:pt x="31995" y="490303"/>
                  </a:moveTo>
                  <a:lnTo>
                    <a:pt x="28828" y="495807"/>
                  </a:lnTo>
                  <a:lnTo>
                    <a:pt x="254392" y="625400"/>
                  </a:lnTo>
                  <a:lnTo>
                    <a:pt x="257555" y="619894"/>
                  </a:lnTo>
                  <a:lnTo>
                    <a:pt x="31995" y="490303"/>
                  </a:lnTo>
                  <a:close/>
                </a:path>
                <a:path w="542925" h="633095">
                  <a:moveTo>
                    <a:pt x="534087" y="490303"/>
                  </a:moveTo>
                  <a:lnTo>
                    <a:pt x="308527" y="619895"/>
                  </a:lnTo>
                  <a:lnTo>
                    <a:pt x="311691" y="625399"/>
                  </a:lnTo>
                  <a:lnTo>
                    <a:pt x="537253" y="495804"/>
                  </a:lnTo>
                  <a:lnTo>
                    <a:pt x="534087" y="490303"/>
                  </a:lnTo>
                  <a:close/>
                </a:path>
                <a:path w="542925" h="633095">
                  <a:moveTo>
                    <a:pt x="310093" y="622620"/>
                  </a:moveTo>
                  <a:close/>
                </a:path>
                <a:path w="542925" h="633095">
                  <a:moveTo>
                    <a:pt x="28824" y="137275"/>
                  </a:moveTo>
                  <a:lnTo>
                    <a:pt x="16810" y="146500"/>
                  </a:lnTo>
                  <a:lnTo>
                    <a:pt x="7736" y="158338"/>
                  </a:lnTo>
                  <a:lnTo>
                    <a:pt x="2000" y="172114"/>
                  </a:lnTo>
                  <a:lnTo>
                    <a:pt x="0" y="187153"/>
                  </a:lnTo>
                  <a:lnTo>
                    <a:pt x="0" y="445904"/>
                  </a:lnTo>
                  <a:lnTo>
                    <a:pt x="2000" y="460946"/>
                  </a:lnTo>
                  <a:lnTo>
                    <a:pt x="7736" y="474728"/>
                  </a:lnTo>
                  <a:lnTo>
                    <a:pt x="16809" y="486573"/>
                  </a:lnTo>
                  <a:lnTo>
                    <a:pt x="28823" y="495804"/>
                  </a:lnTo>
                  <a:lnTo>
                    <a:pt x="31992" y="490301"/>
                  </a:lnTo>
                  <a:lnTo>
                    <a:pt x="21307" y="482090"/>
                  </a:lnTo>
                  <a:lnTo>
                    <a:pt x="13233" y="471550"/>
                  </a:lnTo>
                  <a:lnTo>
                    <a:pt x="8130" y="459287"/>
                  </a:lnTo>
                  <a:lnTo>
                    <a:pt x="6350" y="445904"/>
                  </a:lnTo>
                  <a:lnTo>
                    <a:pt x="6350" y="187153"/>
                  </a:lnTo>
                  <a:lnTo>
                    <a:pt x="8129" y="173773"/>
                  </a:lnTo>
                  <a:lnTo>
                    <a:pt x="13233" y="161517"/>
                  </a:lnTo>
                  <a:lnTo>
                    <a:pt x="21306" y="150984"/>
                  </a:lnTo>
                  <a:lnTo>
                    <a:pt x="31992" y="142779"/>
                  </a:lnTo>
                  <a:lnTo>
                    <a:pt x="28824" y="137275"/>
                  </a:lnTo>
                  <a:close/>
                </a:path>
                <a:path w="542925" h="633095">
                  <a:moveTo>
                    <a:pt x="540838" y="493054"/>
                  </a:moveTo>
                  <a:lnTo>
                    <a:pt x="535672" y="493054"/>
                  </a:lnTo>
                  <a:lnTo>
                    <a:pt x="537258" y="495804"/>
                  </a:lnTo>
                  <a:lnTo>
                    <a:pt x="540838" y="493054"/>
                  </a:lnTo>
                  <a:close/>
                </a:path>
                <a:path w="542925" h="633095">
                  <a:moveTo>
                    <a:pt x="542676" y="490301"/>
                  </a:moveTo>
                  <a:lnTo>
                    <a:pt x="534091" y="490301"/>
                  </a:lnTo>
                  <a:lnTo>
                    <a:pt x="535682" y="493071"/>
                  </a:lnTo>
                  <a:lnTo>
                    <a:pt x="540842" y="493051"/>
                  </a:lnTo>
                  <a:lnTo>
                    <a:pt x="542676" y="491641"/>
                  </a:lnTo>
                  <a:lnTo>
                    <a:pt x="542676" y="490301"/>
                  </a:lnTo>
                  <a:close/>
                </a:path>
                <a:path w="542925" h="633095">
                  <a:moveTo>
                    <a:pt x="31992" y="490301"/>
                  </a:moveTo>
                  <a:close/>
                </a:path>
                <a:path w="542925" h="633095">
                  <a:moveTo>
                    <a:pt x="542676" y="483702"/>
                  </a:moveTo>
                  <a:lnTo>
                    <a:pt x="534087" y="490303"/>
                  </a:lnTo>
                  <a:lnTo>
                    <a:pt x="542676" y="490301"/>
                  </a:lnTo>
                  <a:lnTo>
                    <a:pt x="542676" y="483702"/>
                  </a:lnTo>
                  <a:close/>
                </a:path>
                <a:path w="542925" h="633095">
                  <a:moveTo>
                    <a:pt x="537258" y="137275"/>
                  </a:moveTo>
                  <a:lnTo>
                    <a:pt x="534090" y="142779"/>
                  </a:lnTo>
                  <a:lnTo>
                    <a:pt x="542676" y="149373"/>
                  </a:lnTo>
                  <a:lnTo>
                    <a:pt x="542676" y="141436"/>
                  </a:lnTo>
                  <a:lnTo>
                    <a:pt x="537258" y="137275"/>
                  </a:lnTo>
                  <a:close/>
                </a:path>
                <a:path w="542925" h="633095">
                  <a:moveTo>
                    <a:pt x="534087" y="142777"/>
                  </a:moveTo>
                  <a:close/>
                </a:path>
                <a:path w="542925" h="633095">
                  <a:moveTo>
                    <a:pt x="311690" y="7641"/>
                  </a:moveTo>
                  <a:lnTo>
                    <a:pt x="308527" y="13147"/>
                  </a:lnTo>
                  <a:lnTo>
                    <a:pt x="534087" y="142777"/>
                  </a:lnTo>
                  <a:lnTo>
                    <a:pt x="537254" y="137273"/>
                  </a:lnTo>
                  <a:lnTo>
                    <a:pt x="311690" y="7641"/>
                  </a:lnTo>
                  <a:close/>
                </a:path>
                <a:path w="542925" h="633095">
                  <a:moveTo>
                    <a:pt x="254391" y="7641"/>
                  </a:moveTo>
                  <a:lnTo>
                    <a:pt x="28828" y="137275"/>
                  </a:lnTo>
                  <a:lnTo>
                    <a:pt x="31995" y="142777"/>
                  </a:lnTo>
                  <a:lnTo>
                    <a:pt x="257554" y="13147"/>
                  </a:lnTo>
                  <a:lnTo>
                    <a:pt x="254391" y="7641"/>
                  </a:lnTo>
                  <a:close/>
                </a:path>
                <a:path w="542925" h="633095">
                  <a:moveTo>
                    <a:pt x="283041" y="0"/>
                  </a:moveTo>
                  <a:lnTo>
                    <a:pt x="268335" y="1910"/>
                  </a:lnTo>
                  <a:lnTo>
                    <a:pt x="254392" y="7641"/>
                  </a:lnTo>
                  <a:lnTo>
                    <a:pt x="257556" y="13147"/>
                  </a:lnTo>
                  <a:lnTo>
                    <a:pt x="269958" y="8049"/>
                  </a:lnTo>
                  <a:lnTo>
                    <a:pt x="283041" y="6350"/>
                  </a:lnTo>
                  <a:lnTo>
                    <a:pt x="308548" y="6350"/>
                  </a:lnTo>
                  <a:lnTo>
                    <a:pt x="297746" y="1910"/>
                  </a:lnTo>
                  <a:lnTo>
                    <a:pt x="283041" y="0"/>
                  </a:lnTo>
                  <a:close/>
                </a:path>
                <a:path w="542925" h="633095">
                  <a:moveTo>
                    <a:pt x="308548" y="6350"/>
                  </a:moveTo>
                  <a:lnTo>
                    <a:pt x="283041" y="6350"/>
                  </a:lnTo>
                  <a:lnTo>
                    <a:pt x="296123" y="8049"/>
                  </a:lnTo>
                  <a:lnTo>
                    <a:pt x="308527" y="13147"/>
                  </a:lnTo>
                  <a:lnTo>
                    <a:pt x="311689" y="7641"/>
                  </a:lnTo>
                  <a:lnTo>
                    <a:pt x="308548" y="635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/>
          <p:nvPr/>
        </p:nvSpPr>
        <p:spPr>
          <a:xfrm>
            <a:off x="10530601" y="7482680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531530" y="7175187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32457" y="6867694"/>
            <a:ext cx="6985" cy="123189"/>
          </a:xfrm>
          <a:custGeom>
            <a:avLst/>
            <a:gdLst/>
            <a:ahLst/>
            <a:cxnLst/>
            <a:rect l="l" t="t" r="r" b="b"/>
            <a:pathLst>
              <a:path w="6984" h="123190">
                <a:moveTo>
                  <a:pt x="371" y="0"/>
                </a:moveTo>
                <a:lnTo>
                  <a:pt x="0" y="122997"/>
                </a:lnTo>
                <a:lnTo>
                  <a:pt x="6349" y="123016"/>
                </a:lnTo>
                <a:lnTo>
                  <a:pt x="6721" y="19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33386" y="6621701"/>
            <a:ext cx="6985" cy="61594"/>
          </a:xfrm>
          <a:custGeom>
            <a:avLst/>
            <a:gdLst/>
            <a:ahLst/>
            <a:cxnLst/>
            <a:rect l="l" t="t" r="r" b="b"/>
            <a:pathLst>
              <a:path w="6984" h="61595">
                <a:moveTo>
                  <a:pt x="185" y="0"/>
                </a:moveTo>
                <a:lnTo>
                  <a:pt x="0" y="61498"/>
                </a:lnTo>
                <a:lnTo>
                  <a:pt x="6349" y="61517"/>
                </a:lnTo>
                <a:lnTo>
                  <a:pt x="6535" y="18"/>
                </a:lnTo>
                <a:lnTo>
                  <a:pt x="18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22446" y="5687948"/>
            <a:ext cx="6985" cy="64769"/>
          </a:xfrm>
          <a:custGeom>
            <a:avLst/>
            <a:gdLst/>
            <a:ahLst/>
            <a:cxnLst/>
            <a:rect l="l" t="t" r="r" b="b"/>
            <a:pathLst>
              <a:path w="6984" h="64770">
                <a:moveTo>
                  <a:pt x="208" y="0"/>
                </a:moveTo>
                <a:lnTo>
                  <a:pt x="0" y="64239"/>
                </a:lnTo>
                <a:lnTo>
                  <a:pt x="6349" y="64260"/>
                </a:lnTo>
                <a:lnTo>
                  <a:pt x="6558" y="20"/>
                </a:lnTo>
                <a:lnTo>
                  <a:pt x="208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23281" y="5366753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24325" y="5045557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25369" y="4724362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26414" y="4403167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27458" y="4081972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7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528503" y="3760776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529547" y="3439581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4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530591" y="3118386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531635" y="2797190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9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32680" y="2475994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33724" y="2154799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9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34768" y="1833604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9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35812" y="1512409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7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36856" y="1191213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9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37901" y="870018"/>
            <a:ext cx="6985" cy="128905"/>
          </a:xfrm>
          <a:custGeom>
            <a:avLst/>
            <a:gdLst/>
            <a:ahLst/>
            <a:cxnLst/>
            <a:rect l="l" t="t" r="r" b="b"/>
            <a:pathLst>
              <a:path w="6984" h="128905">
                <a:moveTo>
                  <a:pt x="417" y="0"/>
                </a:moveTo>
                <a:lnTo>
                  <a:pt x="0" y="128478"/>
                </a:lnTo>
                <a:lnTo>
                  <a:pt x="6349" y="128498"/>
                </a:lnTo>
                <a:lnTo>
                  <a:pt x="6767" y="20"/>
                </a:lnTo>
                <a:lnTo>
                  <a:pt x="417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38945" y="613062"/>
            <a:ext cx="6985" cy="64769"/>
          </a:xfrm>
          <a:custGeom>
            <a:avLst/>
            <a:gdLst/>
            <a:ahLst/>
            <a:cxnLst/>
            <a:rect l="l" t="t" r="r" b="b"/>
            <a:pathLst>
              <a:path w="6984" h="64770">
                <a:moveTo>
                  <a:pt x="208" y="0"/>
                </a:moveTo>
                <a:lnTo>
                  <a:pt x="0" y="64238"/>
                </a:lnTo>
                <a:lnTo>
                  <a:pt x="6349" y="64259"/>
                </a:lnTo>
                <a:lnTo>
                  <a:pt x="6558" y="20"/>
                </a:lnTo>
                <a:lnTo>
                  <a:pt x="208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641067" y="7424666"/>
            <a:ext cx="53975" cy="40640"/>
          </a:xfrm>
          <a:custGeom>
            <a:avLst/>
            <a:gdLst/>
            <a:ahLst/>
            <a:cxnLst/>
            <a:rect l="l" t="t" r="r" b="b"/>
            <a:pathLst>
              <a:path w="53975" h="40640">
                <a:moveTo>
                  <a:pt x="3655" y="40618"/>
                </a:moveTo>
                <a:lnTo>
                  <a:pt x="0" y="35426"/>
                </a:lnTo>
                <a:lnTo>
                  <a:pt x="50230" y="0"/>
                </a:lnTo>
                <a:lnTo>
                  <a:pt x="53886" y="5191"/>
                </a:lnTo>
                <a:lnTo>
                  <a:pt x="3655" y="40618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41988" y="7247534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40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093140" y="7070403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40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344292" y="6893271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40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595444" y="6716139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40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846595" y="6539007"/>
            <a:ext cx="104139" cy="76200"/>
          </a:xfrm>
          <a:custGeom>
            <a:avLst/>
            <a:gdLst/>
            <a:ahLst/>
            <a:cxnLst/>
            <a:rect l="l" t="t" r="r" b="b"/>
            <a:pathLst>
              <a:path w="104140" h="76200">
                <a:moveTo>
                  <a:pt x="3655" y="76044"/>
                </a:moveTo>
                <a:lnTo>
                  <a:pt x="0" y="70852"/>
                </a:lnTo>
                <a:lnTo>
                  <a:pt x="100460" y="0"/>
                </a:lnTo>
                <a:lnTo>
                  <a:pt x="104116" y="5191"/>
                </a:lnTo>
                <a:lnTo>
                  <a:pt x="3655" y="7604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097747" y="6397302"/>
            <a:ext cx="53975" cy="40640"/>
          </a:xfrm>
          <a:custGeom>
            <a:avLst/>
            <a:gdLst/>
            <a:ahLst/>
            <a:cxnLst/>
            <a:rect l="l" t="t" r="r" b="b"/>
            <a:pathLst>
              <a:path w="53975" h="40639">
                <a:moveTo>
                  <a:pt x="3655" y="40618"/>
                </a:moveTo>
                <a:lnTo>
                  <a:pt x="0" y="35426"/>
                </a:lnTo>
                <a:lnTo>
                  <a:pt x="50230" y="0"/>
                </a:lnTo>
                <a:lnTo>
                  <a:pt x="53886" y="5191"/>
                </a:lnTo>
                <a:lnTo>
                  <a:pt x="3655" y="40618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2" name="object 82"/>
          <p:cNvGrpSpPr/>
          <p:nvPr/>
        </p:nvGrpSpPr>
        <p:grpSpPr>
          <a:xfrm>
            <a:off x="8275141" y="302121"/>
            <a:ext cx="566420" cy="633095"/>
            <a:chOff x="8275141" y="302121"/>
            <a:chExt cx="566420" cy="633095"/>
          </a:xfrm>
        </p:grpSpPr>
        <p:sp>
          <p:nvSpPr>
            <p:cNvPr id="83" name="object 83"/>
            <p:cNvSpPr/>
            <p:nvPr/>
          </p:nvSpPr>
          <p:spPr>
            <a:xfrm>
              <a:off x="8278316" y="305296"/>
              <a:ext cx="560070" cy="626745"/>
            </a:xfrm>
            <a:custGeom>
              <a:avLst/>
              <a:gdLst/>
              <a:ahLst/>
              <a:cxnLst/>
              <a:rect l="l" t="t" r="r" b="b"/>
              <a:pathLst>
                <a:path w="560070" h="626744">
                  <a:moveTo>
                    <a:pt x="279866" y="0"/>
                  </a:moveTo>
                  <a:lnTo>
                    <a:pt x="27234" y="136852"/>
                  </a:lnTo>
                  <a:lnTo>
                    <a:pt x="1890" y="169768"/>
                  </a:lnTo>
                  <a:lnTo>
                    <a:pt x="0" y="183979"/>
                  </a:lnTo>
                  <a:lnTo>
                    <a:pt x="0" y="442730"/>
                  </a:lnTo>
                  <a:lnTo>
                    <a:pt x="15883" y="481142"/>
                  </a:lnTo>
                  <a:lnTo>
                    <a:pt x="252798" y="619492"/>
                  </a:lnTo>
                  <a:lnTo>
                    <a:pt x="279866" y="626710"/>
                  </a:lnTo>
                  <a:lnTo>
                    <a:pt x="293760" y="624906"/>
                  </a:lnTo>
                  <a:lnTo>
                    <a:pt x="532497" y="489858"/>
                  </a:lnTo>
                  <a:lnTo>
                    <a:pt x="557842" y="456941"/>
                  </a:lnTo>
                  <a:lnTo>
                    <a:pt x="559732" y="442730"/>
                  </a:lnTo>
                  <a:lnTo>
                    <a:pt x="559732" y="183979"/>
                  </a:lnTo>
                  <a:lnTo>
                    <a:pt x="543849" y="145567"/>
                  </a:lnTo>
                  <a:lnTo>
                    <a:pt x="306933" y="7217"/>
                  </a:lnTo>
                  <a:lnTo>
                    <a:pt x="27986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275141" y="302121"/>
              <a:ext cx="566420" cy="633095"/>
            </a:xfrm>
            <a:custGeom>
              <a:avLst/>
              <a:gdLst/>
              <a:ahLst/>
              <a:cxnLst/>
              <a:rect l="l" t="t" r="r" b="b"/>
              <a:pathLst>
                <a:path w="566420" h="633094">
                  <a:moveTo>
                    <a:pt x="257554" y="619914"/>
                  </a:moveTo>
                  <a:lnTo>
                    <a:pt x="254393" y="625421"/>
                  </a:lnTo>
                  <a:lnTo>
                    <a:pt x="268335" y="631150"/>
                  </a:lnTo>
                  <a:lnTo>
                    <a:pt x="283041" y="633060"/>
                  </a:lnTo>
                  <a:lnTo>
                    <a:pt x="297746" y="631150"/>
                  </a:lnTo>
                  <a:lnTo>
                    <a:pt x="308552" y="626710"/>
                  </a:lnTo>
                  <a:lnTo>
                    <a:pt x="283041" y="626710"/>
                  </a:lnTo>
                  <a:lnTo>
                    <a:pt x="269958" y="625011"/>
                  </a:lnTo>
                  <a:lnTo>
                    <a:pt x="257554" y="619914"/>
                  </a:lnTo>
                  <a:close/>
                </a:path>
                <a:path w="566420" h="633094">
                  <a:moveTo>
                    <a:pt x="308528" y="619914"/>
                  </a:moveTo>
                  <a:lnTo>
                    <a:pt x="296123" y="625011"/>
                  </a:lnTo>
                  <a:lnTo>
                    <a:pt x="283041" y="626710"/>
                  </a:lnTo>
                  <a:lnTo>
                    <a:pt x="308552" y="626710"/>
                  </a:lnTo>
                  <a:lnTo>
                    <a:pt x="311689" y="625421"/>
                  </a:lnTo>
                  <a:lnTo>
                    <a:pt x="308528" y="619914"/>
                  </a:lnTo>
                  <a:close/>
                </a:path>
                <a:path w="566420" h="633094">
                  <a:moveTo>
                    <a:pt x="36781" y="493033"/>
                  </a:moveTo>
                  <a:lnTo>
                    <a:pt x="30407" y="493038"/>
                  </a:lnTo>
                  <a:lnTo>
                    <a:pt x="28827" y="495786"/>
                  </a:lnTo>
                  <a:lnTo>
                    <a:pt x="254391" y="625420"/>
                  </a:lnTo>
                  <a:lnTo>
                    <a:pt x="257554" y="619914"/>
                  </a:lnTo>
                  <a:lnTo>
                    <a:pt x="36781" y="493033"/>
                  </a:lnTo>
                  <a:close/>
                </a:path>
                <a:path w="566420" h="633094">
                  <a:moveTo>
                    <a:pt x="316480" y="622667"/>
                  </a:moveTo>
                  <a:lnTo>
                    <a:pt x="310108" y="622667"/>
                  </a:lnTo>
                  <a:lnTo>
                    <a:pt x="311690" y="625420"/>
                  </a:lnTo>
                  <a:lnTo>
                    <a:pt x="316480" y="622667"/>
                  </a:lnTo>
                  <a:close/>
                </a:path>
                <a:path w="566420" h="633094">
                  <a:moveTo>
                    <a:pt x="534087" y="490282"/>
                  </a:moveTo>
                  <a:lnTo>
                    <a:pt x="308528" y="619915"/>
                  </a:lnTo>
                  <a:lnTo>
                    <a:pt x="310121" y="622690"/>
                  </a:lnTo>
                  <a:lnTo>
                    <a:pt x="316480" y="622667"/>
                  </a:lnTo>
                  <a:lnTo>
                    <a:pt x="537253" y="495784"/>
                  </a:lnTo>
                  <a:lnTo>
                    <a:pt x="534087" y="490282"/>
                  </a:lnTo>
                  <a:close/>
                </a:path>
                <a:path w="566420" h="633094">
                  <a:moveTo>
                    <a:pt x="31994" y="490282"/>
                  </a:moveTo>
                  <a:lnTo>
                    <a:pt x="28827" y="495786"/>
                  </a:lnTo>
                  <a:lnTo>
                    <a:pt x="30409" y="493033"/>
                  </a:lnTo>
                  <a:lnTo>
                    <a:pt x="36781" y="493033"/>
                  </a:lnTo>
                  <a:lnTo>
                    <a:pt x="31994" y="490282"/>
                  </a:lnTo>
                  <a:close/>
                </a:path>
                <a:path w="566420" h="633094">
                  <a:moveTo>
                    <a:pt x="28824" y="137276"/>
                  </a:moveTo>
                  <a:lnTo>
                    <a:pt x="16810" y="146500"/>
                  </a:lnTo>
                  <a:lnTo>
                    <a:pt x="7736" y="158338"/>
                  </a:lnTo>
                  <a:lnTo>
                    <a:pt x="2000" y="172114"/>
                  </a:lnTo>
                  <a:lnTo>
                    <a:pt x="0" y="187154"/>
                  </a:lnTo>
                  <a:lnTo>
                    <a:pt x="0" y="445905"/>
                  </a:lnTo>
                  <a:lnTo>
                    <a:pt x="2000" y="460946"/>
                  </a:lnTo>
                  <a:lnTo>
                    <a:pt x="7736" y="474722"/>
                  </a:lnTo>
                  <a:lnTo>
                    <a:pt x="16810" y="486560"/>
                  </a:lnTo>
                  <a:lnTo>
                    <a:pt x="28824" y="495784"/>
                  </a:lnTo>
                  <a:lnTo>
                    <a:pt x="31992" y="490280"/>
                  </a:lnTo>
                  <a:lnTo>
                    <a:pt x="21306" y="482075"/>
                  </a:lnTo>
                  <a:lnTo>
                    <a:pt x="13233" y="471543"/>
                  </a:lnTo>
                  <a:lnTo>
                    <a:pt x="8129" y="459287"/>
                  </a:lnTo>
                  <a:lnTo>
                    <a:pt x="6350" y="445905"/>
                  </a:lnTo>
                  <a:lnTo>
                    <a:pt x="6350" y="187154"/>
                  </a:lnTo>
                  <a:lnTo>
                    <a:pt x="8129" y="173773"/>
                  </a:lnTo>
                  <a:lnTo>
                    <a:pt x="13233" y="161517"/>
                  </a:lnTo>
                  <a:lnTo>
                    <a:pt x="21306" y="150985"/>
                  </a:lnTo>
                  <a:lnTo>
                    <a:pt x="31992" y="142780"/>
                  </a:lnTo>
                  <a:lnTo>
                    <a:pt x="28824" y="137276"/>
                  </a:lnTo>
                  <a:close/>
                </a:path>
                <a:path w="566420" h="633094">
                  <a:moveTo>
                    <a:pt x="540840" y="493033"/>
                  </a:moveTo>
                  <a:lnTo>
                    <a:pt x="535672" y="493033"/>
                  </a:lnTo>
                  <a:lnTo>
                    <a:pt x="537257" y="495784"/>
                  </a:lnTo>
                  <a:lnTo>
                    <a:pt x="540840" y="493033"/>
                  </a:lnTo>
                  <a:close/>
                </a:path>
                <a:path w="566420" h="633094">
                  <a:moveTo>
                    <a:pt x="544426" y="490280"/>
                  </a:moveTo>
                  <a:lnTo>
                    <a:pt x="534090" y="490280"/>
                  </a:lnTo>
                  <a:lnTo>
                    <a:pt x="535675" y="493038"/>
                  </a:lnTo>
                  <a:lnTo>
                    <a:pt x="540853" y="493023"/>
                  </a:lnTo>
                  <a:lnTo>
                    <a:pt x="544426" y="490280"/>
                  </a:lnTo>
                  <a:close/>
                </a:path>
                <a:path w="566420" h="633094">
                  <a:moveTo>
                    <a:pt x="537257" y="137276"/>
                  </a:moveTo>
                  <a:lnTo>
                    <a:pt x="534090" y="142780"/>
                  </a:lnTo>
                  <a:lnTo>
                    <a:pt x="544776" y="150985"/>
                  </a:lnTo>
                  <a:lnTo>
                    <a:pt x="552849" y="161517"/>
                  </a:lnTo>
                  <a:lnTo>
                    <a:pt x="557952" y="173773"/>
                  </a:lnTo>
                  <a:lnTo>
                    <a:pt x="559732" y="187154"/>
                  </a:lnTo>
                  <a:lnTo>
                    <a:pt x="559732" y="445905"/>
                  </a:lnTo>
                  <a:lnTo>
                    <a:pt x="557952" y="459287"/>
                  </a:lnTo>
                  <a:lnTo>
                    <a:pt x="552849" y="471543"/>
                  </a:lnTo>
                  <a:lnTo>
                    <a:pt x="544776" y="482075"/>
                  </a:lnTo>
                  <a:lnTo>
                    <a:pt x="534087" y="490282"/>
                  </a:lnTo>
                  <a:lnTo>
                    <a:pt x="544426" y="490280"/>
                  </a:lnTo>
                  <a:lnTo>
                    <a:pt x="549272" y="486560"/>
                  </a:lnTo>
                  <a:lnTo>
                    <a:pt x="558346" y="474722"/>
                  </a:lnTo>
                  <a:lnTo>
                    <a:pt x="564082" y="460946"/>
                  </a:lnTo>
                  <a:lnTo>
                    <a:pt x="566082" y="445905"/>
                  </a:lnTo>
                  <a:lnTo>
                    <a:pt x="566082" y="187154"/>
                  </a:lnTo>
                  <a:lnTo>
                    <a:pt x="564082" y="172114"/>
                  </a:lnTo>
                  <a:lnTo>
                    <a:pt x="558346" y="158338"/>
                  </a:lnTo>
                  <a:lnTo>
                    <a:pt x="549272" y="146500"/>
                  </a:lnTo>
                  <a:lnTo>
                    <a:pt x="537257" y="137276"/>
                  </a:lnTo>
                  <a:close/>
                </a:path>
                <a:path w="566420" h="633094">
                  <a:moveTo>
                    <a:pt x="31992" y="490280"/>
                  </a:moveTo>
                  <a:close/>
                </a:path>
                <a:path w="566420" h="633094">
                  <a:moveTo>
                    <a:pt x="534087" y="142778"/>
                  </a:moveTo>
                  <a:close/>
                </a:path>
                <a:path w="566420" h="633094">
                  <a:moveTo>
                    <a:pt x="311690" y="7640"/>
                  </a:moveTo>
                  <a:lnTo>
                    <a:pt x="308528" y="13146"/>
                  </a:lnTo>
                  <a:lnTo>
                    <a:pt x="534087" y="142778"/>
                  </a:lnTo>
                  <a:lnTo>
                    <a:pt x="537254" y="137274"/>
                  </a:lnTo>
                  <a:lnTo>
                    <a:pt x="311690" y="7640"/>
                  </a:lnTo>
                  <a:close/>
                </a:path>
                <a:path w="566420" h="633094">
                  <a:moveTo>
                    <a:pt x="254391" y="7640"/>
                  </a:moveTo>
                  <a:lnTo>
                    <a:pt x="28828" y="137276"/>
                  </a:lnTo>
                  <a:lnTo>
                    <a:pt x="31994" y="142778"/>
                  </a:lnTo>
                  <a:lnTo>
                    <a:pt x="257554" y="13145"/>
                  </a:lnTo>
                  <a:lnTo>
                    <a:pt x="254391" y="7640"/>
                  </a:lnTo>
                  <a:close/>
                </a:path>
                <a:path w="566420" h="633094">
                  <a:moveTo>
                    <a:pt x="30403" y="140017"/>
                  </a:moveTo>
                  <a:close/>
                </a:path>
                <a:path w="566420" h="633094">
                  <a:moveTo>
                    <a:pt x="283041" y="0"/>
                  </a:moveTo>
                  <a:lnTo>
                    <a:pt x="268335" y="1909"/>
                  </a:lnTo>
                  <a:lnTo>
                    <a:pt x="254393" y="7639"/>
                  </a:lnTo>
                  <a:lnTo>
                    <a:pt x="257556" y="13145"/>
                  </a:lnTo>
                  <a:lnTo>
                    <a:pt x="269958" y="8049"/>
                  </a:lnTo>
                  <a:lnTo>
                    <a:pt x="283041" y="6350"/>
                  </a:lnTo>
                  <a:lnTo>
                    <a:pt x="308552" y="6350"/>
                  </a:lnTo>
                  <a:lnTo>
                    <a:pt x="297746" y="1909"/>
                  </a:lnTo>
                  <a:lnTo>
                    <a:pt x="283041" y="0"/>
                  </a:lnTo>
                  <a:close/>
                </a:path>
                <a:path w="566420" h="633094">
                  <a:moveTo>
                    <a:pt x="308552" y="6350"/>
                  </a:moveTo>
                  <a:lnTo>
                    <a:pt x="283041" y="6350"/>
                  </a:lnTo>
                  <a:lnTo>
                    <a:pt x="296123" y="8049"/>
                  </a:lnTo>
                  <a:lnTo>
                    <a:pt x="308528" y="13146"/>
                  </a:lnTo>
                  <a:lnTo>
                    <a:pt x="311689" y="7639"/>
                  </a:lnTo>
                  <a:lnTo>
                    <a:pt x="308552" y="6350"/>
                  </a:lnTo>
                  <a:close/>
                </a:path>
                <a:path w="566420" h="633094">
                  <a:moveTo>
                    <a:pt x="254393" y="7639"/>
                  </a:moveTo>
                  <a:lnTo>
                    <a:pt x="255973" y="10392"/>
                  </a:lnTo>
                  <a:lnTo>
                    <a:pt x="254393" y="7639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/>
          <p:nvPr/>
        </p:nvSpPr>
        <p:spPr>
          <a:xfrm>
            <a:off x="8550820" y="6730717"/>
            <a:ext cx="6985" cy="64135"/>
          </a:xfrm>
          <a:custGeom>
            <a:avLst/>
            <a:gdLst/>
            <a:ahLst/>
            <a:cxnLst/>
            <a:rect l="l" t="t" r="r" b="b"/>
            <a:pathLst>
              <a:path w="6984" h="64134">
                <a:moveTo>
                  <a:pt x="61" y="0"/>
                </a:moveTo>
                <a:lnTo>
                  <a:pt x="0" y="63789"/>
                </a:lnTo>
                <a:lnTo>
                  <a:pt x="6350" y="63796"/>
                </a:lnTo>
                <a:lnTo>
                  <a:pt x="6411" y="6"/>
                </a:lnTo>
                <a:lnTo>
                  <a:pt x="6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551067" y="6411767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4">
                <a:moveTo>
                  <a:pt x="123" y="0"/>
                </a:moveTo>
                <a:lnTo>
                  <a:pt x="0" y="127579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551378" y="6092817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551687" y="5773866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51996" y="5454916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50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52305" y="5135966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49" y="127586"/>
                </a:lnTo>
                <a:lnTo>
                  <a:pt x="6473" y="5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52615" y="4817016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50" y="127586"/>
                </a:lnTo>
                <a:lnTo>
                  <a:pt x="6473" y="5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552924" y="4498065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50" y="127586"/>
                </a:lnTo>
                <a:lnTo>
                  <a:pt x="6473" y="5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553234" y="4179115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50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553543" y="3860165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50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553853" y="3541214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554162" y="3222264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50" y="127586"/>
                </a:lnTo>
                <a:lnTo>
                  <a:pt x="6473" y="5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554471" y="2903314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554780" y="2584363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555090" y="2265414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555400" y="1946463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555709" y="1627513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5">
                <a:moveTo>
                  <a:pt x="123" y="0"/>
                </a:moveTo>
                <a:lnTo>
                  <a:pt x="0" y="127579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556018" y="1308563"/>
            <a:ext cx="6985" cy="127635"/>
          </a:xfrm>
          <a:custGeom>
            <a:avLst/>
            <a:gdLst/>
            <a:ahLst/>
            <a:cxnLst/>
            <a:rect l="l" t="t" r="r" b="b"/>
            <a:pathLst>
              <a:path w="6984" h="127634">
                <a:moveTo>
                  <a:pt x="123" y="0"/>
                </a:moveTo>
                <a:lnTo>
                  <a:pt x="0" y="127580"/>
                </a:lnTo>
                <a:lnTo>
                  <a:pt x="6349" y="127586"/>
                </a:lnTo>
                <a:lnTo>
                  <a:pt x="6473" y="6"/>
                </a:lnTo>
                <a:lnTo>
                  <a:pt x="123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56328" y="1053402"/>
            <a:ext cx="6985" cy="64135"/>
          </a:xfrm>
          <a:custGeom>
            <a:avLst/>
            <a:gdLst/>
            <a:ahLst/>
            <a:cxnLst/>
            <a:rect l="l" t="t" r="r" b="b"/>
            <a:pathLst>
              <a:path w="6984" h="64134">
                <a:moveTo>
                  <a:pt x="61" y="0"/>
                </a:moveTo>
                <a:lnTo>
                  <a:pt x="0" y="63791"/>
                </a:lnTo>
                <a:lnTo>
                  <a:pt x="6349" y="63797"/>
                </a:lnTo>
                <a:lnTo>
                  <a:pt x="6411" y="6"/>
                </a:lnTo>
                <a:lnTo>
                  <a:pt x="6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940261" y="829006"/>
            <a:ext cx="1854835" cy="1311910"/>
          </a:xfrm>
          <a:custGeom>
            <a:avLst/>
            <a:gdLst/>
            <a:ahLst/>
            <a:cxnLst/>
            <a:rect l="l" t="t" r="r" b="b"/>
            <a:pathLst>
              <a:path w="1854834" h="1311910">
                <a:moveTo>
                  <a:pt x="3656" y="0"/>
                </a:moveTo>
                <a:lnTo>
                  <a:pt x="0" y="5191"/>
                </a:lnTo>
                <a:lnTo>
                  <a:pt x="53966" y="43203"/>
                </a:lnTo>
                <a:lnTo>
                  <a:pt x="57623" y="38011"/>
                </a:lnTo>
                <a:lnTo>
                  <a:pt x="3656" y="0"/>
                </a:lnTo>
                <a:close/>
              </a:path>
              <a:path w="1854834" h="1311910">
                <a:moveTo>
                  <a:pt x="219523" y="152046"/>
                </a:moveTo>
                <a:lnTo>
                  <a:pt x="215866" y="157237"/>
                </a:lnTo>
                <a:lnTo>
                  <a:pt x="323799" y="233261"/>
                </a:lnTo>
                <a:lnTo>
                  <a:pt x="327456" y="228069"/>
                </a:lnTo>
                <a:lnTo>
                  <a:pt x="219523" y="152046"/>
                </a:lnTo>
                <a:close/>
              </a:path>
              <a:path w="1854834" h="1311910">
                <a:moveTo>
                  <a:pt x="489356" y="342104"/>
                </a:moveTo>
                <a:lnTo>
                  <a:pt x="485699" y="347295"/>
                </a:lnTo>
                <a:lnTo>
                  <a:pt x="593633" y="423319"/>
                </a:lnTo>
                <a:lnTo>
                  <a:pt x="597289" y="418127"/>
                </a:lnTo>
                <a:lnTo>
                  <a:pt x="489356" y="342104"/>
                </a:lnTo>
                <a:close/>
              </a:path>
              <a:path w="1854834" h="1311910">
                <a:moveTo>
                  <a:pt x="759189" y="532162"/>
                </a:moveTo>
                <a:lnTo>
                  <a:pt x="755533" y="537353"/>
                </a:lnTo>
                <a:lnTo>
                  <a:pt x="863466" y="613377"/>
                </a:lnTo>
                <a:lnTo>
                  <a:pt x="867123" y="608185"/>
                </a:lnTo>
                <a:lnTo>
                  <a:pt x="759189" y="532162"/>
                </a:lnTo>
                <a:close/>
              </a:path>
              <a:path w="1854834" h="1311910">
                <a:moveTo>
                  <a:pt x="1029022" y="722220"/>
                </a:moveTo>
                <a:lnTo>
                  <a:pt x="1025366" y="727411"/>
                </a:lnTo>
                <a:lnTo>
                  <a:pt x="1133299" y="803435"/>
                </a:lnTo>
                <a:lnTo>
                  <a:pt x="1136956" y="798243"/>
                </a:lnTo>
                <a:lnTo>
                  <a:pt x="1029022" y="722220"/>
                </a:lnTo>
                <a:close/>
              </a:path>
              <a:path w="1854834" h="1311910">
                <a:moveTo>
                  <a:pt x="1298856" y="912278"/>
                </a:moveTo>
                <a:lnTo>
                  <a:pt x="1295199" y="917469"/>
                </a:lnTo>
                <a:lnTo>
                  <a:pt x="1403132" y="993493"/>
                </a:lnTo>
                <a:lnTo>
                  <a:pt x="1406789" y="988301"/>
                </a:lnTo>
                <a:lnTo>
                  <a:pt x="1298856" y="912278"/>
                </a:lnTo>
                <a:close/>
              </a:path>
              <a:path w="1854834" h="1311910">
                <a:moveTo>
                  <a:pt x="1568689" y="1102336"/>
                </a:moveTo>
                <a:lnTo>
                  <a:pt x="1565032" y="1107527"/>
                </a:lnTo>
                <a:lnTo>
                  <a:pt x="1672966" y="1183551"/>
                </a:lnTo>
                <a:lnTo>
                  <a:pt x="1676622" y="1178359"/>
                </a:lnTo>
                <a:lnTo>
                  <a:pt x="1568689" y="1102336"/>
                </a:lnTo>
                <a:close/>
              </a:path>
              <a:path w="1854834" h="1311910">
                <a:moveTo>
                  <a:pt x="1838522" y="1292394"/>
                </a:moveTo>
                <a:lnTo>
                  <a:pt x="1834866" y="1297585"/>
                </a:lnTo>
                <a:lnTo>
                  <a:pt x="1854738" y="1311583"/>
                </a:lnTo>
                <a:lnTo>
                  <a:pt x="1854738" y="1303816"/>
                </a:lnTo>
                <a:lnTo>
                  <a:pt x="1838522" y="129239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5" name="object 105"/>
          <p:cNvGrpSpPr/>
          <p:nvPr/>
        </p:nvGrpSpPr>
        <p:grpSpPr>
          <a:xfrm>
            <a:off x="2165449" y="441473"/>
            <a:ext cx="566420" cy="633095"/>
            <a:chOff x="2165449" y="441473"/>
            <a:chExt cx="566420" cy="633095"/>
          </a:xfrm>
        </p:grpSpPr>
        <p:sp>
          <p:nvSpPr>
            <p:cNvPr id="106" name="object 106"/>
            <p:cNvSpPr/>
            <p:nvPr/>
          </p:nvSpPr>
          <p:spPr>
            <a:xfrm>
              <a:off x="2168624" y="444648"/>
              <a:ext cx="560070" cy="626745"/>
            </a:xfrm>
            <a:custGeom>
              <a:avLst/>
              <a:gdLst/>
              <a:ahLst/>
              <a:cxnLst/>
              <a:rect l="l" t="t" r="r" b="b"/>
              <a:pathLst>
                <a:path w="560069" h="626744">
                  <a:moveTo>
                    <a:pt x="279866" y="0"/>
                  </a:moveTo>
                  <a:lnTo>
                    <a:pt x="27262" y="136852"/>
                  </a:lnTo>
                  <a:lnTo>
                    <a:pt x="1888" y="169768"/>
                  </a:lnTo>
                  <a:lnTo>
                    <a:pt x="0" y="183979"/>
                  </a:lnTo>
                  <a:lnTo>
                    <a:pt x="0" y="442730"/>
                  </a:lnTo>
                  <a:lnTo>
                    <a:pt x="15888" y="481142"/>
                  </a:lnTo>
                  <a:lnTo>
                    <a:pt x="252826" y="619492"/>
                  </a:lnTo>
                  <a:lnTo>
                    <a:pt x="279866" y="626710"/>
                  </a:lnTo>
                  <a:lnTo>
                    <a:pt x="293747" y="624906"/>
                  </a:lnTo>
                  <a:lnTo>
                    <a:pt x="532470" y="489858"/>
                  </a:lnTo>
                  <a:lnTo>
                    <a:pt x="557844" y="456941"/>
                  </a:lnTo>
                  <a:lnTo>
                    <a:pt x="559732" y="442730"/>
                  </a:lnTo>
                  <a:lnTo>
                    <a:pt x="559732" y="183979"/>
                  </a:lnTo>
                  <a:lnTo>
                    <a:pt x="543844" y="145567"/>
                  </a:lnTo>
                  <a:lnTo>
                    <a:pt x="306906" y="7217"/>
                  </a:lnTo>
                  <a:lnTo>
                    <a:pt x="27986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2165449" y="441473"/>
              <a:ext cx="566420" cy="633095"/>
            </a:xfrm>
            <a:custGeom>
              <a:avLst/>
              <a:gdLst/>
              <a:ahLst/>
              <a:cxnLst/>
              <a:rect l="l" t="t" r="r" b="b"/>
              <a:pathLst>
                <a:path w="566419" h="633094">
                  <a:moveTo>
                    <a:pt x="257583" y="619915"/>
                  </a:moveTo>
                  <a:lnTo>
                    <a:pt x="254419" y="625420"/>
                  </a:lnTo>
                  <a:lnTo>
                    <a:pt x="268347" y="631150"/>
                  </a:lnTo>
                  <a:lnTo>
                    <a:pt x="283041" y="633060"/>
                  </a:lnTo>
                  <a:lnTo>
                    <a:pt x="297734" y="631150"/>
                  </a:lnTo>
                  <a:lnTo>
                    <a:pt x="308527" y="626710"/>
                  </a:lnTo>
                  <a:lnTo>
                    <a:pt x="283041" y="626710"/>
                  </a:lnTo>
                  <a:lnTo>
                    <a:pt x="269972" y="625011"/>
                  </a:lnTo>
                  <a:lnTo>
                    <a:pt x="257583" y="619915"/>
                  </a:lnTo>
                  <a:close/>
                </a:path>
                <a:path w="566419" h="633094">
                  <a:moveTo>
                    <a:pt x="308498" y="619915"/>
                  </a:moveTo>
                  <a:lnTo>
                    <a:pt x="296110" y="625011"/>
                  </a:lnTo>
                  <a:lnTo>
                    <a:pt x="283041" y="626710"/>
                  </a:lnTo>
                  <a:lnTo>
                    <a:pt x="308527" y="626710"/>
                  </a:lnTo>
                  <a:lnTo>
                    <a:pt x="311663" y="625420"/>
                  </a:lnTo>
                  <a:lnTo>
                    <a:pt x="308498" y="619915"/>
                  </a:lnTo>
                  <a:close/>
                </a:path>
                <a:path w="566419" h="633094">
                  <a:moveTo>
                    <a:pt x="32019" y="490280"/>
                  </a:moveTo>
                  <a:lnTo>
                    <a:pt x="28855" y="495786"/>
                  </a:lnTo>
                  <a:lnTo>
                    <a:pt x="254419" y="625420"/>
                  </a:lnTo>
                  <a:lnTo>
                    <a:pt x="257583" y="619915"/>
                  </a:lnTo>
                  <a:lnTo>
                    <a:pt x="32019" y="490280"/>
                  </a:lnTo>
                  <a:close/>
                </a:path>
                <a:path w="566419" h="633094">
                  <a:moveTo>
                    <a:pt x="534063" y="490280"/>
                  </a:moveTo>
                  <a:lnTo>
                    <a:pt x="308499" y="619915"/>
                  </a:lnTo>
                  <a:lnTo>
                    <a:pt x="311663" y="625420"/>
                  </a:lnTo>
                  <a:lnTo>
                    <a:pt x="537226" y="495785"/>
                  </a:lnTo>
                  <a:lnTo>
                    <a:pt x="534063" y="490280"/>
                  </a:lnTo>
                  <a:close/>
                </a:path>
                <a:path w="566419" h="633094">
                  <a:moveTo>
                    <a:pt x="310017" y="622556"/>
                  </a:moveTo>
                  <a:close/>
                </a:path>
                <a:path w="566419" h="633094">
                  <a:moveTo>
                    <a:pt x="28855" y="495785"/>
                  </a:moveTo>
                  <a:close/>
                </a:path>
                <a:path w="566419" h="633094">
                  <a:moveTo>
                    <a:pt x="537227" y="137274"/>
                  </a:moveTo>
                  <a:lnTo>
                    <a:pt x="534063" y="142780"/>
                  </a:lnTo>
                  <a:lnTo>
                    <a:pt x="544772" y="150986"/>
                  </a:lnTo>
                  <a:lnTo>
                    <a:pt x="552852" y="161517"/>
                  </a:lnTo>
                  <a:lnTo>
                    <a:pt x="557954" y="173773"/>
                  </a:lnTo>
                  <a:lnTo>
                    <a:pt x="559732" y="187154"/>
                  </a:lnTo>
                  <a:lnTo>
                    <a:pt x="559732" y="445905"/>
                  </a:lnTo>
                  <a:lnTo>
                    <a:pt x="557954" y="459287"/>
                  </a:lnTo>
                  <a:lnTo>
                    <a:pt x="552852" y="471543"/>
                  </a:lnTo>
                  <a:lnTo>
                    <a:pt x="544772" y="482074"/>
                  </a:lnTo>
                  <a:lnTo>
                    <a:pt x="534063" y="490280"/>
                  </a:lnTo>
                  <a:lnTo>
                    <a:pt x="537227" y="495785"/>
                  </a:lnTo>
                  <a:lnTo>
                    <a:pt x="549266" y="486561"/>
                  </a:lnTo>
                  <a:lnTo>
                    <a:pt x="558348" y="474723"/>
                  </a:lnTo>
                  <a:lnTo>
                    <a:pt x="564084" y="460946"/>
                  </a:lnTo>
                  <a:lnTo>
                    <a:pt x="566082" y="445905"/>
                  </a:lnTo>
                  <a:lnTo>
                    <a:pt x="566082" y="187154"/>
                  </a:lnTo>
                  <a:lnTo>
                    <a:pt x="564084" y="172114"/>
                  </a:lnTo>
                  <a:lnTo>
                    <a:pt x="558348" y="158337"/>
                  </a:lnTo>
                  <a:lnTo>
                    <a:pt x="549266" y="146499"/>
                  </a:lnTo>
                  <a:lnTo>
                    <a:pt x="537227" y="137274"/>
                  </a:lnTo>
                  <a:close/>
                </a:path>
                <a:path w="566419" h="633094">
                  <a:moveTo>
                    <a:pt x="28855" y="137274"/>
                  </a:moveTo>
                  <a:lnTo>
                    <a:pt x="16816" y="146499"/>
                  </a:lnTo>
                  <a:lnTo>
                    <a:pt x="7733" y="158337"/>
                  </a:lnTo>
                  <a:lnTo>
                    <a:pt x="1998" y="172114"/>
                  </a:lnTo>
                  <a:lnTo>
                    <a:pt x="0" y="187154"/>
                  </a:lnTo>
                  <a:lnTo>
                    <a:pt x="0" y="445905"/>
                  </a:lnTo>
                  <a:lnTo>
                    <a:pt x="1998" y="460946"/>
                  </a:lnTo>
                  <a:lnTo>
                    <a:pt x="7733" y="474723"/>
                  </a:lnTo>
                  <a:lnTo>
                    <a:pt x="16816" y="486561"/>
                  </a:lnTo>
                  <a:lnTo>
                    <a:pt x="28855" y="495785"/>
                  </a:lnTo>
                  <a:lnTo>
                    <a:pt x="32019" y="490280"/>
                  </a:lnTo>
                  <a:lnTo>
                    <a:pt x="21309" y="482074"/>
                  </a:lnTo>
                  <a:lnTo>
                    <a:pt x="13230" y="471543"/>
                  </a:lnTo>
                  <a:lnTo>
                    <a:pt x="8127" y="459287"/>
                  </a:lnTo>
                  <a:lnTo>
                    <a:pt x="6350" y="445905"/>
                  </a:lnTo>
                  <a:lnTo>
                    <a:pt x="6350" y="187154"/>
                  </a:lnTo>
                  <a:lnTo>
                    <a:pt x="8127" y="173773"/>
                  </a:lnTo>
                  <a:lnTo>
                    <a:pt x="13230" y="161517"/>
                  </a:lnTo>
                  <a:lnTo>
                    <a:pt x="21309" y="150986"/>
                  </a:lnTo>
                  <a:lnTo>
                    <a:pt x="32019" y="142780"/>
                  </a:lnTo>
                  <a:lnTo>
                    <a:pt x="28855" y="137274"/>
                  </a:lnTo>
                  <a:close/>
                </a:path>
                <a:path w="566419" h="633094">
                  <a:moveTo>
                    <a:pt x="41599" y="137274"/>
                  </a:moveTo>
                  <a:lnTo>
                    <a:pt x="28855" y="137274"/>
                  </a:lnTo>
                  <a:lnTo>
                    <a:pt x="32019" y="142780"/>
                  </a:lnTo>
                  <a:lnTo>
                    <a:pt x="30437" y="140027"/>
                  </a:lnTo>
                  <a:lnTo>
                    <a:pt x="36809" y="140027"/>
                  </a:lnTo>
                  <a:lnTo>
                    <a:pt x="41599" y="137274"/>
                  </a:lnTo>
                  <a:close/>
                </a:path>
                <a:path w="566419" h="633094">
                  <a:moveTo>
                    <a:pt x="36809" y="140027"/>
                  </a:moveTo>
                  <a:lnTo>
                    <a:pt x="30437" y="140027"/>
                  </a:lnTo>
                  <a:lnTo>
                    <a:pt x="32019" y="142780"/>
                  </a:lnTo>
                  <a:lnTo>
                    <a:pt x="36809" y="140027"/>
                  </a:lnTo>
                  <a:close/>
                </a:path>
                <a:path w="566419" h="633094">
                  <a:moveTo>
                    <a:pt x="316453" y="10392"/>
                  </a:moveTo>
                  <a:lnTo>
                    <a:pt x="310081" y="10392"/>
                  </a:lnTo>
                  <a:lnTo>
                    <a:pt x="308499" y="13145"/>
                  </a:lnTo>
                  <a:lnTo>
                    <a:pt x="534063" y="142780"/>
                  </a:lnTo>
                  <a:lnTo>
                    <a:pt x="537226" y="137274"/>
                  </a:lnTo>
                  <a:lnTo>
                    <a:pt x="316453" y="10392"/>
                  </a:lnTo>
                  <a:close/>
                </a:path>
                <a:path w="566419" h="633094">
                  <a:moveTo>
                    <a:pt x="254419" y="7640"/>
                  </a:moveTo>
                  <a:lnTo>
                    <a:pt x="28855" y="137274"/>
                  </a:lnTo>
                  <a:lnTo>
                    <a:pt x="41599" y="137274"/>
                  </a:lnTo>
                  <a:lnTo>
                    <a:pt x="257583" y="13145"/>
                  </a:lnTo>
                  <a:lnTo>
                    <a:pt x="254419" y="7640"/>
                  </a:lnTo>
                  <a:close/>
                </a:path>
                <a:path w="566419" h="633094">
                  <a:moveTo>
                    <a:pt x="256001" y="10392"/>
                  </a:moveTo>
                  <a:lnTo>
                    <a:pt x="257583" y="13145"/>
                  </a:lnTo>
                  <a:lnTo>
                    <a:pt x="256001" y="10392"/>
                  </a:lnTo>
                  <a:close/>
                </a:path>
                <a:path w="566419" h="633094">
                  <a:moveTo>
                    <a:pt x="283041" y="0"/>
                  </a:moveTo>
                  <a:lnTo>
                    <a:pt x="268347" y="1910"/>
                  </a:lnTo>
                  <a:lnTo>
                    <a:pt x="254419" y="7640"/>
                  </a:lnTo>
                  <a:lnTo>
                    <a:pt x="257583" y="13145"/>
                  </a:lnTo>
                  <a:lnTo>
                    <a:pt x="269972" y="8048"/>
                  </a:lnTo>
                  <a:lnTo>
                    <a:pt x="283041" y="6349"/>
                  </a:lnTo>
                  <a:lnTo>
                    <a:pt x="308527" y="6349"/>
                  </a:lnTo>
                  <a:lnTo>
                    <a:pt x="297734" y="1910"/>
                  </a:lnTo>
                  <a:lnTo>
                    <a:pt x="283041" y="0"/>
                  </a:lnTo>
                  <a:close/>
                </a:path>
                <a:path w="566419" h="633094">
                  <a:moveTo>
                    <a:pt x="308527" y="6349"/>
                  </a:moveTo>
                  <a:lnTo>
                    <a:pt x="283041" y="6349"/>
                  </a:lnTo>
                  <a:lnTo>
                    <a:pt x="296110" y="8048"/>
                  </a:lnTo>
                  <a:lnTo>
                    <a:pt x="308498" y="13145"/>
                  </a:lnTo>
                  <a:lnTo>
                    <a:pt x="311663" y="7640"/>
                  </a:lnTo>
                  <a:lnTo>
                    <a:pt x="308527" y="6349"/>
                  </a:lnTo>
                  <a:close/>
                </a:path>
                <a:path w="566419" h="633094">
                  <a:moveTo>
                    <a:pt x="254419" y="7640"/>
                  </a:moveTo>
                  <a:lnTo>
                    <a:pt x="256043" y="10466"/>
                  </a:lnTo>
                  <a:lnTo>
                    <a:pt x="254419" y="7640"/>
                  </a:lnTo>
                  <a:close/>
                </a:path>
                <a:path w="566419" h="633094">
                  <a:moveTo>
                    <a:pt x="311663" y="7640"/>
                  </a:moveTo>
                  <a:lnTo>
                    <a:pt x="310049" y="10448"/>
                  </a:lnTo>
                  <a:lnTo>
                    <a:pt x="316453" y="10392"/>
                  </a:lnTo>
                  <a:lnTo>
                    <a:pt x="311663" y="7640"/>
                  </a:lnTo>
                  <a:close/>
                </a:path>
                <a:path w="566419" h="633094">
                  <a:moveTo>
                    <a:pt x="311663" y="7640"/>
                  </a:moveTo>
                  <a:lnTo>
                    <a:pt x="310097" y="10364"/>
                  </a:lnTo>
                  <a:lnTo>
                    <a:pt x="311663" y="764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/>
          <p:nvPr/>
        </p:nvSpPr>
        <p:spPr>
          <a:xfrm>
            <a:off x="2435572" y="6732265"/>
            <a:ext cx="6985" cy="62865"/>
          </a:xfrm>
          <a:custGeom>
            <a:avLst/>
            <a:gdLst/>
            <a:ahLst/>
            <a:cxnLst/>
            <a:rect l="l" t="t" r="r" b="b"/>
            <a:pathLst>
              <a:path w="6985" h="62865">
                <a:moveTo>
                  <a:pt x="185" y="0"/>
                </a:moveTo>
                <a:lnTo>
                  <a:pt x="0" y="62241"/>
                </a:lnTo>
                <a:lnTo>
                  <a:pt x="6349" y="62260"/>
                </a:lnTo>
                <a:lnTo>
                  <a:pt x="6535" y="18"/>
                </a:lnTo>
                <a:lnTo>
                  <a:pt x="18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436314" y="6421056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437243" y="6109847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438171" y="5798639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439099" y="5487430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40027" y="5176221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440956" y="4865012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41884" y="4553803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42812" y="4242595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443740" y="3931386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444669" y="3620177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445597" y="3308968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5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46525" y="2997759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447453" y="2686549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448382" y="2375341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449310" y="2064132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50238" y="1752922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451166" y="1441713"/>
            <a:ext cx="6985" cy="125095"/>
          </a:xfrm>
          <a:custGeom>
            <a:avLst/>
            <a:gdLst/>
            <a:ahLst/>
            <a:cxnLst/>
            <a:rect l="l" t="t" r="r" b="b"/>
            <a:pathLst>
              <a:path w="6985" h="125094">
                <a:moveTo>
                  <a:pt x="371" y="0"/>
                </a:moveTo>
                <a:lnTo>
                  <a:pt x="0" y="124483"/>
                </a:lnTo>
                <a:lnTo>
                  <a:pt x="6349" y="124502"/>
                </a:lnTo>
                <a:lnTo>
                  <a:pt x="6721" y="18"/>
                </a:lnTo>
                <a:lnTo>
                  <a:pt x="371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452095" y="1192748"/>
            <a:ext cx="6985" cy="62865"/>
          </a:xfrm>
          <a:custGeom>
            <a:avLst/>
            <a:gdLst/>
            <a:ahLst/>
            <a:cxnLst/>
            <a:rect l="l" t="t" r="r" b="b"/>
            <a:pathLst>
              <a:path w="6985" h="62865">
                <a:moveTo>
                  <a:pt x="185" y="0"/>
                </a:moveTo>
                <a:lnTo>
                  <a:pt x="0" y="62239"/>
                </a:lnTo>
                <a:lnTo>
                  <a:pt x="6349" y="62258"/>
                </a:lnTo>
                <a:lnTo>
                  <a:pt x="6535" y="18"/>
                </a:lnTo>
                <a:lnTo>
                  <a:pt x="18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5268" y="2228883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20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28584" y="2043512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20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91899" y="1858140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20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55215" y="1672768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19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18530" y="1487396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19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481845" y="1302024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19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745161" y="1116652"/>
            <a:ext cx="109220" cy="79375"/>
          </a:xfrm>
          <a:custGeom>
            <a:avLst/>
            <a:gdLst/>
            <a:ahLst/>
            <a:cxnLst/>
            <a:rect l="l" t="t" r="r" b="b"/>
            <a:pathLst>
              <a:path w="109219" h="79375">
                <a:moveTo>
                  <a:pt x="3651" y="79343"/>
                </a:moveTo>
                <a:lnTo>
                  <a:pt x="0" y="74148"/>
                </a:lnTo>
                <a:lnTo>
                  <a:pt x="105326" y="0"/>
                </a:lnTo>
                <a:lnTo>
                  <a:pt x="108977" y="5195"/>
                </a:lnTo>
                <a:lnTo>
                  <a:pt x="3651" y="7934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008476" y="968355"/>
            <a:ext cx="56515" cy="42545"/>
          </a:xfrm>
          <a:custGeom>
            <a:avLst/>
            <a:gdLst/>
            <a:ahLst/>
            <a:cxnLst/>
            <a:rect l="l" t="t" r="r" b="b"/>
            <a:pathLst>
              <a:path w="56514" h="42544">
                <a:moveTo>
                  <a:pt x="3651" y="42269"/>
                </a:moveTo>
                <a:lnTo>
                  <a:pt x="0" y="37074"/>
                </a:lnTo>
                <a:lnTo>
                  <a:pt x="52663" y="0"/>
                </a:lnTo>
                <a:lnTo>
                  <a:pt x="56314" y="5195"/>
                </a:lnTo>
                <a:lnTo>
                  <a:pt x="3651" y="42269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030706" y="3054177"/>
            <a:ext cx="4136390" cy="2915920"/>
          </a:xfrm>
          <a:custGeom>
            <a:avLst/>
            <a:gdLst/>
            <a:ahLst/>
            <a:cxnLst/>
            <a:rect l="l" t="t" r="r" b="b"/>
            <a:pathLst>
              <a:path w="4136390" h="2915920">
                <a:moveTo>
                  <a:pt x="14599" y="0"/>
                </a:moveTo>
                <a:lnTo>
                  <a:pt x="0" y="20784"/>
                </a:lnTo>
                <a:lnTo>
                  <a:pt x="80287" y="77179"/>
                </a:lnTo>
                <a:lnTo>
                  <a:pt x="94886" y="56394"/>
                </a:lnTo>
                <a:lnTo>
                  <a:pt x="14599" y="0"/>
                </a:lnTo>
                <a:close/>
              </a:path>
              <a:path w="4136390" h="2915920">
                <a:moveTo>
                  <a:pt x="308986" y="206779"/>
                </a:moveTo>
                <a:lnTo>
                  <a:pt x="294386" y="227564"/>
                </a:lnTo>
                <a:lnTo>
                  <a:pt x="454961" y="340353"/>
                </a:lnTo>
                <a:lnTo>
                  <a:pt x="469560" y="319568"/>
                </a:lnTo>
                <a:lnTo>
                  <a:pt x="308986" y="206779"/>
                </a:lnTo>
                <a:close/>
              </a:path>
              <a:path w="4136390" h="2915920">
                <a:moveTo>
                  <a:pt x="683660" y="469953"/>
                </a:moveTo>
                <a:lnTo>
                  <a:pt x="669060" y="490738"/>
                </a:lnTo>
                <a:lnTo>
                  <a:pt x="829635" y="603527"/>
                </a:lnTo>
                <a:lnTo>
                  <a:pt x="844234" y="582742"/>
                </a:lnTo>
                <a:lnTo>
                  <a:pt x="683660" y="469953"/>
                </a:lnTo>
                <a:close/>
              </a:path>
              <a:path w="4136390" h="2915920">
                <a:moveTo>
                  <a:pt x="1058334" y="733128"/>
                </a:moveTo>
                <a:lnTo>
                  <a:pt x="1043734" y="753912"/>
                </a:lnTo>
                <a:lnTo>
                  <a:pt x="1204309" y="866701"/>
                </a:lnTo>
                <a:lnTo>
                  <a:pt x="1218908" y="845916"/>
                </a:lnTo>
                <a:lnTo>
                  <a:pt x="1058334" y="733128"/>
                </a:lnTo>
                <a:close/>
              </a:path>
              <a:path w="4136390" h="2915920">
                <a:moveTo>
                  <a:pt x="1433008" y="996302"/>
                </a:moveTo>
                <a:lnTo>
                  <a:pt x="1418408" y="1017087"/>
                </a:lnTo>
                <a:lnTo>
                  <a:pt x="1578983" y="1129875"/>
                </a:lnTo>
                <a:lnTo>
                  <a:pt x="1593583" y="1109091"/>
                </a:lnTo>
                <a:lnTo>
                  <a:pt x="1433008" y="996302"/>
                </a:lnTo>
                <a:close/>
              </a:path>
              <a:path w="4136390" h="2915920">
                <a:moveTo>
                  <a:pt x="1807682" y="1259476"/>
                </a:moveTo>
                <a:lnTo>
                  <a:pt x="1793083" y="1280261"/>
                </a:lnTo>
                <a:lnTo>
                  <a:pt x="1953657" y="1393050"/>
                </a:lnTo>
                <a:lnTo>
                  <a:pt x="1968257" y="1372265"/>
                </a:lnTo>
                <a:lnTo>
                  <a:pt x="1807682" y="1259476"/>
                </a:lnTo>
                <a:close/>
              </a:path>
              <a:path w="4136390" h="2915920">
                <a:moveTo>
                  <a:pt x="2182356" y="1522650"/>
                </a:moveTo>
                <a:lnTo>
                  <a:pt x="2167756" y="1543435"/>
                </a:lnTo>
                <a:lnTo>
                  <a:pt x="2328331" y="1656224"/>
                </a:lnTo>
                <a:lnTo>
                  <a:pt x="2342931" y="1635439"/>
                </a:lnTo>
                <a:lnTo>
                  <a:pt x="2182356" y="1522650"/>
                </a:lnTo>
                <a:close/>
              </a:path>
              <a:path w="4136390" h="2915920">
                <a:moveTo>
                  <a:pt x="2557030" y="1785824"/>
                </a:moveTo>
                <a:lnTo>
                  <a:pt x="2542431" y="1806609"/>
                </a:lnTo>
                <a:lnTo>
                  <a:pt x="2703005" y="1919398"/>
                </a:lnTo>
                <a:lnTo>
                  <a:pt x="2717605" y="1898613"/>
                </a:lnTo>
                <a:lnTo>
                  <a:pt x="2557030" y="1785824"/>
                </a:lnTo>
                <a:close/>
              </a:path>
              <a:path w="4136390" h="2915920">
                <a:moveTo>
                  <a:pt x="2931704" y="2048998"/>
                </a:moveTo>
                <a:lnTo>
                  <a:pt x="2917105" y="2069783"/>
                </a:lnTo>
                <a:lnTo>
                  <a:pt x="3077679" y="2182572"/>
                </a:lnTo>
                <a:lnTo>
                  <a:pt x="3092279" y="2161787"/>
                </a:lnTo>
                <a:lnTo>
                  <a:pt x="2931704" y="2048998"/>
                </a:lnTo>
                <a:close/>
              </a:path>
              <a:path w="4136390" h="2915920">
                <a:moveTo>
                  <a:pt x="3306378" y="2312173"/>
                </a:moveTo>
                <a:lnTo>
                  <a:pt x="3291779" y="2332958"/>
                </a:lnTo>
                <a:lnTo>
                  <a:pt x="3452353" y="2445747"/>
                </a:lnTo>
                <a:lnTo>
                  <a:pt x="3466953" y="2424962"/>
                </a:lnTo>
                <a:lnTo>
                  <a:pt x="3306378" y="2312173"/>
                </a:lnTo>
                <a:close/>
              </a:path>
              <a:path w="4136390" h="2915920">
                <a:moveTo>
                  <a:pt x="3681053" y="2575347"/>
                </a:moveTo>
                <a:lnTo>
                  <a:pt x="3666453" y="2596132"/>
                </a:lnTo>
                <a:lnTo>
                  <a:pt x="3827028" y="2708921"/>
                </a:lnTo>
                <a:lnTo>
                  <a:pt x="3841627" y="2688136"/>
                </a:lnTo>
                <a:lnTo>
                  <a:pt x="3681053" y="2575347"/>
                </a:lnTo>
                <a:close/>
              </a:path>
              <a:path w="4136390" h="2915920">
                <a:moveTo>
                  <a:pt x="4055727" y="2838521"/>
                </a:moveTo>
                <a:lnTo>
                  <a:pt x="4041127" y="2859306"/>
                </a:lnTo>
                <a:lnTo>
                  <a:pt x="4121414" y="2915701"/>
                </a:lnTo>
                <a:lnTo>
                  <a:pt x="4136014" y="2894916"/>
                </a:lnTo>
                <a:lnTo>
                  <a:pt x="4055727" y="2838521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033915" y="823716"/>
            <a:ext cx="2162810" cy="1519555"/>
          </a:xfrm>
          <a:custGeom>
            <a:avLst/>
            <a:gdLst/>
            <a:ahLst/>
            <a:cxnLst/>
            <a:rect l="l" t="t" r="r" b="b"/>
            <a:pathLst>
              <a:path w="2162809" h="1519555">
                <a:moveTo>
                  <a:pt x="76711" y="1444870"/>
                </a:moveTo>
                <a:lnTo>
                  <a:pt x="0" y="1498384"/>
                </a:lnTo>
                <a:lnTo>
                  <a:pt x="14532" y="1519216"/>
                </a:lnTo>
                <a:lnTo>
                  <a:pt x="91243" y="1465702"/>
                </a:lnTo>
                <a:lnTo>
                  <a:pt x="76711" y="1444870"/>
                </a:lnTo>
                <a:close/>
              </a:path>
              <a:path w="2162809" h="1519555">
                <a:moveTo>
                  <a:pt x="434699" y="1195139"/>
                </a:moveTo>
                <a:lnTo>
                  <a:pt x="281275" y="1302167"/>
                </a:lnTo>
                <a:lnTo>
                  <a:pt x="295808" y="1322999"/>
                </a:lnTo>
                <a:lnTo>
                  <a:pt x="449231" y="1215971"/>
                </a:lnTo>
                <a:lnTo>
                  <a:pt x="434699" y="1195139"/>
                </a:lnTo>
                <a:close/>
              </a:path>
              <a:path w="2162809" h="1519555">
                <a:moveTo>
                  <a:pt x="792686" y="945409"/>
                </a:moveTo>
                <a:lnTo>
                  <a:pt x="639263" y="1052436"/>
                </a:lnTo>
                <a:lnTo>
                  <a:pt x="653795" y="1073268"/>
                </a:lnTo>
                <a:lnTo>
                  <a:pt x="807219" y="966241"/>
                </a:lnTo>
                <a:lnTo>
                  <a:pt x="792686" y="945409"/>
                </a:lnTo>
                <a:close/>
              </a:path>
              <a:path w="2162809" h="1519555">
                <a:moveTo>
                  <a:pt x="1150674" y="695678"/>
                </a:moveTo>
                <a:lnTo>
                  <a:pt x="997251" y="802705"/>
                </a:lnTo>
                <a:lnTo>
                  <a:pt x="1011783" y="823537"/>
                </a:lnTo>
                <a:lnTo>
                  <a:pt x="1165206" y="716510"/>
                </a:lnTo>
                <a:lnTo>
                  <a:pt x="1150674" y="695678"/>
                </a:lnTo>
                <a:close/>
              </a:path>
              <a:path w="2162809" h="1519555">
                <a:moveTo>
                  <a:pt x="1508662" y="445947"/>
                </a:moveTo>
                <a:lnTo>
                  <a:pt x="1355238" y="552975"/>
                </a:lnTo>
                <a:lnTo>
                  <a:pt x="1369771" y="573807"/>
                </a:lnTo>
                <a:lnTo>
                  <a:pt x="1523194" y="466779"/>
                </a:lnTo>
                <a:lnTo>
                  <a:pt x="1508662" y="445947"/>
                </a:lnTo>
                <a:close/>
              </a:path>
              <a:path w="2162809" h="1519555">
                <a:moveTo>
                  <a:pt x="1866649" y="196216"/>
                </a:moveTo>
                <a:lnTo>
                  <a:pt x="1713226" y="303244"/>
                </a:lnTo>
                <a:lnTo>
                  <a:pt x="1727758" y="324076"/>
                </a:lnTo>
                <a:lnTo>
                  <a:pt x="1881182" y="217048"/>
                </a:lnTo>
                <a:lnTo>
                  <a:pt x="1866649" y="196216"/>
                </a:lnTo>
                <a:close/>
              </a:path>
              <a:path w="2162809" h="1519555">
                <a:moveTo>
                  <a:pt x="2147925" y="0"/>
                </a:moveTo>
                <a:lnTo>
                  <a:pt x="2071214" y="53513"/>
                </a:lnTo>
                <a:lnTo>
                  <a:pt x="2085746" y="74345"/>
                </a:lnTo>
                <a:lnTo>
                  <a:pt x="2162457" y="20832"/>
                </a:lnTo>
                <a:lnTo>
                  <a:pt x="2147925" y="0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49099" y="5527113"/>
            <a:ext cx="92075" cy="75565"/>
          </a:xfrm>
          <a:custGeom>
            <a:avLst/>
            <a:gdLst/>
            <a:ahLst/>
            <a:cxnLst/>
            <a:rect l="l" t="t" r="r" b="b"/>
            <a:pathLst>
              <a:path w="92075" h="75564">
                <a:moveTo>
                  <a:pt x="14587" y="75003"/>
                </a:moveTo>
                <a:lnTo>
                  <a:pt x="0" y="54210"/>
                </a:lnTo>
                <a:lnTo>
                  <a:pt x="77151" y="0"/>
                </a:lnTo>
                <a:lnTo>
                  <a:pt x="91738" y="20793"/>
                </a:lnTo>
                <a:lnTo>
                  <a:pt x="14587" y="75003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431988" y="5274130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09" h="129539">
                <a:moveTo>
                  <a:pt x="14587" y="129214"/>
                </a:moveTo>
                <a:lnTo>
                  <a:pt x="0" y="108421"/>
                </a:lnTo>
                <a:lnTo>
                  <a:pt x="154302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92028" y="5021147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10" h="129539">
                <a:moveTo>
                  <a:pt x="14587" y="129214"/>
                </a:moveTo>
                <a:lnTo>
                  <a:pt x="0" y="108421"/>
                </a:lnTo>
                <a:lnTo>
                  <a:pt x="154302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152068" y="4768165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10" h="129539">
                <a:moveTo>
                  <a:pt x="14587" y="129214"/>
                </a:moveTo>
                <a:lnTo>
                  <a:pt x="0" y="108421"/>
                </a:lnTo>
                <a:lnTo>
                  <a:pt x="154302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512108" y="4515182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10" h="129539">
                <a:moveTo>
                  <a:pt x="14587" y="129214"/>
                </a:moveTo>
                <a:lnTo>
                  <a:pt x="0" y="108421"/>
                </a:lnTo>
                <a:lnTo>
                  <a:pt x="154302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872148" y="4262199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10" h="129539">
                <a:moveTo>
                  <a:pt x="14587" y="129214"/>
                </a:moveTo>
                <a:lnTo>
                  <a:pt x="0" y="108421"/>
                </a:lnTo>
                <a:lnTo>
                  <a:pt x="154302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3232188" y="4009216"/>
            <a:ext cx="168910" cy="129539"/>
          </a:xfrm>
          <a:custGeom>
            <a:avLst/>
            <a:gdLst/>
            <a:ahLst/>
            <a:cxnLst/>
            <a:rect l="l" t="t" r="r" b="b"/>
            <a:pathLst>
              <a:path w="168910" h="129539">
                <a:moveTo>
                  <a:pt x="14587" y="129214"/>
                </a:moveTo>
                <a:lnTo>
                  <a:pt x="0" y="108421"/>
                </a:lnTo>
                <a:lnTo>
                  <a:pt x="154303" y="0"/>
                </a:lnTo>
                <a:lnTo>
                  <a:pt x="168890" y="20793"/>
                </a:lnTo>
                <a:lnTo>
                  <a:pt x="14587" y="129214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816311" y="974173"/>
            <a:ext cx="97790" cy="78740"/>
          </a:xfrm>
          <a:custGeom>
            <a:avLst/>
            <a:gdLst/>
            <a:ahLst/>
            <a:cxnLst/>
            <a:rect l="l" t="t" r="r" b="b"/>
            <a:pathLst>
              <a:path w="97789" h="78740">
                <a:moveTo>
                  <a:pt x="0" y="20846"/>
                </a:moveTo>
                <a:lnTo>
                  <a:pt x="14511" y="0"/>
                </a:lnTo>
                <a:lnTo>
                  <a:pt x="97365" y="57768"/>
                </a:lnTo>
                <a:lnTo>
                  <a:pt x="82853" y="78615"/>
                </a:lnTo>
                <a:lnTo>
                  <a:pt x="0" y="20846"/>
                </a:lnTo>
                <a:close/>
              </a:path>
            </a:pathLst>
          </a:custGeom>
          <a:solidFill>
            <a:srgbClr val="7070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5" name="object 145"/>
          <p:cNvGrpSpPr/>
          <p:nvPr/>
        </p:nvGrpSpPr>
        <p:grpSpPr>
          <a:xfrm>
            <a:off x="3120107" y="0"/>
            <a:ext cx="7675245" cy="7658100"/>
            <a:chOff x="3120107" y="0"/>
            <a:chExt cx="7675245" cy="7658100"/>
          </a:xfrm>
        </p:grpSpPr>
        <p:sp>
          <p:nvSpPr>
            <p:cNvPr id="146" name="object 146"/>
            <p:cNvSpPr/>
            <p:nvPr/>
          </p:nvSpPr>
          <p:spPr>
            <a:xfrm>
              <a:off x="3120107" y="1185992"/>
              <a:ext cx="180340" cy="136525"/>
            </a:xfrm>
            <a:custGeom>
              <a:avLst/>
              <a:gdLst/>
              <a:ahLst/>
              <a:cxnLst/>
              <a:rect l="l" t="t" r="r" b="b"/>
              <a:pathLst>
                <a:path w="180339" h="136525">
                  <a:moveTo>
                    <a:pt x="0" y="20846"/>
                  </a:moveTo>
                  <a:lnTo>
                    <a:pt x="14511" y="0"/>
                  </a:lnTo>
                  <a:lnTo>
                    <a:pt x="180218" y="115537"/>
                  </a:lnTo>
                  <a:lnTo>
                    <a:pt x="165706" y="136383"/>
                  </a:lnTo>
                  <a:lnTo>
                    <a:pt x="0" y="20846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3327400" y="0"/>
              <a:ext cx="7467600" cy="6781800"/>
            </a:xfrm>
            <a:custGeom>
              <a:avLst/>
              <a:gdLst/>
              <a:ahLst/>
              <a:cxnLst/>
              <a:rect l="l" t="t" r="r" b="b"/>
              <a:pathLst>
                <a:path w="7467600" h="6781800">
                  <a:moveTo>
                    <a:pt x="0" y="0"/>
                  </a:moveTo>
                  <a:lnTo>
                    <a:pt x="0" y="6781800"/>
                  </a:lnTo>
                  <a:lnTo>
                    <a:pt x="7467600" y="6781800"/>
                  </a:lnTo>
                  <a:lnTo>
                    <a:pt x="7467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8080" y="2496542"/>
              <a:ext cx="5706919" cy="46269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0144832" y="3082763"/>
              <a:ext cx="650240" cy="135890"/>
            </a:xfrm>
            <a:custGeom>
              <a:avLst/>
              <a:gdLst/>
              <a:ahLst/>
              <a:cxnLst/>
              <a:rect l="l" t="t" r="r" b="b"/>
              <a:pathLst>
                <a:path w="650240" h="135889">
                  <a:moveTo>
                    <a:pt x="42105" y="59127"/>
                  </a:moveTo>
                  <a:lnTo>
                    <a:pt x="0" y="59127"/>
                  </a:lnTo>
                  <a:lnTo>
                    <a:pt x="0" y="71301"/>
                  </a:lnTo>
                  <a:lnTo>
                    <a:pt x="42105" y="71301"/>
                  </a:lnTo>
                  <a:lnTo>
                    <a:pt x="42105" y="59127"/>
                  </a:lnTo>
                  <a:close/>
                </a:path>
                <a:path w="650240" h="135889">
                  <a:moveTo>
                    <a:pt x="144639" y="0"/>
                  </a:moveTo>
                  <a:lnTo>
                    <a:pt x="108716" y="15506"/>
                  </a:lnTo>
                  <a:lnTo>
                    <a:pt x="95851" y="54055"/>
                  </a:lnTo>
                  <a:lnTo>
                    <a:pt x="96639" y="65819"/>
                  </a:lnTo>
                  <a:lnTo>
                    <a:pt x="115712" y="99834"/>
                  </a:lnTo>
                  <a:lnTo>
                    <a:pt x="143469" y="107966"/>
                  </a:lnTo>
                  <a:lnTo>
                    <a:pt x="152689" y="107286"/>
                  </a:lnTo>
                  <a:lnTo>
                    <a:pt x="160958" y="105248"/>
                  </a:lnTo>
                  <a:lnTo>
                    <a:pt x="168266" y="101852"/>
                  </a:lnTo>
                  <a:lnTo>
                    <a:pt x="174603" y="97097"/>
                  </a:lnTo>
                  <a:lnTo>
                    <a:pt x="175368" y="96227"/>
                  </a:lnTo>
                  <a:lnTo>
                    <a:pt x="144193" y="96227"/>
                  </a:lnTo>
                  <a:lnTo>
                    <a:pt x="136576" y="95520"/>
                  </a:lnTo>
                  <a:lnTo>
                    <a:pt x="110175" y="63260"/>
                  </a:lnTo>
                  <a:lnTo>
                    <a:pt x="109607" y="53910"/>
                  </a:lnTo>
                  <a:lnTo>
                    <a:pt x="110150" y="45351"/>
                  </a:lnTo>
                  <a:lnTo>
                    <a:pt x="136145" y="12499"/>
                  </a:lnTo>
                  <a:lnTo>
                    <a:pt x="144193" y="11738"/>
                  </a:lnTo>
                  <a:lnTo>
                    <a:pt x="176655" y="11738"/>
                  </a:lnTo>
                  <a:lnTo>
                    <a:pt x="173322" y="8840"/>
                  </a:lnTo>
                  <a:lnTo>
                    <a:pt x="166890" y="5013"/>
                  </a:lnTo>
                  <a:lnTo>
                    <a:pt x="159962" y="2246"/>
                  </a:lnTo>
                  <a:lnTo>
                    <a:pt x="152544" y="566"/>
                  </a:lnTo>
                  <a:lnTo>
                    <a:pt x="144639" y="0"/>
                  </a:lnTo>
                  <a:close/>
                </a:path>
                <a:path w="650240" h="135889">
                  <a:moveTo>
                    <a:pt x="188248" y="66518"/>
                  </a:moveTo>
                  <a:lnTo>
                    <a:pt x="174603" y="66518"/>
                  </a:lnTo>
                  <a:lnTo>
                    <a:pt x="173488" y="75779"/>
                  </a:lnTo>
                  <a:lnTo>
                    <a:pt x="173397" y="76318"/>
                  </a:lnTo>
                  <a:lnTo>
                    <a:pt x="170426" y="83619"/>
                  </a:lnTo>
                  <a:lnTo>
                    <a:pt x="165190" y="88691"/>
                  </a:lnTo>
                  <a:lnTo>
                    <a:pt x="160011" y="93763"/>
                  </a:lnTo>
                  <a:lnTo>
                    <a:pt x="152882" y="96227"/>
                  </a:lnTo>
                  <a:lnTo>
                    <a:pt x="175368" y="96227"/>
                  </a:lnTo>
                  <a:lnTo>
                    <a:pt x="179884" y="91096"/>
                  </a:lnTo>
                  <a:lnTo>
                    <a:pt x="183932" y="83981"/>
                  </a:lnTo>
                  <a:lnTo>
                    <a:pt x="186727" y="75779"/>
                  </a:lnTo>
                  <a:lnTo>
                    <a:pt x="188248" y="66518"/>
                  </a:lnTo>
                  <a:close/>
                </a:path>
                <a:path w="650240" h="135889">
                  <a:moveTo>
                    <a:pt x="176655" y="11738"/>
                  </a:moveTo>
                  <a:lnTo>
                    <a:pt x="151879" y="11738"/>
                  </a:lnTo>
                  <a:lnTo>
                    <a:pt x="158229" y="13767"/>
                  </a:lnTo>
                  <a:lnTo>
                    <a:pt x="168700" y="21303"/>
                  </a:lnTo>
                  <a:lnTo>
                    <a:pt x="172152" y="26665"/>
                  </a:lnTo>
                  <a:lnTo>
                    <a:pt x="173600" y="33331"/>
                  </a:lnTo>
                  <a:lnTo>
                    <a:pt x="187190" y="33331"/>
                  </a:lnTo>
                  <a:lnTo>
                    <a:pt x="185854" y="25938"/>
                  </a:lnTo>
                  <a:lnTo>
                    <a:pt x="183096" y="19401"/>
                  </a:lnTo>
                  <a:lnTo>
                    <a:pt x="178919" y="13706"/>
                  </a:lnTo>
                  <a:lnTo>
                    <a:pt x="176655" y="11738"/>
                  </a:lnTo>
                  <a:close/>
                </a:path>
                <a:path w="650240" h="135889">
                  <a:moveTo>
                    <a:pt x="235978" y="28549"/>
                  </a:moveTo>
                  <a:lnTo>
                    <a:pt x="201754" y="51990"/>
                  </a:lnTo>
                  <a:lnTo>
                    <a:pt x="199331" y="68402"/>
                  </a:lnTo>
                  <a:lnTo>
                    <a:pt x="199894" y="76699"/>
                  </a:lnTo>
                  <a:lnTo>
                    <a:pt x="227710" y="107169"/>
                  </a:lnTo>
                  <a:lnTo>
                    <a:pt x="235812" y="107821"/>
                  </a:lnTo>
                  <a:lnTo>
                    <a:pt x="243831" y="107166"/>
                  </a:lnTo>
                  <a:lnTo>
                    <a:pt x="250926" y="105194"/>
                  </a:lnTo>
                  <a:lnTo>
                    <a:pt x="257092" y="101890"/>
                  </a:lnTo>
                  <a:lnTo>
                    <a:pt x="262159" y="97386"/>
                  </a:lnTo>
                  <a:lnTo>
                    <a:pt x="228459" y="97386"/>
                  </a:lnTo>
                  <a:lnTo>
                    <a:pt x="222501" y="94923"/>
                  </a:lnTo>
                  <a:lnTo>
                    <a:pt x="218323" y="89706"/>
                  </a:lnTo>
                  <a:lnTo>
                    <a:pt x="214091" y="84488"/>
                  </a:lnTo>
                  <a:lnTo>
                    <a:pt x="212086" y="77387"/>
                  </a:lnTo>
                  <a:lnTo>
                    <a:pt x="212175" y="58955"/>
                  </a:lnTo>
                  <a:lnTo>
                    <a:pt x="214091" y="52171"/>
                  </a:lnTo>
                  <a:lnTo>
                    <a:pt x="222668" y="41592"/>
                  </a:lnTo>
                  <a:lnTo>
                    <a:pt x="228460" y="38983"/>
                  </a:lnTo>
                  <a:lnTo>
                    <a:pt x="262323" y="38983"/>
                  </a:lnTo>
                  <a:lnTo>
                    <a:pt x="257118" y="34418"/>
                  </a:lnTo>
                  <a:lnTo>
                    <a:pt x="251009" y="31157"/>
                  </a:lnTo>
                  <a:lnTo>
                    <a:pt x="243971" y="29201"/>
                  </a:lnTo>
                  <a:lnTo>
                    <a:pt x="235978" y="28549"/>
                  </a:lnTo>
                  <a:close/>
                </a:path>
                <a:path w="650240" h="135889">
                  <a:moveTo>
                    <a:pt x="262323" y="38983"/>
                  </a:moveTo>
                  <a:lnTo>
                    <a:pt x="242941" y="38983"/>
                  </a:lnTo>
                  <a:lnTo>
                    <a:pt x="248565" y="41592"/>
                  </a:lnTo>
                  <a:lnTo>
                    <a:pt x="252742" y="46809"/>
                  </a:lnTo>
                  <a:lnTo>
                    <a:pt x="256946" y="51990"/>
                  </a:lnTo>
                  <a:lnTo>
                    <a:pt x="257020" y="52171"/>
                  </a:lnTo>
                  <a:lnTo>
                    <a:pt x="259095" y="58955"/>
                  </a:lnTo>
                  <a:lnTo>
                    <a:pt x="259103" y="77387"/>
                  </a:lnTo>
                  <a:lnTo>
                    <a:pt x="256975" y="84344"/>
                  </a:lnTo>
                  <a:lnTo>
                    <a:pt x="248844" y="94778"/>
                  </a:lnTo>
                  <a:lnTo>
                    <a:pt x="243219" y="97386"/>
                  </a:lnTo>
                  <a:lnTo>
                    <a:pt x="262159" y="97386"/>
                  </a:lnTo>
                  <a:lnTo>
                    <a:pt x="271735" y="67677"/>
                  </a:lnTo>
                  <a:lnTo>
                    <a:pt x="271141" y="58955"/>
                  </a:lnTo>
                  <a:lnTo>
                    <a:pt x="269368" y="51265"/>
                  </a:lnTo>
                  <a:lnTo>
                    <a:pt x="266425" y="44608"/>
                  </a:lnTo>
                  <a:lnTo>
                    <a:pt x="262323" y="38983"/>
                  </a:lnTo>
                  <a:close/>
                </a:path>
                <a:path w="650240" h="135889">
                  <a:moveTo>
                    <a:pt x="297689" y="30723"/>
                  </a:moveTo>
                  <a:lnTo>
                    <a:pt x="285937" y="30723"/>
                  </a:lnTo>
                  <a:lnTo>
                    <a:pt x="285937" y="105502"/>
                  </a:lnTo>
                  <a:lnTo>
                    <a:pt x="298245" y="105502"/>
                  </a:lnTo>
                  <a:lnTo>
                    <a:pt x="298245" y="70286"/>
                  </a:lnTo>
                  <a:lnTo>
                    <a:pt x="298412" y="66953"/>
                  </a:lnTo>
                  <a:lnTo>
                    <a:pt x="306124" y="46809"/>
                  </a:lnTo>
                  <a:lnTo>
                    <a:pt x="297689" y="46809"/>
                  </a:lnTo>
                  <a:lnTo>
                    <a:pt x="297689" y="30723"/>
                  </a:lnTo>
                  <a:close/>
                </a:path>
                <a:path w="650240" h="135889">
                  <a:moveTo>
                    <a:pt x="325369" y="28983"/>
                  </a:moveTo>
                  <a:lnTo>
                    <a:pt x="315976" y="30098"/>
                  </a:lnTo>
                  <a:lnTo>
                    <a:pt x="308250" y="33440"/>
                  </a:lnTo>
                  <a:lnTo>
                    <a:pt x="302162" y="39010"/>
                  </a:lnTo>
                  <a:lnTo>
                    <a:pt x="297689" y="46809"/>
                  </a:lnTo>
                  <a:lnTo>
                    <a:pt x="306124" y="46809"/>
                  </a:lnTo>
                  <a:lnTo>
                    <a:pt x="306655" y="46229"/>
                  </a:lnTo>
                  <a:lnTo>
                    <a:pt x="308828" y="44635"/>
                  </a:lnTo>
                  <a:lnTo>
                    <a:pt x="314620" y="42316"/>
                  </a:lnTo>
                  <a:lnTo>
                    <a:pt x="318129" y="41737"/>
                  </a:lnTo>
                  <a:lnTo>
                    <a:pt x="325203" y="41737"/>
                  </a:lnTo>
                  <a:lnTo>
                    <a:pt x="325369" y="28983"/>
                  </a:lnTo>
                  <a:close/>
                </a:path>
                <a:path w="650240" h="135889">
                  <a:moveTo>
                    <a:pt x="325203" y="41737"/>
                  </a:moveTo>
                  <a:lnTo>
                    <a:pt x="323308" y="41737"/>
                  </a:lnTo>
                  <a:lnTo>
                    <a:pt x="324310" y="41737"/>
                  </a:lnTo>
                  <a:lnTo>
                    <a:pt x="325201" y="41882"/>
                  </a:lnTo>
                  <a:lnTo>
                    <a:pt x="325203" y="41737"/>
                  </a:lnTo>
                  <a:close/>
                </a:path>
                <a:path w="650240" h="135889">
                  <a:moveTo>
                    <a:pt x="333723" y="123327"/>
                  </a:moveTo>
                  <a:lnTo>
                    <a:pt x="333723" y="134341"/>
                  </a:lnTo>
                  <a:lnTo>
                    <a:pt x="337343" y="135211"/>
                  </a:lnTo>
                  <a:lnTo>
                    <a:pt x="340406" y="135646"/>
                  </a:lnTo>
                  <a:lnTo>
                    <a:pt x="346032" y="135646"/>
                  </a:lnTo>
                  <a:lnTo>
                    <a:pt x="360234" y="124921"/>
                  </a:lnTo>
                  <a:lnTo>
                    <a:pt x="339961" y="124921"/>
                  </a:lnTo>
                  <a:lnTo>
                    <a:pt x="337232" y="124487"/>
                  </a:lnTo>
                  <a:lnTo>
                    <a:pt x="333723" y="123327"/>
                  </a:lnTo>
                  <a:close/>
                </a:path>
                <a:path w="650240" h="135889">
                  <a:moveTo>
                    <a:pt x="340406" y="30723"/>
                  </a:moveTo>
                  <a:lnTo>
                    <a:pt x="326482" y="30723"/>
                  </a:lnTo>
                  <a:lnTo>
                    <a:pt x="356168" y="105067"/>
                  </a:lnTo>
                  <a:lnTo>
                    <a:pt x="350376" y="118690"/>
                  </a:lnTo>
                  <a:lnTo>
                    <a:pt x="348649" y="122893"/>
                  </a:lnTo>
                  <a:lnTo>
                    <a:pt x="345753" y="124921"/>
                  </a:lnTo>
                  <a:lnTo>
                    <a:pt x="360234" y="124921"/>
                  </a:lnTo>
                  <a:lnTo>
                    <a:pt x="361190" y="122893"/>
                  </a:lnTo>
                  <a:lnTo>
                    <a:pt x="363130" y="118545"/>
                  </a:lnTo>
                  <a:lnTo>
                    <a:pt x="364467" y="115067"/>
                  </a:lnTo>
                  <a:lnTo>
                    <a:pt x="373859" y="90285"/>
                  </a:lnTo>
                  <a:lnTo>
                    <a:pt x="362573" y="90285"/>
                  </a:lnTo>
                  <a:lnTo>
                    <a:pt x="340406" y="30723"/>
                  </a:lnTo>
                  <a:close/>
                </a:path>
                <a:path w="650240" h="135889">
                  <a:moveTo>
                    <a:pt x="396435" y="30723"/>
                  </a:moveTo>
                  <a:lnTo>
                    <a:pt x="383569" y="30723"/>
                  </a:lnTo>
                  <a:lnTo>
                    <a:pt x="362573" y="90285"/>
                  </a:lnTo>
                  <a:lnTo>
                    <a:pt x="373859" y="90285"/>
                  </a:lnTo>
                  <a:lnTo>
                    <a:pt x="396435" y="30723"/>
                  </a:lnTo>
                  <a:close/>
                </a:path>
                <a:path w="650240" h="135889">
                  <a:moveTo>
                    <a:pt x="482929" y="2318"/>
                  </a:moveTo>
                  <a:lnTo>
                    <a:pt x="449513" y="2318"/>
                  </a:lnTo>
                  <a:lnTo>
                    <a:pt x="449513" y="105502"/>
                  </a:lnTo>
                  <a:lnTo>
                    <a:pt x="485547" y="105502"/>
                  </a:lnTo>
                  <a:lnTo>
                    <a:pt x="497379" y="104684"/>
                  </a:lnTo>
                  <a:lnTo>
                    <a:pt x="507477" y="102223"/>
                  </a:lnTo>
                  <a:lnTo>
                    <a:pt x="515841" y="98104"/>
                  </a:lnTo>
                  <a:lnTo>
                    <a:pt x="520647" y="93908"/>
                  </a:lnTo>
                  <a:lnTo>
                    <a:pt x="463102" y="93908"/>
                  </a:lnTo>
                  <a:lnTo>
                    <a:pt x="462935" y="14057"/>
                  </a:lnTo>
                  <a:lnTo>
                    <a:pt x="521006" y="14057"/>
                  </a:lnTo>
                  <a:lnTo>
                    <a:pt x="514532" y="9166"/>
                  </a:lnTo>
                  <a:lnTo>
                    <a:pt x="505743" y="5361"/>
                  </a:lnTo>
                  <a:lnTo>
                    <a:pt x="495211" y="3079"/>
                  </a:lnTo>
                  <a:lnTo>
                    <a:pt x="482929" y="2318"/>
                  </a:lnTo>
                  <a:close/>
                </a:path>
                <a:path w="650240" h="135889">
                  <a:moveTo>
                    <a:pt x="521006" y="14057"/>
                  </a:moveTo>
                  <a:lnTo>
                    <a:pt x="483097" y="14057"/>
                  </a:lnTo>
                  <a:lnTo>
                    <a:pt x="492556" y="14677"/>
                  </a:lnTo>
                  <a:lnTo>
                    <a:pt x="500543" y="16520"/>
                  </a:lnTo>
                  <a:lnTo>
                    <a:pt x="520579" y="54635"/>
                  </a:lnTo>
                  <a:lnTo>
                    <a:pt x="520036" y="64066"/>
                  </a:lnTo>
                  <a:lnTo>
                    <a:pt x="492819" y="93310"/>
                  </a:lnTo>
                  <a:lnTo>
                    <a:pt x="483820" y="93908"/>
                  </a:lnTo>
                  <a:lnTo>
                    <a:pt x="520647" y="93908"/>
                  </a:lnTo>
                  <a:lnTo>
                    <a:pt x="534057" y="53041"/>
                  </a:lnTo>
                  <a:lnTo>
                    <a:pt x="533290" y="40761"/>
                  </a:lnTo>
                  <a:lnTo>
                    <a:pt x="530973" y="30234"/>
                  </a:lnTo>
                  <a:lnTo>
                    <a:pt x="527079" y="21473"/>
                  </a:lnTo>
                  <a:lnTo>
                    <a:pt x="521581" y="14491"/>
                  </a:lnTo>
                  <a:lnTo>
                    <a:pt x="521006" y="14057"/>
                  </a:lnTo>
                  <a:close/>
                </a:path>
                <a:path w="650240" h="135889">
                  <a:moveTo>
                    <a:pt x="582010" y="28549"/>
                  </a:moveTo>
                  <a:lnTo>
                    <a:pt x="547786" y="51990"/>
                  </a:lnTo>
                  <a:lnTo>
                    <a:pt x="545363" y="68402"/>
                  </a:lnTo>
                  <a:lnTo>
                    <a:pt x="545926" y="76699"/>
                  </a:lnTo>
                  <a:lnTo>
                    <a:pt x="573742" y="107169"/>
                  </a:lnTo>
                  <a:lnTo>
                    <a:pt x="581843" y="107821"/>
                  </a:lnTo>
                  <a:lnTo>
                    <a:pt x="589863" y="107166"/>
                  </a:lnTo>
                  <a:lnTo>
                    <a:pt x="596958" y="105194"/>
                  </a:lnTo>
                  <a:lnTo>
                    <a:pt x="603123" y="101890"/>
                  </a:lnTo>
                  <a:lnTo>
                    <a:pt x="608191" y="97386"/>
                  </a:lnTo>
                  <a:lnTo>
                    <a:pt x="574491" y="97386"/>
                  </a:lnTo>
                  <a:lnTo>
                    <a:pt x="568532" y="94923"/>
                  </a:lnTo>
                  <a:lnTo>
                    <a:pt x="564355" y="89706"/>
                  </a:lnTo>
                  <a:lnTo>
                    <a:pt x="560122" y="84488"/>
                  </a:lnTo>
                  <a:lnTo>
                    <a:pt x="558117" y="77387"/>
                  </a:lnTo>
                  <a:lnTo>
                    <a:pt x="558207" y="58955"/>
                  </a:lnTo>
                  <a:lnTo>
                    <a:pt x="560123" y="52171"/>
                  </a:lnTo>
                  <a:lnTo>
                    <a:pt x="568700" y="41592"/>
                  </a:lnTo>
                  <a:lnTo>
                    <a:pt x="574492" y="38983"/>
                  </a:lnTo>
                  <a:lnTo>
                    <a:pt x="608354" y="38983"/>
                  </a:lnTo>
                  <a:lnTo>
                    <a:pt x="603149" y="34418"/>
                  </a:lnTo>
                  <a:lnTo>
                    <a:pt x="597041" y="31157"/>
                  </a:lnTo>
                  <a:lnTo>
                    <a:pt x="590003" y="29201"/>
                  </a:lnTo>
                  <a:lnTo>
                    <a:pt x="582010" y="28549"/>
                  </a:lnTo>
                  <a:close/>
                </a:path>
                <a:path w="650240" h="135889">
                  <a:moveTo>
                    <a:pt x="608354" y="38983"/>
                  </a:moveTo>
                  <a:lnTo>
                    <a:pt x="588972" y="38983"/>
                  </a:lnTo>
                  <a:lnTo>
                    <a:pt x="594597" y="41592"/>
                  </a:lnTo>
                  <a:lnTo>
                    <a:pt x="598830" y="46809"/>
                  </a:lnTo>
                  <a:lnTo>
                    <a:pt x="602978" y="51990"/>
                  </a:lnTo>
                  <a:lnTo>
                    <a:pt x="603051" y="52171"/>
                  </a:lnTo>
                  <a:lnTo>
                    <a:pt x="605127" y="58955"/>
                  </a:lnTo>
                  <a:lnTo>
                    <a:pt x="605135" y="77387"/>
                  </a:lnTo>
                  <a:lnTo>
                    <a:pt x="603007" y="84344"/>
                  </a:lnTo>
                  <a:lnTo>
                    <a:pt x="594876" y="94778"/>
                  </a:lnTo>
                  <a:lnTo>
                    <a:pt x="589250" y="97386"/>
                  </a:lnTo>
                  <a:lnTo>
                    <a:pt x="608191" y="97386"/>
                  </a:lnTo>
                  <a:lnTo>
                    <a:pt x="617766" y="67677"/>
                  </a:lnTo>
                  <a:lnTo>
                    <a:pt x="617173" y="58955"/>
                  </a:lnTo>
                  <a:lnTo>
                    <a:pt x="615399" y="51265"/>
                  </a:lnTo>
                  <a:lnTo>
                    <a:pt x="612456" y="44608"/>
                  </a:lnTo>
                  <a:lnTo>
                    <a:pt x="608354" y="38983"/>
                  </a:lnTo>
                  <a:close/>
                </a:path>
                <a:path w="650240" h="135889">
                  <a:moveTo>
                    <a:pt x="650168" y="31178"/>
                  </a:moveTo>
                  <a:lnTo>
                    <a:pt x="628516" y="69127"/>
                  </a:lnTo>
                  <a:lnTo>
                    <a:pt x="629107" y="77494"/>
                  </a:lnTo>
                  <a:lnTo>
                    <a:pt x="650168" y="105399"/>
                  </a:lnTo>
                  <a:lnTo>
                    <a:pt x="650168" y="93266"/>
                  </a:lnTo>
                  <a:lnTo>
                    <a:pt x="647507" y="89706"/>
                  </a:lnTo>
                  <a:lnTo>
                    <a:pt x="643441" y="84488"/>
                  </a:lnTo>
                  <a:lnTo>
                    <a:pt x="641614" y="77494"/>
                  </a:lnTo>
                  <a:lnTo>
                    <a:pt x="641548" y="59272"/>
                  </a:lnTo>
                  <a:lnTo>
                    <a:pt x="643553" y="52026"/>
                  </a:lnTo>
                  <a:lnTo>
                    <a:pt x="647786" y="46809"/>
                  </a:lnTo>
                  <a:lnTo>
                    <a:pt x="650168" y="43753"/>
                  </a:lnTo>
                  <a:lnTo>
                    <a:pt x="650168" y="311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7249" y="337777"/>
              <a:ext cx="786934" cy="12481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1655" y="3721744"/>
              <a:ext cx="4893344" cy="393635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376417" y="5335184"/>
              <a:ext cx="2590165" cy="2323465"/>
            </a:xfrm>
            <a:custGeom>
              <a:avLst/>
              <a:gdLst/>
              <a:ahLst/>
              <a:cxnLst/>
              <a:rect l="l" t="t" r="r" b="b"/>
              <a:pathLst>
                <a:path w="2590165" h="2323465">
                  <a:moveTo>
                    <a:pt x="1317848" y="0"/>
                  </a:moveTo>
                  <a:lnTo>
                    <a:pt x="1271959" y="0"/>
                  </a:lnTo>
                  <a:lnTo>
                    <a:pt x="1226828" y="9475"/>
                  </a:lnTo>
                  <a:lnTo>
                    <a:pt x="1183970" y="28425"/>
                  </a:lnTo>
                  <a:lnTo>
                    <a:pt x="111846" y="644518"/>
                  </a:lnTo>
                  <a:lnTo>
                    <a:pt x="73647" y="672227"/>
                  </a:lnTo>
                  <a:lnTo>
                    <a:pt x="42588" y="706754"/>
                  </a:lnTo>
                  <a:lnTo>
                    <a:pt x="19444" y="746763"/>
                  </a:lnTo>
                  <a:lnTo>
                    <a:pt x="4990" y="790917"/>
                  </a:lnTo>
                  <a:lnTo>
                    <a:pt x="0" y="837882"/>
                  </a:lnTo>
                  <a:lnTo>
                    <a:pt x="0" y="2067928"/>
                  </a:lnTo>
                  <a:lnTo>
                    <a:pt x="4990" y="2114893"/>
                  </a:lnTo>
                  <a:lnTo>
                    <a:pt x="19444" y="2159050"/>
                  </a:lnTo>
                  <a:lnTo>
                    <a:pt x="42588" y="2199059"/>
                  </a:lnTo>
                  <a:lnTo>
                    <a:pt x="73647" y="2233584"/>
                  </a:lnTo>
                  <a:lnTo>
                    <a:pt x="111846" y="2261286"/>
                  </a:lnTo>
                  <a:lnTo>
                    <a:pt x="219094" y="2322915"/>
                  </a:lnTo>
                  <a:lnTo>
                    <a:pt x="2370723" y="2322915"/>
                  </a:lnTo>
                  <a:lnTo>
                    <a:pt x="2477972" y="2261286"/>
                  </a:lnTo>
                  <a:lnTo>
                    <a:pt x="2516166" y="2233584"/>
                  </a:lnTo>
                  <a:lnTo>
                    <a:pt x="2547221" y="2199059"/>
                  </a:lnTo>
                  <a:lnTo>
                    <a:pt x="2570363" y="2159050"/>
                  </a:lnTo>
                  <a:lnTo>
                    <a:pt x="2584817" y="2114893"/>
                  </a:lnTo>
                  <a:lnTo>
                    <a:pt x="2589807" y="2067928"/>
                  </a:lnTo>
                  <a:lnTo>
                    <a:pt x="2589807" y="837882"/>
                  </a:lnTo>
                  <a:lnTo>
                    <a:pt x="2584817" y="790917"/>
                  </a:lnTo>
                  <a:lnTo>
                    <a:pt x="2570363" y="746763"/>
                  </a:lnTo>
                  <a:lnTo>
                    <a:pt x="2547221" y="706754"/>
                  </a:lnTo>
                  <a:lnTo>
                    <a:pt x="2516166" y="672227"/>
                  </a:lnTo>
                  <a:lnTo>
                    <a:pt x="2477972" y="644518"/>
                  </a:lnTo>
                  <a:lnTo>
                    <a:pt x="1405836" y="28425"/>
                  </a:lnTo>
                  <a:lnTo>
                    <a:pt x="1362979" y="9475"/>
                  </a:lnTo>
                  <a:lnTo>
                    <a:pt x="1317848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/>
            <p:cNvSpPr/>
            <p:nvPr/>
          </p:nvSpPr>
          <p:spPr>
            <a:xfrm>
              <a:off x="7362155" y="5321009"/>
              <a:ext cx="2618740" cy="2337435"/>
            </a:xfrm>
            <a:custGeom>
              <a:avLst/>
              <a:gdLst/>
              <a:ahLst/>
              <a:cxnLst/>
              <a:rect l="l" t="t" r="r" b="b"/>
              <a:pathLst>
                <a:path w="2618740" h="2337434">
                  <a:moveTo>
                    <a:pt x="182634" y="2265818"/>
                  </a:moveTo>
                  <a:lnTo>
                    <a:pt x="131654" y="2265818"/>
                  </a:lnTo>
                  <a:lnTo>
                    <a:pt x="118999" y="2287841"/>
                  </a:lnTo>
                  <a:lnTo>
                    <a:pt x="204703" y="2337090"/>
                  </a:lnTo>
                  <a:lnTo>
                    <a:pt x="306663" y="2337090"/>
                  </a:lnTo>
                  <a:lnTo>
                    <a:pt x="182634" y="2265818"/>
                  </a:lnTo>
                  <a:close/>
                </a:path>
                <a:path w="2618740" h="2337434">
                  <a:moveTo>
                    <a:pt x="2474002" y="2243799"/>
                  </a:moveTo>
                  <a:lnTo>
                    <a:pt x="2311657" y="2337090"/>
                  </a:lnTo>
                  <a:lnTo>
                    <a:pt x="2413616" y="2337090"/>
                  </a:lnTo>
                  <a:lnTo>
                    <a:pt x="2499317" y="2287837"/>
                  </a:lnTo>
                  <a:lnTo>
                    <a:pt x="2474002" y="2243799"/>
                  </a:lnTo>
                  <a:close/>
                </a:path>
                <a:path w="2618740" h="2337434">
                  <a:moveTo>
                    <a:pt x="144315" y="2243799"/>
                  </a:moveTo>
                  <a:lnTo>
                    <a:pt x="118999" y="2287841"/>
                  </a:lnTo>
                  <a:lnTo>
                    <a:pt x="131654" y="2265818"/>
                  </a:lnTo>
                  <a:lnTo>
                    <a:pt x="182634" y="2265818"/>
                  </a:lnTo>
                  <a:lnTo>
                    <a:pt x="144315" y="2243799"/>
                  </a:lnTo>
                  <a:close/>
                </a:path>
                <a:path w="2618740" h="2337434">
                  <a:moveTo>
                    <a:pt x="118997" y="646336"/>
                  </a:moveTo>
                  <a:lnTo>
                    <a:pt x="78354" y="675823"/>
                  </a:lnTo>
                  <a:lnTo>
                    <a:pt x="45309" y="712563"/>
                  </a:lnTo>
                  <a:lnTo>
                    <a:pt x="20686" y="755131"/>
                  </a:lnTo>
                  <a:lnTo>
                    <a:pt x="5308" y="802104"/>
                  </a:lnTo>
                  <a:lnTo>
                    <a:pt x="0" y="852057"/>
                  </a:lnTo>
                  <a:lnTo>
                    <a:pt x="0" y="2082102"/>
                  </a:lnTo>
                  <a:lnTo>
                    <a:pt x="5309" y="2132057"/>
                  </a:lnTo>
                  <a:lnTo>
                    <a:pt x="20687" y="2179031"/>
                  </a:lnTo>
                  <a:lnTo>
                    <a:pt x="45309" y="2221601"/>
                  </a:lnTo>
                  <a:lnTo>
                    <a:pt x="78352" y="2258344"/>
                  </a:lnTo>
                  <a:lnTo>
                    <a:pt x="118993" y="2287838"/>
                  </a:lnTo>
                  <a:lnTo>
                    <a:pt x="144311" y="2243795"/>
                  </a:lnTo>
                  <a:lnTo>
                    <a:pt x="105301" y="2213892"/>
                  </a:lnTo>
                  <a:lnTo>
                    <a:pt x="75866" y="2175518"/>
                  </a:lnTo>
                  <a:lnTo>
                    <a:pt x="57277" y="2130859"/>
                  </a:lnTo>
                  <a:lnTo>
                    <a:pt x="50800" y="2082102"/>
                  </a:lnTo>
                  <a:lnTo>
                    <a:pt x="50800" y="852057"/>
                  </a:lnTo>
                  <a:lnTo>
                    <a:pt x="57277" y="803298"/>
                  </a:lnTo>
                  <a:lnTo>
                    <a:pt x="75866" y="758643"/>
                  </a:lnTo>
                  <a:lnTo>
                    <a:pt x="105300" y="720275"/>
                  </a:lnTo>
                  <a:lnTo>
                    <a:pt x="144310" y="690381"/>
                  </a:lnTo>
                  <a:lnTo>
                    <a:pt x="118997" y="646336"/>
                  </a:lnTo>
                  <a:close/>
                </a:path>
                <a:path w="2618740" h="2337434">
                  <a:moveTo>
                    <a:pt x="2553050" y="2243795"/>
                  </a:moveTo>
                  <a:lnTo>
                    <a:pt x="2474009" y="2243795"/>
                  </a:lnTo>
                  <a:lnTo>
                    <a:pt x="2499326" y="2287837"/>
                  </a:lnTo>
                  <a:lnTo>
                    <a:pt x="2539965" y="2258344"/>
                  </a:lnTo>
                  <a:lnTo>
                    <a:pt x="2553050" y="2243795"/>
                  </a:lnTo>
                  <a:close/>
                </a:path>
                <a:path w="2618740" h="2337434">
                  <a:moveTo>
                    <a:pt x="2486664" y="2265818"/>
                  </a:moveTo>
                  <a:lnTo>
                    <a:pt x="2486748" y="2265965"/>
                  </a:lnTo>
                  <a:lnTo>
                    <a:pt x="2486664" y="2265818"/>
                  </a:lnTo>
                  <a:close/>
                </a:path>
                <a:path w="2618740" h="2337434">
                  <a:moveTo>
                    <a:pt x="2499322" y="646337"/>
                  </a:moveTo>
                  <a:lnTo>
                    <a:pt x="2474009" y="690381"/>
                  </a:lnTo>
                  <a:lnTo>
                    <a:pt x="2513018" y="720276"/>
                  </a:lnTo>
                  <a:lnTo>
                    <a:pt x="2542456" y="758645"/>
                  </a:lnTo>
                  <a:lnTo>
                    <a:pt x="2561049" y="803300"/>
                  </a:lnTo>
                  <a:lnTo>
                    <a:pt x="2567529" y="852057"/>
                  </a:lnTo>
                  <a:lnTo>
                    <a:pt x="2567529" y="2082102"/>
                  </a:lnTo>
                  <a:lnTo>
                    <a:pt x="2561049" y="2130861"/>
                  </a:lnTo>
                  <a:lnTo>
                    <a:pt x="2542454" y="2175519"/>
                  </a:lnTo>
                  <a:lnTo>
                    <a:pt x="2513016" y="2213893"/>
                  </a:lnTo>
                  <a:lnTo>
                    <a:pt x="2474002" y="2243799"/>
                  </a:lnTo>
                  <a:lnTo>
                    <a:pt x="2553050" y="2243795"/>
                  </a:lnTo>
                  <a:lnTo>
                    <a:pt x="2573011" y="2221599"/>
                  </a:lnTo>
                  <a:lnTo>
                    <a:pt x="2597638" y="2179029"/>
                  </a:lnTo>
                  <a:lnTo>
                    <a:pt x="2613019" y="2132055"/>
                  </a:lnTo>
                  <a:lnTo>
                    <a:pt x="2618329" y="2082102"/>
                  </a:lnTo>
                  <a:lnTo>
                    <a:pt x="2618329" y="852057"/>
                  </a:lnTo>
                  <a:lnTo>
                    <a:pt x="2613019" y="802103"/>
                  </a:lnTo>
                  <a:lnTo>
                    <a:pt x="2597637" y="755129"/>
                  </a:lnTo>
                  <a:lnTo>
                    <a:pt x="2573010" y="712561"/>
                  </a:lnTo>
                  <a:lnTo>
                    <a:pt x="2539963" y="675822"/>
                  </a:lnTo>
                  <a:lnTo>
                    <a:pt x="2499322" y="646337"/>
                  </a:lnTo>
                  <a:close/>
                </a:path>
                <a:path w="2618740" h="2337434">
                  <a:moveTo>
                    <a:pt x="144311" y="2243795"/>
                  </a:moveTo>
                  <a:close/>
                </a:path>
                <a:path w="2618740" h="2337434">
                  <a:moveTo>
                    <a:pt x="131654" y="668358"/>
                  </a:moveTo>
                  <a:lnTo>
                    <a:pt x="144309" y="690381"/>
                  </a:lnTo>
                  <a:lnTo>
                    <a:pt x="131654" y="668358"/>
                  </a:lnTo>
                  <a:close/>
                </a:path>
                <a:path w="2618740" h="2337434">
                  <a:moveTo>
                    <a:pt x="2474007" y="690380"/>
                  </a:moveTo>
                  <a:close/>
                </a:path>
                <a:path w="2618740" h="2337434">
                  <a:moveTo>
                    <a:pt x="1191123" y="30243"/>
                  </a:moveTo>
                  <a:lnTo>
                    <a:pt x="118999" y="646337"/>
                  </a:lnTo>
                  <a:lnTo>
                    <a:pt x="144311" y="690380"/>
                  </a:lnTo>
                  <a:lnTo>
                    <a:pt x="1216434" y="74288"/>
                  </a:lnTo>
                  <a:lnTo>
                    <a:pt x="1191123" y="30243"/>
                  </a:lnTo>
                  <a:close/>
                </a:path>
                <a:path w="2618740" h="2337434">
                  <a:moveTo>
                    <a:pt x="1427206" y="30243"/>
                  </a:moveTo>
                  <a:lnTo>
                    <a:pt x="1401895" y="74288"/>
                  </a:lnTo>
                  <a:lnTo>
                    <a:pt x="2474007" y="690380"/>
                  </a:lnTo>
                  <a:lnTo>
                    <a:pt x="2499319" y="646336"/>
                  </a:lnTo>
                  <a:lnTo>
                    <a:pt x="1427206" y="30243"/>
                  </a:lnTo>
                  <a:close/>
                </a:path>
                <a:path w="2618740" h="2337434">
                  <a:moveTo>
                    <a:pt x="131609" y="668280"/>
                  </a:moveTo>
                  <a:close/>
                </a:path>
                <a:path w="2618740" h="2337434">
                  <a:moveTo>
                    <a:pt x="131628" y="668313"/>
                  </a:moveTo>
                  <a:close/>
                </a:path>
                <a:path w="2618740" h="2337434">
                  <a:moveTo>
                    <a:pt x="1401895" y="74288"/>
                  </a:moveTo>
                  <a:close/>
                </a:path>
                <a:path w="2618740" h="2337434">
                  <a:moveTo>
                    <a:pt x="1416116" y="49539"/>
                  </a:moveTo>
                  <a:lnTo>
                    <a:pt x="1309165" y="49539"/>
                  </a:lnTo>
                  <a:lnTo>
                    <a:pt x="1356766" y="55727"/>
                  </a:lnTo>
                  <a:lnTo>
                    <a:pt x="1401895" y="74288"/>
                  </a:lnTo>
                  <a:lnTo>
                    <a:pt x="1416116" y="49539"/>
                  </a:lnTo>
                  <a:close/>
                </a:path>
                <a:path w="2618740" h="2337434">
                  <a:moveTo>
                    <a:pt x="1333578" y="0"/>
                  </a:moveTo>
                  <a:lnTo>
                    <a:pt x="1284751" y="0"/>
                  </a:lnTo>
                  <a:lnTo>
                    <a:pt x="1236729" y="10080"/>
                  </a:lnTo>
                  <a:lnTo>
                    <a:pt x="1191124" y="30242"/>
                  </a:lnTo>
                  <a:lnTo>
                    <a:pt x="1216435" y="74288"/>
                  </a:lnTo>
                  <a:lnTo>
                    <a:pt x="1261563" y="55727"/>
                  </a:lnTo>
                  <a:lnTo>
                    <a:pt x="1309165" y="49539"/>
                  </a:lnTo>
                  <a:lnTo>
                    <a:pt x="1416116" y="49539"/>
                  </a:lnTo>
                  <a:lnTo>
                    <a:pt x="1427205" y="30242"/>
                  </a:lnTo>
                  <a:lnTo>
                    <a:pt x="1381600" y="10080"/>
                  </a:lnTo>
                  <a:lnTo>
                    <a:pt x="1333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6781800"/>
            <a:ext cx="10693400" cy="774700"/>
          </a:xfrm>
          <a:custGeom>
            <a:avLst/>
            <a:gdLst/>
            <a:ahLst/>
            <a:cxnLst/>
            <a:rect l="l" t="t" r="r" b="b"/>
            <a:pathLst>
              <a:path w="10693400" h="774700">
                <a:moveTo>
                  <a:pt x="0" y="774700"/>
                </a:moveTo>
                <a:lnTo>
                  <a:pt x="10693400" y="774700"/>
                </a:lnTo>
                <a:lnTo>
                  <a:pt x="10693400" y="0"/>
                </a:lnTo>
                <a:lnTo>
                  <a:pt x="0" y="0"/>
                </a:lnTo>
                <a:lnTo>
                  <a:pt x="0" y="774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95000" cy="7658100"/>
            <a:chOff x="0" y="0"/>
            <a:chExt cx="10795000" cy="7658100"/>
          </a:xfrm>
        </p:grpSpPr>
        <p:sp>
          <p:nvSpPr>
            <p:cNvPr id="4" name="object 4"/>
            <p:cNvSpPr/>
            <p:nvPr/>
          </p:nvSpPr>
          <p:spPr>
            <a:xfrm>
              <a:off x="50800" y="12"/>
              <a:ext cx="10693400" cy="6781800"/>
            </a:xfrm>
            <a:custGeom>
              <a:avLst/>
              <a:gdLst/>
              <a:ahLst/>
              <a:cxnLst/>
              <a:rect l="l" t="t" r="r" b="b"/>
              <a:pathLst>
                <a:path w="10693400" h="6781800">
                  <a:moveTo>
                    <a:pt x="10693400" y="0"/>
                  </a:moveTo>
                  <a:lnTo>
                    <a:pt x="0" y="0"/>
                  </a:lnTo>
                  <a:lnTo>
                    <a:pt x="0" y="774687"/>
                  </a:lnTo>
                  <a:lnTo>
                    <a:pt x="0" y="6781787"/>
                  </a:lnTo>
                  <a:lnTo>
                    <a:pt x="10693400" y="6781787"/>
                  </a:lnTo>
                  <a:lnTo>
                    <a:pt x="10693400" y="774687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06755" y="0"/>
              <a:ext cx="7987030" cy="7658100"/>
            </a:xfrm>
            <a:custGeom>
              <a:avLst/>
              <a:gdLst/>
              <a:ahLst/>
              <a:cxnLst/>
              <a:rect l="l" t="t" r="r" b="b"/>
              <a:pathLst>
                <a:path w="7987030" h="7658100">
                  <a:moveTo>
                    <a:pt x="2687216" y="7537931"/>
                  </a:moveTo>
                  <a:lnTo>
                    <a:pt x="2651365" y="7573922"/>
                  </a:lnTo>
                  <a:lnTo>
                    <a:pt x="2689100" y="7608566"/>
                  </a:lnTo>
                  <a:lnTo>
                    <a:pt x="2729158" y="7639742"/>
                  </a:lnTo>
                  <a:lnTo>
                    <a:pt x="2757146" y="7658100"/>
                  </a:lnTo>
                  <a:lnTo>
                    <a:pt x="2865191" y="7658100"/>
                  </a:lnTo>
                  <a:lnTo>
                    <a:pt x="2851672" y="7652535"/>
                  </a:lnTo>
                  <a:lnTo>
                    <a:pt x="2807387" y="7629654"/>
                  </a:lnTo>
                  <a:lnTo>
                    <a:pt x="2765032" y="7602877"/>
                  </a:lnTo>
                  <a:lnTo>
                    <a:pt x="2724883" y="7572279"/>
                  </a:lnTo>
                  <a:lnTo>
                    <a:pt x="2687216" y="7537931"/>
                  </a:lnTo>
                  <a:close/>
                </a:path>
                <a:path w="7987030" h="7658100">
                  <a:moveTo>
                    <a:pt x="6609807" y="6790226"/>
                  </a:moveTo>
                  <a:lnTo>
                    <a:pt x="3349151" y="7658100"/>
                  </a:lnTo>
                  <a:lnTo>
                    <a:pt x="3546654" y="7658100"/>
                  </a:lnTo>
                  <a:lnTo>
                    <a:pt x="6622874" y="6839317"/>
                  </a:lnTo>
                  <a:lnTo>
                    <a:pt x="6609807" y="6790226"/>
                  </a:lnTo>
                  <a:close/>
                </a:path>
                <a:path w="7987030" h="7658100">
                  <a:moveTo>
                    <a:pt x="237775" y="5098264"/>
                  </a:moveTo>
                  <a:lnTo>
                    <a:pt x="201782" y="5098264"/>
                  </a:lnTo>
                  <a:lnTo>
                    <a:pt x="183857" y="5116260"/>
                  </a:lnTo>
                  <a:lnTo>
                    <a:pt x="2651365" y="7573922"/>
                  </a:lnTo>
                  <a:lnTo>
                    <a:pt x="2687214" y="7537929"/>
                  </a:lnTo>
                  <a:lnTo>
                    <a:pt x="237775" y="5098264"/>
                  </a:lnTo>
                  <a:close/>
                </a:path>
                <a:path w="7987030" h="7658100">
                  <a:moveTo>
                    <a:pt x="6617119" y="6817696"/>
                  </a:moveTo>
                  <a:lnTo>
                    <a:pt x="6622874" y="6839317"/>
                  </a:lnTo>
                  <a:lnTo>
                    <a:pt x="6617119" y="6817696"/>
                  </a:lnTo>
                  <a:close/>
                </a:path>
                <a:path w="7987030" h="7658100">
                  <a:moveTo>
                    <a:pt x="6695332" y="6814771"/>
                  </a:moveTo>
                  <a:lnTo>
                    <a:pt x="6616341" y="6814771"/>
                  </a:lnTo>
                  <a:lnTo>
                    <a:pt x="6622874" y="6839317"/>
                  </a:lnTo>
                  <a:lnTo>
                    <a:pt x="6668558" y="6825278"/>
                  </a:lnTo>
                  <a:lnTo>
                    <a:pt x="6695332" y="6814771"/>
                  </a:lnTo>
                  <a:close/>
                </a:path>
                <a:path w="7987030" h="7658100">
                  <a:moveTo>
                    <a:pt x="6749457" y="6790226"/>
                  </a:moveTo>
                  <a:lnTo>
                    <a:pt x="6609808" y="6790226"/>
                  </a:lnTo>
                  <a:lnTo>
                    <a:pt x="6617119" y="6817696"/>
                  </a:lnTo>
                  <a:lnTo>
                    <a:pt x="6616341" y="6814771"/>
                  </a:lnTo>
                  <a:lnTo>
                    <a:pt x="6695332" y="6814771"/>
                  </a:lnTo>
                  <a:lnTo>
                    <a:pt x="6712654" y="6807974"/>
                  </a:lnTo>
                  <a:lnTo>
                    <a:pt x="6749457" y="6790226"/>
                  </a:lnTo>
                  <a:close/>
                </a:path>
                <a:path w="7987030" h="7658100">
                  <a:moveTo>
                    <a:pt x="7017929" y="6383243"/>
                  </a:moveTo>
                  <a:lnTo>
                    <a:pt x="7002498" y="6431984"/>
                  </a:lnTo>
                  <a:lnTo>
                    <a:pt x="6983008" y="6478712"/>
                  </a:lnTo>
                  <a:lnTo>
                    <a:pt x="6959663" y="6523219"/>
                  </a:lnTo>
                  <a:lnTo>
                    <a:pt x="6932669" y="6565302"/>
                  </a:lnTo>
                  <a:lnTo>
                    <a:pt x="6902228" y="6604757"/>
                  </a:lnTo>
                  <a:lnTo>
                    <a:pt x="6868545" y="6641380"/>
                  </a:lnTo>
                  <a:lnTo>
                    <a:pt x="6831825" y="6674967"/>
                  </a:lnTo>
                  <a:lnTo>
                    <a:pt x="6792272" y="6705315"/>
                  </a:lnTo>
                  <a:lnTo>
                    <a:pt x="6750089" y="6732218"/>
                  </a:lnTo>
                  <a:lnTo>
                    <a:pt x="6705481" y="6755474"/>
                  </a:lnTo>
                  <a:lnTo>
                    <a:pt x="6658652" y="6774878"/>
                  </a:lnTo>
                  <a:lnTo>
                    <a:pt x="6609807" y="6790226"/>
                  </a:lnTo>
                  <a:lnTo>
                    <a:pt x="6749457" y="6790226"/>
                  </a:lnTo>
                  <a:lnTo>
                    <a:pt x="6755022" y="6787543"/>
                  </a:lnTo>
                  <a:lnTo>
                    <a:pt x="6795522" y="6764126"/>
                  </a:lnTo>
                  <a:lnTo>
                    <a:pt x="6834015" y="6737861"/>
                  </a:lnTo>
                  <a:lnTo>
                    <a:pt x="6870360" y="6708890"/>
                  </a:lnTo>
                  <a:lnTo>
                    <a:pt x="6904417" y="6677351"/>
                  </a:lnTo>
                  <a:lnTo>
                    <a:pt x="6936046" y="6643383"/>
                  </a:lnTo>
                  <a:lnTo>
                    <a:pt x="6965107" y="6607127"/>
                  </a:lnTo>
                  <a:lnTo>
                    <a:pt x="6991461" y="6568723"/>
                  </a:lnTo>
                  <a:lnTo>
                    <a:pt x="7014966" y="6528309"/>
                  </a:lnTo>
                  <a:lnTo>
                    <a:pt x="7035483" y="6486026"/>
                  </a:lnTo>
                  <a:lnTo>
                    <a:pt x="7052872" y="6442012"/>
                  </a:lnTo>
                  <a:lnTo>
                    <a:pt x="7066993" y="6396408"/>
                  </a:lnTo>
                  <a:lnTo>
                    <a:pt x="7017929" y="6383243"/>
                  </a:lnTo>
                  <a:close/>
                </a:path>
                <a:path w="7987030" h="7658100">
                  <a:moveTo>
                    <a:pt x="7068760" y="6389824"/>
                  </a:moveTo>
                  <a:lnTo>
                    <a:pt x="7042461" y="6389824"/>
                  </a:lnTo>
                  <a:lnTo>
                    <a:pt x="7066994" y="6396407"/>
                  </a:lnTo>
                  <a:lnTo>
                    <a:pt x="7068760" y="6389824"/>
                  </a:lnTo>
                  <a:close/>
                </a:path>
                <a:path w="7987030" h="7658100">
                  <a:moveTo>
                    <a:pt x="7070526" y="6383241"/>
                  </a:moveTo>
                  <a:lnTo>
                    <a:pt x="7017929" y="6383241"/>
                  </a:lnTo>
                  <a:lnTo>
                    <a:pt x="7066994" y="6396407"/>
                  </a:lnTo>
                  <a:lnTo>
                    <a:pt x="7042461" y="6389824"/>
                  </a:lnTo>
                  <a:lnTo>
                    <a:pt x="7068760" y="6389824"/>
                  </a:lnTo>
                  <a:lnTo>
                    <a:pt x="7070526" y="6383241"/>
                  </a:lnTo>
                  <a:close/>
                </a:path>
                <a:path w="7987030" h="7658100">
                  <a:moveTo>
                    <a:pt x="7017929" y="6383241"/>
                  </a:moveTo>
                  <a:lnTo>
                    <a:pt x="7042461" y="6389825"/>
                  </a:lnTo>
                  <a:lnTo>
                    <a:pt x="7017929" y="6383241"/>
                  </a:lnTo>
                  <a:close/>
                </a:path>
                <a:path w="7987030" h="7658100">
                  <a:moveTo>
                    <a:pt x="7916954" y="3032415"/>
                  </a:moveTo>
                  <a:lnTo>
                    <a:pt x="7017929" y="6383243"/>
                  </a:lnTo>
                  <a:lnTo>
                    <a:pt x="7070526" y="6383241"/>
                  </a:lnTo>
                  <a:lnTo>
                    <a:pt x="7966019" y="3045579"/>
                  </a:lnTo>
                  <a:lnTo>
                    <a:pt x="7916954" y="3032415"/>
                  </a:lnTo>
                  <a:close/>
                </a:path>
                <a:path w="7987030" h="7658100">
                  <a:moveTo>
                    <a:pt x="20998" y="4510873"/>
                  </a:moveTo>
                  <a:lnTo>
                    <a:pt x="10388" y="4557427"/>
                  </a:lnTo>
                  <a:lnTo>
                    <a:pt x="3406" y="4604234"/>
                  </a:lnTo>
                  <a:lnTo>
                    <a:pt x="0" y="4651103"/>
                  </a:lnTo>
                  <a:lnTo>
                    <a:pt x="118" y="4697843"/>
                  </a:lnTo>
                  <a:lnTo>
                    <a:pt x="3709" y="4744265"/>
                  </a:lnTo>
                  <a:lnTo>
                    <a:pt x="10722" y="4790177"/>
                  </a:lnTo>
                  <a:lnTo>
                    <a:pt x="21106" y="4835389"/>
                  </a:lnTo>
                  <a:lnTo>
                    <a:pt x="34809" y="4879711"/>
                  </a:lnTo>
                  <a:lnTo>
                    <a:pt x="51780" y="4922951"/>
                  </a:lnTo>
                  <a:lnTo>
                    <a:pt x="71967" y="4964919"/>
                  </a:lnTo>
                  <a:lnTo>
                    <a:pt x="95320" y="5005425"/>
                  </a:lnTo>
                  <a:lnTo>
                    <a:pt x="121787" y="5044277"/>
                  </a:lnTo>
                  <a:lnTo>
                    <a:pt x="151316" y="5081286"/>
                  </a:lnTo>
                  <a:lnTo>
                    <a:pt x="183857" y="5116260"/>
                  </a:lnTo>
                  <a:lnTo>
                    <a:pt x="219706" y="5080268"/>
                  </a:lnTo>
                  <a:lnTo>
                    <a:pt x="185089" y="5042587"/>
                  </a:lnTo>
                  <a:lnTo>
                    <a:pt x="154249" y="5002403"/>
                  </a:lnTo>
                  <a:lnTo>
                    <a:pt x="127262" y="4959994"/>
                  </a:lnTo>
                  <a:lnTo>
                    <a:pt x="104202" y="4915637"/>
                  </a:lnTo>
                  <a:lnTo>
                    <a:pt x="85143" y="4869610"/>
                  </a:lnTo>
                  <a:lnTo>
                    <a:pt x="70162" y="4822192"/>
                  </a:lnTo>
                  <a:lnTo>
                    <a:pt x="59331" y="4773661"/>
                  </a:lnTo>
                  <a:lnTo>
                    <a:pt x="52726" y="4724294"/>
                  </a:lnTo>
                  <a:lnTo>
                    <a:pt x="50422" y="4674371"/>
                  </a:lnTo>
                  <a:lnTo>
                    <a:pt x="52494" y="4624168"/>
                  </a:lnTo>
                  <a:lnTo>
                    <a:pt x="59016" y="4573964"/>
                  </a:lnTo>
                  <a:lnTo>
                    <a:pt x="70062" y="4524038"/>
                  </a:lnTo>
                  <a:lnTo>
                    <a:pt x="20998" y="4510873"/>
                  </a:lnTo>
                  <a:close/>
                </a:path>
                <a:path w="7987030" h="7658100">
                  <a:moveTo>
                    <a:pt x="219706" y="5080268"/>
                  </a:moveTo>
                  <a:lnTo>
                    <a:pt x="188352" y="5111748"/>
                  </a:lnTo>
                  <a:lnTo>
                    <a:pt x="201782" y="5098264"/>
                  </a:lnTo>
                  <a:lnTo>
                    <a:pt x="237775" y="5098264"/>
                  </a:lnTo>
                  <a:lnTo>
                    <a:pt x="219706" y="5080268"/>
                  </a:lnTo>
                  <a:close/>
                </a:path>
                <a:path w="7987030" h="7658100">
                  <a:moveTo>
                    <a:pt x="68048" y="4523497"/>
                  </a:moveTo>
                  <a:lnTo>
                    <a:pt x="70062" y="4524038"/>
                  </a:lnTo>
                  <a:lnTo>
                    <a:pt x="68048" y="4523497"/>
                  </a:lnTo>
                  <a:close/>
                </a:path>
                <a:path w="7987030" h="7658100">
                  <a:moveTo>
                    <a:pt x="920029" y="1160074"/>
                  </a:moveTo>
                  <a:lnTo>
                    <a:pt x="20999" y="4510873"/>
                  </a:lnTo>
                  <a:lnTo>
                    <a:pt x="70062" y="4524038"/>
                  </a:lnTo>
                  <a:lnTo>
                    <a:pt x="969093" y="1173239"/>
                  </a:lnTo>
                  <a:lnTo>
                    <a:pt x="920029" y="1160074"/>
                  </a:lnTo>
                  <a:close/>
                </a:path>
                <a:path w="7987030" h="7658100">
                  <a:moveTo>
                    <a:pt x="45531" y="4517456"/>
                  </a:moveTo>
                  <a:lnTo>
                    <a:pt x="68032" y="4523493"/>
                  </a:lnTo>
                  <a:lnTo>
                    <a:pt x="45531" y="4517456"/>
                  </a:lnTo>
                  <a:close/>
                </a:path>
                <a:path w="7987030" h="7658100">
                  <a:moveTo>
                    <a:pt x="45530" y="4517456"/>
                  </a:moveTo>
                  <a:lnTo>
                    <a:pt x="47760" y="4518054"/>
                  </a:lnTo>
                  <a:lnTo>
                    <a:pt x="45530" y="4517456"/>
                  </a:lnTo>
                  <a:close/>
                </a:path>
                <a:path w="7987030" h="7658100">
                  <a:moveTo>
                    <a:pt x="20998" y="4510873"/>
                  </a:moveTo>
                  <a:lnTo>
                    <a:pt x="45530" y="4517456"/>
                  </a:lnTo>
                  <a:lnTo>
                    <a:pt x="20998" y="4510873"/>
                  </a:lnTo>
                  <a:close/>
                </a:path>
                <a:path w="7987030" h="7658100">
                  <a:moveTo>
                    <a:pt x="7819878" y="2458189"/>
                  </a:moveTo>
                  <a:lnTo>
                    <a:pt x="7785207" y="2458189"/>
                  </a:lnTo>
                  <a:lnTo>
                    <a:pt x="7767284" y="2476186"/>
                  </a:lnTo>
                  <a:lnTo>
                    <a:pt x="7801905" y="2513867"/>
                  </a:lnTo>
                  <a:lnTo>
                    <a:pt x="7832748" y="2554051"/>
                  </a:lnTo>
                  <a:lnTo>
                    <a:pt x="7859739" y="2596460"/>
                  </a:lnTo>
                  <a:lnTo>
                    <a:pt x="7882802" y="2640817"/>
                  </a:lnTo>
                  <a:lnTo>
                    <a:pt x="7901864" y="2686844"/>
                  </a:lnTo>
                  <a:lnTo>
                    <a:pt x="7916848" y="2734262"/>
                  </a:lnTo>
                  <a:lnTo>
                    <a:pt x="7927681" y="2782793"/>
                  </a:lnTo>
                  <a:lnTo>
                    <a:pt x="7934287" y="2832159"/>
                  </a:lnTo>
                  <a:lnTo>
                    <a:pt x="7936592" y="2882082"/>
                  </a:lnTo>
                  <a:lnTo>
                    <a:pt x="7934522" y="2932285"/>
                  </a:lnTo>
                  <a:lnTo>
                    <a:pt x="7928001" y="2982488"/>
                  </a:lnTo>
                  <a:lnTo>
                    <a:pt x="7916956" y="3032415"/>
                  </a:lnTo>
                  <a:lnTo>
                    <a:pt x="7941487" y="3038997"/>
                  </a:lnTo>
                  <a:lnTo>
                    <a:pt x="7966019" y="3045579"/>
                  </a:lnTo>
                  <a:lnTo>
                    <a:pt x="7976628" y="2999025"/>
                  </a:lnTo>
                  <a:lnTo>
                    <a:pt x="7983610" y="2952219"/>
                  </a:lnTo>
                  <a:lnTo>
                    <a:pt x="7987015" y="2905349"/>
                  </a:lnTo>
                  <a:lnTo>
                    <a:pt x="7986896" y="2858609"/>
                  </a:lnTo>
                  <a:lnTo>
                    <a:pt x="7983303" y="2812187"/>
                  </a:lnTo>
                  <a:lnTo>
                    <a:pt x="7976289" y="2766274"/>
                  </a:lnTo>
                  <a:lnTo>
                    <a:pt x="7965903" y="2721062"/>
                  </a:lnTo>
                  <a:lnTo>
                    <a:pt x="7952198" y="2676741"/>
                  </a:lnTo>
                  <a:lnTo>
                    <a:pt x="7935224" y="2633501"/>
                  </a:lnTo>
                  <a:lnTo>
                    <a:pt x="7915034" y="2591533"/>
                  </a:lnTo>
                  <a:lnTo>
                    <a:pt x="7891678" y="2551027"/>
                  </a:lnTo>
                  <a:lnTo>
                    <a:pt x="7865208" y="2512175"/>
                  </a:lnTo>
                  <a:lnTo>
                    <a:pt x="7835675" y="2475166"/>
                  </a:lnTo>
                  <a:lnTo>
                    <a:pt x="7819878" y="2458189"/>
                  </a:lnTo>
                  <a:close/>
                </a:path>
                <a:path w="7987030" h="7658100">
                  <a:moveTo>
                    <a:pt x="7916954" y="3032415"/>
                  </a:moveTo>
                  <a:lnTo>
                    <a:pt x="7941486" y="3038997"/>
                  </a:lnTo>
                  <a:lnTo>
                    <a:pt x="7916954" y="3032415"/>
                  </a:lnTo>
                  <a:close/>
                </a:path>
                <a:path w="7987030" h="7658100">
                  <a:moveTo>
                    <a:pt x="7803132" y="2440192"/>
                  </a:moveTo>
                  <a:lnTo>
                    <a:pt x="7767284" y="2476186"/>
                  </a:lnTo>
                  <a:lnTo>
                    <a:pt x="7785207" y="2458189"/>
                  </a:lnTo>
                  <a:lnTo>
                    <a:pt x="7819878" y="2458189"/>
                  </a:lnTo>
                  <a:lnTo>
                    <a:pt x="7803132" y="2440192"/>
                  </a:lnTo>
                  <a:close/>
                </a:path>
                <a:path w="7987030" h="7658100">
                  <a:moveTo>
                    <a:pt x="5353177" y="0"/>
                  </a:moveTo>
                  <a:lnTo>
                    <a:pt x="5318221" y="0"/>
                  </a:lnTo>
                  <a:lnTo>
                    <a:pt x="5299781" y="18515"/>
                  </a:lnTo>
                  <a:lnTo>
                    <a:pt x="7767283" y="2476185"/>
                  </a:lnTo>
                  <a:lnTo>
                    <a:pt x="7803131" y="2440192"/>
                  </a:lnTo>
                  <a:lnTo>
                    <a:pt x="5353177" y="0"/>
                  </a:lnTo>
                  <a:close/>
                </a:path>
                <a:path w="7987030" h="7658100">
                  <a:moveTo>
                    <a:pt x="1364132" y="717137"/>
                  </a:moveTo>
                  <a:lnTo>
                    <a:pt x="1318445" y="731176"/>
                  </a:lnTo>
                  <a:lnTo>
                    <a:pt x="1274348" y="748479"/>
                  </a:lnTo>
                  <a:lnTo>
                    <a:pt x="1231979" y="768909"/>
                  </a:lnTo>
                  <a:lnTo>
                    <a:pt x="1191479" y="792325"/>
                  </a:lnTo>
                  <a:lnTo>
                    <a:pt x="1152987" y="818588"/>
                  </a:lnTo>
                  <a:lnTo>
                    <a:pt x="1116644" y="847558"/>
                  </a:lnTo>
                  <a:lnTo>
                    <a:pt x="1082590" y="879097"/>
                  </a:lnTo>
                  <a:lnTo>
                    <a:pt x="1050963" y="913065"/>
                  </a:lnTo>
                  <a:lnTo>
                    <a:pt x="1021905" y="949323"/>
                  </a:lnTo>
                  <a:lnTo>
                    <a:pt x="995554" y="987730"/>
                  </a:lnTo>
                  <a:lnTo>
                    <a:pt x="972051" y="1028149"/>
                  </a:lnTo>
                  <a:lnTo>
                    <a:pt x="951536" y="1070438"/>
                  </a:lnTo>
                  <a:lnTo>
                    <a:pt x="934149" y="1114460"/>
                  </a:lnTo>
                  <a:lnTo>
                    <a:pt x="920029" y="1160074"/>
                  </a:lnTo>
                  <a:lnTo>
                    <a:pt x="969093" y="1173239"/>
                  </a:lnTo>
                  <a:lnTo>
                    <a:pt x="984524" y="1124483"/>
                  </a:lnTo>
                  <a:lnTo>
                    <a:pt x="1004013" y="1077747"/>
                  </a:lnTo>
                  <a:lnTo>
                    <a:pt x="1027355" y="1033234"/>
                  </a:lnTo>
                  <a:lnTo>
                    <a:pt x="1054346" y="991147"/>
                  </a:lnTo>
                  <a:lnTo>
                    <a:pt x="1084784" y="951690"/>
                  </a:lnTo>
                  <a:lnTo>
                    <a:pt x="1118463" y="915066"/>
                  </a:lnTo>
                  <a:lnTo>
                    <a:pt x="1155180" y="881480"/>
                  </a:lnTo>
                  <a:lnTo>
                    <a:pt x="1194732" y="851134"/>
                  </a:lnTo>
                  <a:lnTo>
                    <a:pt x="1236913" y="824232"/>
                  </a:lnTo>
                  <a:lnTo>
                    <a:pt x="1281520" y="800979"/>
                  </a:lnTo>
                  <a:lnTo>
                    <a:pt x="1328350" y="781576"/>
                  </a:lnTo>
                  <a:lnTo>
                    <a:pt x="1377198" y="766229"/>
                  </a:lnTo>
                  <a:lnTo>
                    <a:pt x="1370665" y="741683"/>
                  </a:lnTo>
                  <a:lnTo>
                    <a:pt x="1364132" y="717137"/>
                  </a:lnTo>
                  <a:close/>
                </a:path>
                <a:path w="7987030" h="7658100">
                  <a:moveTo>
                    <a:pt x="920029" y="1160074"/>
                  </a:moveTo>
                  <a:lnTo>
                    <a:pt x="944561" y="1166657"/>
                  </a:lnTo>
                  <a:lnTo>
                    <a:pt x="920029" y="1160074"/>
                  </a:lnTo>
                  <a:close/>
                </a:path>
                <a:path w="7987030" h="7658100">
                  <a:moveTo>
                    <a:pt x="1370665" y="741683"/>
                  </a:moveTo>
                  <a:lnTo>
                    <a:pt x="1377198" y="766229"/>
                  </a:lnTo>
                  <a:lnTo>
                    <a:pt x="1370665" y="741683"/>
                  </a:lnTo>
                  <a:close/>
                </a:path>
                <a:path w="7987030" h="7658100">
                  <a:moveTo>
                    <a:pt x="4255952" y="0"/>
                  </a:moveTo>
                  <a:lnTo>
                    <a:pt x="4058448" y="0"/>
                  </a:lnTo>
                  <a:lnTo>
                    <a:pt x="1364132" y="717137"/>
                  </a:lnTo>
                  <a:lnTo>
                    <a:pt x="1377198" y="766229"/>
                  </a:lnTo>
                  <a:lnTo>
                    <a:pt x="4255952" y="0"/>
                  </a:lnTo>
                  <a:close/>
                </a:path>
                <a:path w="7987030" h="7658100">
                  <a:moveTo>
                    <a:pt x="5299780" y="18514"/>
                  </a:moveTo>
                  <a:close/>
                </a:path>
                <a:path w="7987030" h="7658100">
                  <a:moveTo>
                    <a:pt x="5318220" y="0"/>
                  </a:moveTo>
                  <a:lnTo>
                    <a:pt x="5279471" y="0"/>
                  </a:lnTo>
                  <a:lnTo>
                    <a:pt x="5299780" y="18514"/>
                  </a:lnTo>
                  <a:lnTo>
                    <a:pt x="5318220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3394" y="0"/>
              <a:ext cx="9453880" cy="7658100"/>
            </a:xfrm>
            <a:custGeom>
              <a:avLst/>
              <a:gdLst/>
              <a:ahLst/>
              <a:cxnLst/>
              <a:rect l="l" t="t" r="r" b="b"/>
              <a:pathLst>
                <a:path w="9453880" h="7658100">
                  <a:moveTo>
                    <a:pt x="7885350" y="7336732"/>
                  </a:moveTo>
                  <a:lnTo>
                    <a:pt x="6677940" y="7658100"/>
                  </a:lnTo>
                  <a:lnTo>
                    <a:pt x="6826068" y="7658100"/>
                  </a:lnTo>
                  <a:lnTo>
                    <a:pt x="7895150" y="7373549"/>
                  </a:lnTo>
                  <a:lnTo>
                    <a:pt x="7890251" y="7355140"/>
                  </a:lnTo>
                  <a:lnTo>
                    <a:pt x="7885350" y="7336732"/>
                  </a:lnTo>
                  <a:close/>
                </a:path>
                <a:path w="9453880" h="7658100">
                  <a:moveTo>
                    <a:pt x="7890251" y="7355140"/>
                  </a:moveTo>
                  <a:lnTo>
                    <a:pt x="7895151" y="7373549"/>
                  </a:lnTo>
                  <a:lnTo>
                    <a:pt x="7890251" y="7355140"/>
                  </a:lnTo>
                  <a:close/>
                </a:path>
                <a:path w="9453880" h="7658100">
                  <a:moveTo>
                    <a:pt x="7996467" y="7336732"/>
                  </a:moveTo>
                  <a:lnTo>
                    <a:pt x="7885351" y="7336732"/>
                  </a:lnTo>
                  <a:lnTo>
                    <a:pt x="7895152" y="7373549"/>
                  </a:lnTo>
                  <a:lnTo>
                    <a:pt x="7944015" y="7358375"/>
                  </a:lnTo>
                  <a:lnTo>
                    <a:pt x="7991032" y="7339450"/>
                  </a:lnTo>
                  <a:lnTo>
                    <a:pt x="7996467" y="7336732"/>
                  </a:lnTo>
                  <a:close/>
                </a:path>
                <a:path w="9453880" h="7658100">
                  <a:moveTo>
                    <a:pt x="8299921" y="6923257"/>
                  </a:moveTo>
                  <a:lnTo>
                    <a:pt x="8285607" y="6969043"/>
                  </a:lnTo>
                  <a:lnTo>
                    <a:pt x="8267767" y="7013096"/>
                  </a:lnTo>
                  <a:lnTo>
                    <a:pt x="8246562" y="7055252"/>
                  </a:lnTo>
                  <a:lnTo>
                    <a:pt x="8222156" y="7095349"/>
                  </a:lnTo>
                  <a:lnTo>
                    <a:pt x="8194712" y="7133224"/>
                  </a:lnTo>
                  <a:lnTo>
                    <a:pt x="8164393" y="7168715"/>
                  </a:lnTo>
                  <a:lnTo>
                    <a:pt x="8131362" y="7201660"/>
                  </a:lnTo>
                  <a:lnTo>
                    <a:pt x="8095781" y="7231894"/>
                  </a:lnTo>
                  <a:lnTo>
                    <a:pt x="8057815" y="7259256"/>
                  </a:lnTo>
                  <a:lnTo>
                    <a:pt x="8017626" y="7283584"/>
                  </a:lnTo>
                  <a:lnTo>
                    <a:pt x="7975377" y="7304714"/>
                  </a:lnTo>
                  <a:lnTo>
                    <a:pt x="7931230" y="7322484"/>
                  </a:lnTo>
                  <a:lnTo>
                    <a:pt x="7885350" y="7336732"/>
                  </a:lnTo>
                  <a:lnTo>
                    <a:pt x="7996467" y="7336732"/>
                  </a:lnTo>
                  <a:lnTo>
                    <a:pt x="8036029" y="7316945"/>
                  </a:lnTo>
                  <a:lnTo>
                    <a:pt x="8078834" y="7291035"/>
                  </a:lnTo>
                  <a:lnTo>
                    <a:pt x="8119272" y="7261891"/>
                  </a:lnTo>
                  <a:lnTo>
                    <a:pt x="8157170" y="7229688"/>
                  </a:lnTo>
                  <a:lnTo>
                    <a:pt x="8192353" y="7194597"/>
                  </a:lnTo>
                  <a:lnTo>
                    <a:pt x="8224648" y="7156793"/>
                  </a:lnTo>
                  <a:lnTo>
                    <a:pt x="8253881" y="7116449"/>
                  </a:lnTo>
                  <a:lnTo>
                    <a:pt x="8279879" y="7073736"/>
                  </a:lnTo>
                  <a:lnTo>
                    <a:pt x="8302467" y="7028830"/>
                  </a:lnTo>
                  <a:lnTo>
                    <a:pt x="8321473" y="6981902"/>
                  </a:lnTo>
                  <a:lnTo>
                    <a:pt x="8336721" y="6933127"/>
                  </a:lnTo>
                  <a:lnTo>
                    <a:pt x="8299921" y="6923257"/>
                  </a:lnTo>
                  <a:close/>
                </a:path>
                <a:path w="9453880" h="7658100">
                  <a:moveTo>
                    <a:pt x="9395829" y="2838722"/>
                  </a:moveTo>
                  <a:lnTo>
                    <a:pt x="8299922" y="6923254"/>
                  </a:lnTo>
                  <a:lnTo>
                    <a:pt x="8336721" y="6933125"/>
                  </a:lnTo>
                  <a:lnTo>
                    <a:pt x="9432627" y="2848597"/>
                  </a:lnTo>
                  <a:lnTo>
                    <a:pt x="9395829" y="2838722"/>
                  </a:lnTo>
                  <a:close/>
                </a:path>
                <a:path w="9453880" h="7658100">
                  <a:moveTo>
                    <a:pt x="8299921" y="6923257"/>
                  </a:moveTo>
                  <a:lnTo>
                    <a:pt x="8318321" y="6928191"/>
                  </a:lnTo>
                  <a:lnTo>
                    <a:pt x="8299921" y="6923257"/>
                  </a:lnTo>
                  <a:close/>
                </a:path>
                <a:path w="9453880" h="7658100">
                  <a:moveTo>
                    <a:pt x="9414228" y="2843658"/>
                  </a:moveTo>
                  <a:lnTo>
                    <a:pt x="9432627" y="2848597"/>
                  </a:lnTo>
                  <a:lnTo>
                    <a:pt x="9414228" y="2843658"/>
                  </a:lnTo>
                  <a:close/>
                </a:path>
                <a:path w="9453880" h="7658100">
                  <a:moveTo>
                    <a:pt x="9270725" y="2246661"/>
                  </a:moveTo>
                  <a:lnTo>
                    <a:pt x="9243837" y="2273655"/>
                  </a:lnTo>
                  <a:lnTo>
                    <a:pt x="9276429" y="2308893"/>
                  </a:lnTo>
                  <a:lnTo>
                    <a:pt x="9305758" y="2346319"/>
                  </a:lnTo>
                  <a:lnTo>
                    <a:pt x="9331763" y="2385708"/>
                  </a:lnTo>
                  <a:lnTo>
                    <a:pt x="9354384" y="2426838"/>
                  </a:lnTo>
                  <a:lnTo>
                    <a:pt x="9373562" y="2469488"/>
                  </a:lnTo>
                  <a:lnTo>
                    <a:pt x="9389237" y="2513435"/>
                  </a:lnTo>
                  <a:lnTo>
                    <a:pt x="9401348" y="2558457"/>
                  </a:lnTo>
                  <a:lnTo>
                    <a:pt x="9409835" y="2604331"/>
                  </a:lnTo>
                  <a:lnTo>
                    <a:pt x="9414640" y="2650836"/>
                  </a:lnTo>
                  <a:lnTo>
                    <a:pt x="9415702" y="2697750"/>
                  </a:lnTo>
                  <a:lnTo>
                    <a:pt x="9412960" y="2744850"/>
                  </a:lnTo>
                  <a:lnTo>
                    <a:pt x="9406356" y="2791914"/>
                  </a:lnTo>
                  <a:lnTo>
                    <a:pt x="9395835" y="2838722"/>
                  </a:lnTo>
                  <a:lnTo>
                    <a:pt x="9432627" y="2848595"/>
                  </a:lnTo>
                  <a:lnTo>
                    <a:pt x="9443841" y="2798734"/>
                  </a:lnTo>
                  <a:lnTo>
                    <a:pt x="9450877" y="2748596"/>
                  </a:lnTo>
                  <a:lnTo>
                    <a:pt x="9453797" y="2698421"/>
                  </a:lnTo>
                  <a:lnTo>
                    <a:pt x="9452666" y="2648445"/>
                  </a:lnTo>
                  <a:lnTo>
                    <a:pt x="9447548" y="2598905"/>
                  </a:lnTo>
                  <a:lnTo>
                    <a:pt x="9438506" y="2550036"/>
                  </a:lnTo>
                  <a:lnTo>
                    <a:pt x="9425604" y="2502077"/>
                  </a:lnTo>
                  <a:lnTo>
                    <a:pt x="9408907" y="2455263"/>
                  </a:lnTo>
                  <a:lnTo>
                    <a:pt x="9388479" y="2409831"/>
                  </a:lnTo>
                  <a:lnTo>
                    <a:pt x="9364382" y="2366019"/>
                  </a:lnTo>
                  <a:lnTo>
                    <a:pt x="9336682" y="2324062"/>
                  </a:lnTo>
                  <a:lnTo>
                    <a:pt x="9305441" y="2284197"/>
                  </a:lnTo>
                  <a:lnTo>
                    <a:pt x="9270725" y="2246661"/>
                  </a:lnTo>
                  <a:close/>
                </a:path>
                <a:path w="9453880" h="7658100">
                  <a:moveTo>
                    <a:pt x="9411237" y="2842855"/>
                  </a:moveTo>
                  <a:lnTo>
                    <a:pt x="9414227" y="2843658"/>
                  </a:lnTo>
                  <a:lnTo>
                    <a:pt x="9411237" y="2842855"/>
                  </a:lnTo>
                  <a:close/>
                </a:path>
                <a:path w="9453880" h="7658100">
                  <a:moveTo>
                    <a:pt x="9413053" y="2843343"/>
                  </a:moveTo>
                  <a:lnTo>
                    <a:pt x="9414228" y="2843658"/>
                  </a:lnTo>
                  <a:lnTo>
                    <a:pt x="9413053" y="2843343"/>
                  </a:lnTo>
                  <a:close/>
                </a:path>
                <a:path w="9453880" h="7658100">
                  <a:moveTo>
                    <a:pt x="9243836" y="2273654"/>
                  </a:moveTo>
                  <a:close/>
                </a:path>
                <a:path w="9453880" h="7658100">
                  <a:moveTo>
                    <a:pt x="7015045" y="0"/>
                  </a:moveTo>
                  <a:lnTo>
                    <a:pt x="6961055" y="0"/>
                  </a:lnTo>
                  <a:lnTo>
                    <a:pt x="9243836" y="2273654"/>
                  </a:lnTo>
                  <a:lnTo>
                    <a:pt x="9270723" y="2246660"/>
                  </a:lnTo>
                  <a:lnTo>
                    <a:pt x="7015045" y="0"/>
                  </a:lnTo>
                  <a:close/>
                </a:path>
                <a:path w="9453880" h="7658100">
                  <a:moveTo>
                    <a:pt x="209972" y="5282827"/>
                  </a:moveTo>
                  <a:lnTo>
                    <a:pt x="183085" y="5309822"/>
                  </a:lnTo>
                  <a:lnTo>
                    <a:pt x="2540780" y="7658100"/>
                  </a:lnTo>
                  <a:lnTo>
                    <a:pt x="2594770" y="7658100"/>
                  </a:lnTo>
                  <a:lnTo>
                    <a:pt x="209972" y="5282827"/>
                  </a:lnTo>
                  <a:close/>
                </a:path>
                <a:path w="9453880" h="7658100">
                  <a:moveTo>
                    <a:pt x="21159" y="4707887"/>
                  </a:moveTo>
                  <a:lnTo>
                    <a:pt x="9949" y="4757749"/>
                  </a:lnTo>
                  <a:lnTo>
                    <a:pt x="2917" y="4807886"/>
                  </a:lnTo>
                  <a:lnTo>
                    <a:pt x="0" y="4858061"/>
                  </a:lnTo>
                  <a:lnTo>
                    <a:pt x="1132" y="4908037"/>
                  </a:lnTo>
                  <a:lnTo>
                    <a:pt x="6251" y="4957577"/>
                  </a:lnTo>
                  <a:lnTo>
                    <a:pt x="15294" y="5006445"/>
                  </a:lnTo>
                  <a:lnTo>
                    <a:pt x="28196" y="5054405"/>
                  </a:lnTo>
                  <a:lnTo>
                    <a:pt x="44893" y="5101219"/>
                  </a:lnTo>
                  <a:lnTo>
                    <a:pt x="65322" y="5146650"/>
                  </a:lnTo>
                  <a:lnTo>
                    <a:pt x="89420" y="5190463"/>
                  </a:lnTo>
                  <a:lnTo>
                    <a:pt x="117122" y="5232420"/>
                  </a:lnTo>
                  <a:lnTo>
                    <a:pt x="148365" y="5272285"/>
                  </a:lnTo>
                  <a:lnTo>
                    <a:pt x="183085" y="5309821"/>
                  </a:lnTo>
                  <a:lnTo>
                    <a:pt x="209972" y="5282827"/>
                  </a:lnTo>
                  <a:lnTo>
                    <a:pt x="177376" y="5247588"/>
                  </a:lnTo>
                  <a:lnTo>
                    <a:pt x="148045" y="5210162"/>
                  </a:lnTo>
                  <a:lnTo>
                    <a:pt x="122039" y="5170773"/>
                  </a:lnTo>
                  <a:lnTo>
                    <a:pt x="99416" y="5129643"/>
                  </a:lnTo>
                  <a:lnTo>
                    <a:pt x="80238" y="5086993"/>
                  </a:lnTo>
                  <a:lnTo>
                    <a:pt x="64563" y="5043046"/>
                  </a:lnTo>
                  <a:lnTo>
                    <a:pt x="52452" y="4998024"/>
                  </a:lnTo>
                  <a:lnTo>
                    <a:pt x="43963" y="4952150"/>
                  </a:lnTo>
                  <a:lnTo>
                    <a:pt x="39158" y="4905644"/>
                  </a:lnTo>
                  <a:lnTo>
                    <a:pt x="38095" y="4858731"/>
                  </a:lnTo>
                  <a:lnTo>
                    <a:pt x="40834" y="4811630"/>
                  </a:lnTo>
                  <a:lnTo>
                    <a:pt x="47435" y="4764566"/>
                  </a:lnTo>
                  <a:lnTo>
                    <a:pt x="57956" y="4717760"/>
                  </a:lnTo>
                  <a:lnTo>
                    <a:pt x="21159" y="4707887"/>
                  </a:lnTo>
                  <a:close/>
                </a:path>
                <a:path w="9453880" h="7658100">
                  <a:moveTo>
                    <a:pt x="1117049" y="623356"/>
                  </a:moveTo>
                  <a:lnTo>
                    <a:pt x="21159" y="4707887"/>
                  </a:lnTo>
                  <a:lnTo>
                    <a:pt x="57958" y="4717760"/>
                  </a:lnTo>
                  <a:lnTo>
                    <a:pt x="1153844" y="633229"/>
                  </a:lnTo>
                  <a:lnTo>
                    <a:pt x="1117049" y="623356"/>
                  </a:lnTo>
                  <a:close/>
                </a:path>
                <a:path w="9453880" h="7658100">
                  <a:moveTo>
                    <a:pt x="21159" y="4707887"/>
                  </a:moveTo>
                  <a:lnTo>
                    <a:pt x="39558" y="4712823"/>
                  </a:lnTo>
                  <a:lnTo>
                    <a:pt x="21159" y="4707887"/>
                  </a:lnTo>
                  <a:close/>
                </a:path>
                <a:path w="9453880" h="7658100">
                  <a:moveTo>
                    <a:pt x="1558630" y="182943"/>
                  </a:moveTo>
                  <a:lnTo>
                    <a:pt x="1509771" y="198112"/>
                  </a:lnTo>
                  <a:lnTo>
                    <a:pt x="1462758" y="217033"/>
                  </a:lnTo>
                  <a:lnTo>
                    <a:pt x="1417764" y="239535"/>
                  </a:lnTo>
                  <a:lnTo>
                    <a:pt x="1374961" y="265443"/>
                  </a:lnTo>
                  <a:lnTo>
                    <a:pt x="1334525" y="294584"/>
                  </a:lnTo>
                  <a:lnTo>
                    <a:pt x="1296628" y="326787"/>
                  </a:lnTo>
                  <a:lnTo>
                    <a:pt x="1261445" y="361876"/>
                  </a:lnTo>
                  <a:lnTo>
                    <a:pt x="1229149" y="399680"/>
                  </a:lnTo>
                  <a:lnTo>
                    <a:pt x="1199913" y="440026"/>
                  </a:lnTo>
                  <a:lnTo>
                    <a:pt x="1173911" y="482739"/>
                  </a:lnTo>
                  <a:lnTo>
                    <a:pt x="1151318" y="527647"/>
                  </a:lnTo>
                  <a:lnTo>
                    <a:pt x="1132306" y="574577"/>
                  </a:lnTo>
                  <a:lnTo>
                    <a:pt x="1117049" y="623356"/>
                  </a:lnTo>
                  <a:lnTo>
                    <a:pt x="1153848" y="633229"/>
                  </a:lnTo>
                  <a:lnTo>
                    <a:pt x="1168169" y="587440"/>
                  </a:lnTo>
                  <a:lnTo>
                    <a:pt x="1186017" y="543384"/>
                  </a:lnTo>
                  <a:lnTo>
                    <a:pt x="1207227" y="501225"/>
                  </a:lnTo>
                  <a:lnTo>
                    <a:pt x="1231637" y="461127"/>
                  </a:lnTo>
                  <a:lnTo>
                    <a:pt x="1259084" y="423250"/>
                  </a:lnTo>
                  <a:lnTo>
                    <a:pt x="1289405" y="387759"/>
                  </a:lnTo>
                  <a:lnTo>
                    <a:pt x="1322436" y="354815"/>
                  </a:lnTo>
                  <a:lnTo>
                    <a:pt x="1358015" y="324582"/>
                  </a:lnTo>
                  <a:lnTo>
                    <a:pt x="1395980" y="297221"/>
                  </a:lnTo>
                  <a:lnTo>
                    <a:pt x="1436166" y="272896"/>
                  </a:lnTo>
                  <a:lnTo>
                    <a:pt x="1478412" y="251770"/>
                  </a:lnTo>
                  <a:lnTo>
                    <a:pt x="1522554" y="234004"/>
                  </a:lnTo>
                  <a:lnTo>
                    <a:pt x="1568429" y="219761"/>
                  </a:lnTo>
                  <a:lnTo>
                    <a:pt x="1558630" y="182943"/>
                  </a:lnTo>
                  <a:close/>
                </a:path>
                <a:path w="9453880" h="7658100">
                  <a:moveTo>
                    <a:pt x="1118259" y="623681"/>
                  </a:moveTo>
                  <a:lnTo>
                    <a:pt x="1135448" y="628293"/>
                  </a:lnTo>
                  <a:lnTo>
                    <a:pt x="1118259" y="623681"/>
                  </a:lnTo>
                  <a:close/>
                </a:path>
                <a:path w="9453880" h="7658100">
                  <a:moveTo>
                    <a:pt x="1117049" y="623356"/>
                  </a:moveTo>
                  <a:lnTo>
                    <a:pt x="1118259" y="623681"/>
                  </a:lnTo>
                  <a:lnTo>
                    <a:pt x="1117049" y="623356"/>
                  </a:lnTo>
                  <a:close/>
                </a:path>
                <a:path w="9453880" h="7658100">
                  <a:moveTo>
                    <a:pt x="1637593" y="201352"/>
                  </a:moveTo>
                  <a:lnTo>
                    <a:pt x="1563529" y="201352"/>
                  </a:lnTo>
                  <a:lnTo>
                    <a:pt x="1568429" y="219761"/>
                  </a:lnTo>
                  <a:lnTo>
                    <a:pt x="1637593" y="201352"/>
                  </a:lnTo>
                  <a:close/>
                </a:path>
                <a:path w="9453880" h="7658100">
                  <a:moveTo>
                    <a:pt x="2394087" y="0"/>
                  </a:moveTo>
                  <a:lnTo>
                    <a:pt x="2245961" y="0"/>
                  </a:lnTo>
                  <a:lnTo>
                    <a:pt x="1558630" y="182943"/>
                  </a:lnTo>
                  <a:lnTo>
                    <a:pt x="1568429" y="219761"/>
                  </a:lnTo>
                  <a:lnTo>
                    <a:pt x="1563529" y="201352"/>
                  </a:lnTo>
                  <a:lnTo>
                    <a:pt x="1637593" y="201352"/>
                  </a:lnTo>
                  <a:lnTo>
                    <a:pt x="2394087" y="0"/>
                  </a:lnTo>
                  <a:close/>
                </a:path>
              </a:pathLst>
            </a:custGeom>
            <a:solidFill>
              <a:srgbClr val="70707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10795000" y="3466109"/>
                  </a:moveTo>
                  <a:lnTo>
                    <a:pt x="9680238" y="7620964"/>
                  </a:lnTo>
                  <a:lnTo>
                    <a:pt x="9668625" y="7658100"/>
                  </a:lnTo>
                  <a:lnTo>
                    <a:pt x="9695215" y="7658100"/>
                  </a:lnTo>
                  <a:lnTo>
                    <a:pt x="9704770" y="7627546"/>
                  </a:lnTo>
                  <a:lnTo>
                    <a:pt x="9680238" y="7620964"/>
                  </a:lnTo>
                  <a:lnTo>
                    <a:pt x="9706536" y="7620964"/>
                  </a:lnTo>
                  <a:lnTo>
                    <a:pt x="10795000" y="3564126"/>
                  </a:lnTo>
                  <a:lnTo>
                    <a:pt x="10795000" y="3466109"/>
                  </a:lnTo>
                  <a:close/>
                </a:path>
                <a:path w="10795000" h="7658100">
                  <a:moveTo>
                    <a:pt x="9706536" y="7620964"/>
                  </a:moveTo>
                  <a:lnTo>
                    <a:pt x="9680238" y="7620964"/>
                  </a:lnTo>
                  <a:lnTo>
                    <a:pt x="9704770" y="7627546"/>
                  </a:lnTo>
                  <a:lnTo>
                    <a:pt x="9706536" y="7620964"/>
                  </a:lnTo>
                  <a:close/>
                </a:path>
                <a:path w="10795000" h="7658100">
                  <a:moveTo>
                    <a:pt x="9680238" y="7620964"/>
                  </a:moveTo>
                  <a:lnTo>
                    <a:pt x="9692504" y="7624255"/>
                  </a:lnTo>
                  <a:lnTo>
                    <a:pt x="9680238" y="7620964"/>
                  </a:lnTo>
                  <a:close/>
                </a:path>
                <a:path w="10795000" h="7658100">
                  <a:moveTo>
                    <a:pt x="8890653" y="0"/>
                  </a:moveTo>
                  <a:lnTo>
                    <a:pt x="8854660" y="0"/>
                  </a:lnTo>
                  <a:lnTo>
                    <a:pt x="10795000" y="1932601"/>
                  </a:lnTo>
                  <a:lnTo>
                    <a:pt x="10795000" y="1896751"/>
                  </a:lnTo>
                  <a:lnTo>
                    <a:pt x="8890653" y="0"/>
                  </a:lnTo>
                  <a:close/>
                </a:path>
                <a:path w="10795000" h="7658100">
                  <a:moveTo>
                    <a:pt x="0" y="5618359"/>
                  </a:moveTo>
                  <a:lnTo>
                    <a:pt x="0" y="5654208"/>
                  </a:lnTo>
                  <a:lnTo>
                    <a:pt x="2011902" y="7658100"/>
                  </a:lnTo>
                  <a:lnTo>
                    <a:pt x="2047895" y="7658100"/>
                  </a:lnTo>
                  <a:lnTo>
                    <a:pt x="0" y="5618359"/>
                  </a:lnTo>
                  <a:close/>
                </a:path>
                <a:path w="10795000" h="7658100">
                  <a:moveTo>
                    <a:pt x="1103032" y="0"/>
                  </a:moveTo>
                  <a:lnTo>
                    <a:pt x="1076734" y="0"/>
                  </a:lnTo>
                  <a:lnTo>
                    <a:pt x="0" y="4013129"/>
                  </a:lnTo>
                  <a:lnTo>
                    <a:pt x="0" y="4111146"/>
                  </a:lnTo>
                  <a:lnTo>
                    <a:pt x="1103032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10518123" y="0"/>
                  </a:moveTo>
                  <a:lnTo>
                    <a:pt x="10500127" y="0"/>
                  </a:lnTo>
                  <a:lnTo>
                    <a:pt x="10795000" y="293695"/>
                  </a:lnTo>
                  <a:lnTo>
                    <a:pt x="10795000" y="275771"/>
                  </a:lnTo>
                  <a:lnTo>
                    <a:pt x="10518123" y="0"/>
                  </a:lnTo>
                  <a:close/>
                </a:path>
                <a:path w="10795000" h="7658100">
                  <a:moveTo>
                    <a:pt x="0" y="7257320"/>
                  </a:moveTo>
                  <a:lnTo>
                    <a:pt x="0" y="7275245"/>
                  </a:lnTo>
                  <a:lnTo>
                    <a:pt x="384384" y="7658100"/>
                  </a:lnTo>
                  <a:lnTo>
                    <a:pt x="402381" y="7658100"/>
                  </a:lnTo>
                  <a:lnTo>
                    <a:pt x="0" y="7257320"/>
                  </a:lnTo>
                  <a:close/>
                </a:path>
              </a:pathLst>
            </a:custGeom>
            <a:solidFill>
              <a:srgbClr val="70707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1499" y="1111795"/>
              <a:ext cx="1099493" cy="990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0812" y="1834133"/>
              <a:ext cx="1591406" cy="1681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5300" y="1968855"/>
              <a:ext cx="829944" cy="904875"/>
            </a:xfrm>
            <a:custGeom>
              <a:avLst/>
              <a:gdLst/>
              <a:ahLst/>
              <a:cxnLst/>
              <a:rect l="l" t="t" r="r" b="b"/>
              <a:pathLst>
                <a:path w="829945" h="904875">
                  <a:moveTo>
                    <a:pt x="829411" y="312115"/>
                  </a:moveTo>
                  <a:lnTo>
                    <a:pt x="823455" y="267208"/>
                  </a:lnTo>
                  <a:lnTo>
                    <a:pt x="806335" y="226047"/>
                  </a:lnTo>
                  <a:lnTo>
                    <a:pt x="779233" y="190665"/>
                  </a:lnTo>
                  <a:lnTo>
                    <a:pt x="743292" y="163029"/>
                  </a:lnTo>
                  <a:lnTo>
                    <a:pt x="501027" y="23126"/>
                  </a:lnTo>
                  <a:lnTo>
                    <a:pt x="498348" y="27762"/>
                  </a:lnTo>
                  <a:lnTo>
                    <a:pt x="501015" y="23126"/>
                  </a:lnTo>
                  <a:lnTo>
                    <a:pt x="491147" y="19050"/>
                  </a:lnTo>
                  <a:lnTo>
                    <a:pt x="459028" y="5778"/>
                  </a:lnTo>
                  <a:lnTo>
                    <a:pt x="414705" y="0"/>
                  </a:lnTo>
                  <a:lnTo>
                    <a:pt x="370395" y="5778"/>
                  </a:lnTo>
                  <a:lnTo>
                    <a:pt x="328396" y="23126"/>
                  </a:lnTo>
                  <a:lnTo>
                    <a:pt x="86131" y="163029"/>
                  </a:lnTo>
                  <a:lnTo>
                    <a:pt x="50190" y="190665"/>
                  </a:lnTo>
                  <a:lnTo>
                    <a:pt x="23075" y="226047"/>
                  </a:lnTo>
                  <a:lnTo>
                    <a:pt x="5969" y="267208"/>
                  </a:lnTo>
                  <a:lnTo>
                    <a:pt x="0" y="312115"/>
                  </a:lnTo>
                  <a:lnTo>
                    <a:pt x="0" y="592366"/>
                  </a:lnTo>
                  <a:lnTo>
                    <a:pt x="5969" y="637286"/>
                  </a:lnTo>
                  <a:lnTo>
                    <a:pt x="23075" y="678434"/>
                  </a:lnTo>
                  <a:lnTo>
                    <a:pt x="50190" y="713828"/>
                  </a:lnTo>
                  <a:lnTo>
                    <a:pt x="86131" y="741451"/>
                  </a:lnTo>
                  <a:lnTo>
                    <a:pt x="328396" y="881367"/>
                  </a:lnTo>
                  <a:lnTo>
                    <a:pt x="370395" y="898702"/>
                  </a:lnTo>
                  <a:lnTo>
                    <a:pt x="414705" y="904494"/>
                  </a:lnTo>
                  <a:lnTo>
                    <a:pt x="459028" y="898702"/>
                  </a:lnTo>
                  <a:lnTo>
                    <a:pt x="491147" y="885444"/>
                  </a:lnTo>
                  <a:lnTo>
                    <a:pt x="501015" y="881367"/>
                  </a:lnTo>
                  <a:lnTo>
                    <a:pt x="498335" y="876744"/>
                  </a:lnTo>
                  <a:lnTo>
                    <a:pt x="501015" y="881367"/>
                  </a:lnTo>
                  <a:lnTo>
                    <a:pt x="529590" y="864870"/>
                  </a:lnTo>
                  <a:lnTo>
                    <a:pt x="743292" y="741451"/>
                  </a:lnTo>
                  <a:lnTo>
                    <a:pt x="779233" y="713828"/>
                  </a:lnTo>
                  <a:lnTo>
                    <a:pt x="806335" y="678434"/>
                  </a:lnTo>
                  <a:lnTo>
                    <a:pt x="823455" y="637286"/>
                  </a:lnTo>
                  <a:lnTo>
                    <a:pt x="829411" y="592366"/>
                  </a:lnTo>
                  <a:lnTo>
                    <a:pt x="829411" y="31211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1275" y="4542904"/>
              <a:ext cx="1591406" cy="16819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75112" y="3240285"/>
              <a:ext cx="331470" cy="364490"/>
            </a:xfrm>
            <a:custGeom>
              <a:avLst/>
              <a:gdLst/>
              <a:ahLst/>
              <a:cxnLst/>
              <a:rect l="l" t="t" r="r" b="b"/>
              <a:pathLst>
                <a:path w="331470" h="364489">
                  <a:moveTo>
                    <a:pt x="165692" y="0"/>
                  </a:moveTo>
                  <a:lnTo>
                    <a:pt x="25881" y="72246"/>
                  </a:lnTo>
                  <a:lnTo>
                    <a:pt x="1792" y="103414"/>
                  </a:lnTo>
                  <a:lnTo>
                    <a:pt x="0" y="116871"/>
                  </a:lnTo>
                  <a:lnTo>
                    <a:pt x="0" y="247125"/>
                  </a:lnTo>
                  <a:lnTo>
                    <a:pt x="15082" y="283499"/>
                  </a:lnTo>
                  <a:lnTo>
                    <a:pt x="140055" y="357171"/>
                  </a:lnTo>
                  <a:lnTo>
                    <a:pt x="165692" y="363996"/>
                  </a:lnTo>
                  <a:lnTo>
                    <a:pt x="178851" y="362290"/>
                  </a:lnTo>
                  <a:lnTo>
                    <a:pt x="305502" y="291750"/>
                  </a:lnTo>
                  <a:lnTo>
                    <a:pt x="329591" y="260582"/>
                  </a:lnTo>
                  <a:lnTo>
                    <a:pt x="331384" y="247125"/>
                  </a:lnTo>
                  <a:lnTo>
                    <a:pt x="331384" y="116871"/>
                  </a:lnTo>
                  <a:lnTo>
                    <a:pt x="316301" y="80497"/>
                  </a:lnTo>
                  <a:lnTo>
                    <a:pt x="191328" y="6824"/>
                  </a:lnTo>
                  <a:lnTo>
                    <a:pt x="165692" y="0"/>
                  </a:lnTo>
                  <a:close/>
                </a:path>
              </a:pathLst>
            </a:custGeom>
            <a:solidFill>
              <a:srgbClr val="E2E2E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65587" y="3230760"/>
              <a:ext cx="350520" cy="383540"/>
            </a:xfrm>
            <a:custGeom>
              <a:avLst/>
              <a:gdLst/>
              <a:ahLst/>
              <a:cxnLst/>
              <a:rect l="l" t="t" r="r" b="b"/>
              <a:pathLst>
                <a:path w="350520" h="383539">
                  <a:moveTo>
                    <a:pt x="154316" y="358432"/>
                  </a:moveTo>
                  <a:lnTo>
                    <a:pt x="144845" y="374961"/>
                  </a:lnTo>
                  <a:lnTo>
                    <a:pt x="159626" y="381025"/>
                  </a:lnTo>
                  <a:lnTo>
                    <a:pt x="175217" y="383046"/>
                  </a:lnTo>
                  <a:lnTo>
                    <a:pt x="190807" y="381025"/>
                  </a:lnTo>
                  <a:lnTo>
                    <a:pt x="205588" y="374961"/>
                  </a:lnTo>
                  <a:lnTo>
                    <a:pt x="199306" y="363996"/>
                  </a:lnTo>
                  <a:lnTo>
                    <a:pt x="175217" y="363996"/>
                  </a:lnTo>
                  <a:lnTo>
                    <a:pt x="164488" y="362605"/>
                  </a:lnTo>
                  <a:lnTo>
                    <a:pt x="154316" y="358432"/>
                  </a:lnTo>
                  <a:close/>
                </a:path>
                <a:path w="350520" h="383539">
                  <a:moveTo>
                    <a:pt x="200853" y="366696"/>
                  </a:moveTo>
                  <a:lnTo>
                    <a:pt x="205589" y="374961"/>
                  </a:lnTo>
                  <a:lnTo>
                    <a:pt x="200853" y="366696"/>
                  </a:lnTo>
                  <a:close/>
                </a:path>
                <a:path w="350520" h="383539">
                  <a:moveTo>
                    <a:pt x="40141" y="293010"/>
                  </a:moveTo>
                  <a:lnTo>
                    <a:pt x="30671" y="309540"/>
                  </a:lnTo>
                  <a:lnTo>
                    <a:pt x="144844" y="374961"/>
                  </a:lnTo>
                  <a:lnTo>
                    <a:pt x="154316" y="358432"/>
                  </a:lnTo>
                  <a:lnTo>
                    <a:pt x="40141" y="293010"/>
                  </a:lnTo>
                  <a:close/>
                </a:path>
                <a:path w="350520" h="383539">
                  <a:moveTo>
                    <a:pt x="310292" y="293010"/>
                  </a:moveTo>
                  <a:lnTo>
                    <a:pt x="196118" y="358432"/>
                  </a:lnTo>
                  <a:lnTo>
                    <a:pt x="205589" y="374961"/>
                  </a:lnTo>
                  <a:lnTo>
                    <a:pt x="319761" y="309539"/>
                  </a:lnTo>
                  <a:lnTo>
                    <a:pt x="310292" y="293010"/>
                  </a:lnTo>
                  <a:close/>
                </a:path>
                <a:path w="350520" h="383539">
                  <a:moveTo>
                    <a:pt x="200826" y="366649"/>
                  </a:moveTo>
                  <a:close/>
                </a:path>
                <a:path w="350520" h="383539">
                  <a:moveTo>
                    <a:pt x="200806" y="366615"/>
                  </a:moveTo>
                  <a:close/>
                </a:path>
                <a:path w="350520" h="383539">
                  <a:moveTo>
                    <a:pt x="196117" y="358432"/>
                  </a:moveTo>
                  <a:lnTo>
                    <a:pt x="185945" y="362605"/>
                  </a:lnTo>
                  <a:lnTo>
                    <a:pt x="175217" y="363996"/>
                  </a:lnTo>
                  <a:lnTo>
                    <a:pt x="199306" y="363996"/>
                  </a:lnTo>
                  <a:lnTo>
                    <a:pt x="196117" y="358432"/>
                  </a:lnTo>
                  <a:close/>
                </a:path>
                <a:path w="350520" h="383539">
                  <a:moveTo>
                    <a:pt x="30670" y="73507"/>
                  </a:moveTo>
                  <a:lnTo>
                    <a:pt x="17875" y="83283"/>
                  </a:lnTo>
                  <a:lnTo>
                    <a:pt x="8221" y="95834"/>
                  </a:lnTo>
                  <a:lnTo>
                    <a:pt x="2124" y="110444"/>
                  </a:lnTo>
                  <a:lnTo>
                    <a:pt x="0" y="126396"/>
                  </a:lnTo>
                  <a:lnTo>
                    <a:pt x="0" y="256650"/>
                  </a:lnTo>
                  <a:lnTo>
                    <a:pt x="2124" y="272601"/>
                  </a:lnTo>
                  <a:lnTo>
                    <a:pt x="8221" y="287211"/>
                  </a:lnTo>
                  <a:lnTo>
                    <a:pt x="17875" y="299763"/>
                  </a:lnTo>
                  <a:lnTo>
                    <a:pt x="30670" y="309539"/>
                  </a:lnTo>
                  <a:lnTo>
                    <a:pt x="40140" y="293010"/>
                  </a:lnTo>
                  <a:lnTo>
                    <a:pt x="31338" y="286285"/>
                  </a:lnTo>
                  <a:lnTo>
                    <a:pt x="24700" y="277655"/>
                  </a:lnTo>
                  <a:lnTo>
                    <a:pt x="20509" y="267612"/>
                  </a:lnTo>
                  <a:lnTo>
                    <a:pt x="19050" y="256650"/>
                  </a:lnTo>
                  <a:lnTo>
                    <a:pt x="19050" y="126396"/>
                  </a:lnTo>
                  <a:lnTo>
                    <a:pt x="20509" y="115434"/>
                  </a:lnTo>
                  <a:lnTo>
                    <a:pt x="24700" y="105391"/>
                  </a:lnTo>
                  <a:lnTo>
                    <a:pt x="31338" y="96760"/>
                  </a:lnTo>
                  <a:lnTo>
                    <a:pt x="40140" y="90035"/>
                  </a:lnTo>
                  <a:lnTo>
                    <a:pt x="30670" y="73507"/>
                  </a:lnTo>
                  <a:close/>
                </a:path>
                <a:path w="350520" h="383539">
                  <a:moveTo>
                    <a:pt x="319763" y="73507"/>
                  </a:moveTo>
                  <a:lnTo>
                    <a:pt x="310293" y="90036"/>
                  </a:lnTo>
                  <a:lnTo>
                    <a:pt x="319095" y="96760"/>
                  </a:lnTo>
                  <a:lnTo>
                    <a:pt x="325733" y="105391"/>
                  </a:lnTo>
                  <a:lnTo>
                    <a:pt x="329924" y="115434"/>
                  </a:lnTo>
                  <a:lnTo>
                    <a:pt x="331384" y="126396"/>
                  </a:lnTo>
                  <a:lnTo>
                    <a:pt x="331384" y="256650"/>
                  </a:lnTo>
                  <a:lnTo>
                    <a:pt x="329924" y="267612"/>
                  </a:lnTo>
                  <a:lnTo>
                    <a:pt x="325733" y="277655"/>
                  </a:lnTo>
                  <a:lnTo>
                    <a:pt x="319095" y="286285"/>
                  </a:lnTo>
                  <a:lnTo>
                    <a:pt x="310293" y="293010"/>
                  </a:lnTo>
                  <a:lnTo>
                    <a:pt x="319763" y="309539"/>
                  </a:lnTo>
                  <a:lnTo>
                    <a:pt x="332558" y="299763"/>
                  </a:lnTo>
                  <a:lnTo>
                    <a:pt x="342212" y="287211"/>
                  </a:lnTo>
                  <a:lnTo>
                    <a:pt x="348309" y="272601"/>
                  </a:lnTo>
                  <a:lnTo>
                    <a:pt x="350434" y="256650"/>
                  </a:lnTo>
                  <a:lnTo>
                    <a:pt x="350434" y="126396"/>
                  </a:lnTo>
                  <a:lnTo>
                    <a:pt x="348309" y="110444"/>
                  </a:lnTo>
                  <a:lnTo>
                    <a:pt x="342212" y="95834"/>
                  </a:lnTo>
                  <a:lnTo>
                    <a:pt x="332558" y="83283"/>
                  </a:lnTo>
                  <a:lnTo>
                    <a:pt x="319763" y="73507"/>
                  </a:lnTo>
                  <a:close/>
                </a:path>
                <a:path w="350520" h="383539">
                  <a:moveTo>
                    <a:pt x="310292" y="293010"/>
                  </a:moveTo>
                  <a:lnTo>
                    <a:pt x="315027" y="301275"/>
                  </a:lnTo>
                  <a:lnTo>
                    <a:pt x="310292" y="293010"/>
                  </a:lnTo>
                  <a:close/>
                </a:path>
                <a:path w="350520" h="383539">
                  <a:moveTo>
                    <a:pt x="68989" y="73506"/>
                  </a:moveTo>
                  <a:lnTo>
                    <a:pt x="30671" y="73506"/>
                  </a:lnTo>
                  <a:lnTo>
                    <a:pt x="40141" y="90035"/>
                  </a:lnTo>
                  <a:lnTo>
                    <a:pt x="68989" y="73506"/>
                  </a:lnTo>
                  <a:close/>
                </a:path>
                <a:path w="350520" h="383539">
                  <a:moveTo>
                    <a:pt x="205588" y="8085"/>
                  </a:moveTo>
                  <a:lnTo>
                    <a:pt x="196117" y="24614"/>
                  </a:lnTo>
                  <a:lnTo>
                    <a:pt x="310292" y="90035"/>
                  </a:lnTo>
                  <a:lnTo>
                    <a:pt x="319762" y="73506"/>
                  </a:lnTo>
                  <a:lnTo>
                    <a:pt x="205588" y="8085"/>
                  </a:lnTo>
                  <a:close/>
                </a:path>
                <a:path w="350520" h="383539">
                  <a:moveTo>
                    <a:pt x="319762" y="73506"/>
                  </a:moveTo>
                  <a:close/>
                </a:path>
                <a:path w="350520" h="383539">
                  <a:moveTo>
                    <a:pt x="144845" y="8085"/>
                  </a:moveTo>
                  <a:lnTo>
                    <a:pt x="30670" y="73507"/>
                  </a:lnTo>
                  <a:lnTo>
                    <a:pt x="68989" y="73506"/>
                  </a:lnTo>
                  <a:lnTo>
                    <a:pt x="154315" y="24613"/>
                  </a:lnTo>
                  <a:lnTo>
                    <a:pt x="144845" y="8085"/>
                  </a:lnTo>
                  <a:close/>
                </a:path>
                <a:path w="350520" h="383539">
                  <a:moveTo>
                    <a:pt x="200853" y="16349"/>
                  </a:moveTo>
                  <a:lnTo>
                    <a:pt x="149580" y="16349"/>
                  </a:lnTo>
                  <a:lnTo>
                    <a:pt x="154316" y="24613"/>
                  </a:lnTo>
                  <a:lnTo>
                    <a:pt x="164488" y="20440"/>
                  </a:lnTo>
                  <a:lnTo>
                    <a:pt x="175217" y="19049"/>
                  </a:lnTo>
                  <a:lnTo>
                    <a:pt x="199306" y="19049"/>
                  </a:lnTo>
                  <a:lnTo>
                    <a:pt x="200853" y="16349"/>
                  </a:lnTo>
                  <a:close/>
                </a:path>
                <a:path w="350520" h="383539">
                  <a:moveTo>
                    <a:pt x="199306" y="19049"/>
                  </a:moveTo>
                  <a:lnTo>
                    <a:pt x="175217" y="19049"/>
                  </a:lnTo>
                  <a:lnTo>
                    <a:pt x="185945" y="20440"/>
                  </a:lnTo>
                  <a:lnTo>
                    <a:pt x="196117" y="24613"/>
                  </a:lnTo>
                  <a:lnTo>
                    <a:pt x="199306" y="19049"/>
                  </a:lnTo>
                  <a:close/>
                </a:path>
                <a:path w="350520" h="383539">
                  <a:moveTo>
                    <a:pt x="175217" y="0"/>
                  </a:moveTo>
                  <a:lnTo>
                    <a:pt x="159626" y="2021"/>
                  </a:lnTo>
                  <a:lnTo>
                    <a:pt x="144845" y="8085"/>
                  </a:lnTo>
                  <a:lnTo>
                    <a:pt x="154316" y="24613"/>
                  </a:lnTo>
                  <a:lnTo>
                    <a:pt x="149580" y="16349"/>
                  </a:lnTo>
                  <a:lnTo>
                    <a:pt x="200853" y="16349"/>
                  </a:lnTo>
                  <a:lnTo>
                    <a:pt x="205588" y="8085"/>
                  </a:lnTo>
                  <a:lnTo>
                    <a:pt x="190807" y="2021"/>
                  </a:lnTo>
                  <a:lnTo>
                    <a:pt x="175217" y="0"/>
                  </a:lnTo>
                  <a:close/>
                </a:path>
                <a:path w="350520" h="383539">
                  <a:moveTo>
                    <a:pt x="205588" y="8085"/>
                  </a:moveTo>
                  <a:lnTo>
                    <a:pt x="200754" y="16523"/>
                  </a:lnTo>
                  <a:lnTo>
                    <a:pt x="205589" y="8085"/>
                  </a:lnTo>
                  <a:close/>
                </a:path>
                <a:path w="350520" h="383539">
                  <a:moveTo>
                    <a:pt x="144845" y="8085"/>
                  </a:moveTo>
                  <a:lnTo>
                    <a:pt x="149587" y="16361"/>
                  </a:lnTo>
                  <a:lnTo>
                    <a:pt x="144845" y="8085"/>
                  </a:lnTo>
                  <a:close/>
                </a:path>
              </a:pathLst>
            </a:custGeom>
            <a:solidFill>
              <a:srgbClr val="70707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95141" y="1660673"/>
              <a:ext cx="254000" cy="274955"/>
            </a:xfrm>
            <a:custGeom>
              <a:avLst/>
              <a:gdLst/>
              <a:ahLst/>
              <a:cxnLst/>
              <a:rect l="l" t="t" r="r" b="b"/>
              <a:pathLst>
                <a:path w="254000" h="274955">
                  <a:moveTo>
                    <a:pt x="126705" y="0"/>
                  </a:moveTo>
                  <a:lnTo>
                    <a:pt x="25853" y="49971"/>
                  </a:lnTo>
                  <a:lnTo>
                    <a:pt x="1791" y="81133"/>
                  </a:lnTo>
                  <a:lnTo>
                    <a:pt x="0" y="94585"/>
                  </a:lnTo>
                  <a:lnTo>
                    <a:pt x="0" y="180375"/>
                  </a:lnTo>
                  <a:lnTo>
                    <a:pt x="15068" y="216737"/>
                  </a:lnTo>
                  <a:lnTo>
                    <a:pt x="101041" y="268123"/>
                  </a:lnTo>
                  <a:lnTo>
                    <a:pt x="126705" y="274961"/>
                  </a:lnTo>
                  <a:lnTo>
                    <a:pt x="139880" y="273251"/>
                  </a:lnTo>
                  <a:lnTo>
                    <a:pt x="227557" y="224989"/>
                  </a:lnTo>
                  <a:lnTo>
                    <a:pt x="251620" y="193827"/>
                  </a:lnTo>
                  <a:lnTo>
                    <a:pt x="253411" y="180375"/>
                  </a:lnTo>
                  <a:lnTo>
                    <a:pt x="253411" y="94585"/>
                  </a:lnTo>
                  <a:lnTo>
                    <a:pt x="238343" y="58223"/>
                  </a:lnTo>
                  <a:lnTo>
                    <a:pt x="152369" y="6837"/>
                  </a:lnTo>
                  <a:lnTo>
                    <a:pt x="126705" y="0"/>
                  </a:lnTo>
                  <a:close/>
                </a:path>
              </a:pathLst>
            </a:custGeom>
            <a:solidFill>
              <a:srgbClr val="E2E2E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85616" y="1651148"/>
              <a:ext cx="273050" cy="294005"/>
            </a:xfrm>
            <a:custGeom>
              <a:avLst/>
              <a:gdLst/>
              <a:ahLst/>
              <a:cxnLst/>
              <a:rect l="l" t="t" r="r" b="b"/>
              <a:pathLst>
                <a:path w="273050" h="294005">
                  <a:moveTo>
                    <a:pt x="115306" y="269387"/>
                  </a:moveTo>
                  <a:lnTo>
                    <a:pt x="105826" y="285910"/>
                  </a:lnTo>
                  <a:lnTo>
                    <a:pt x="120622" y="291986"/>
                  </a:lnTo>
                  <a:lnTo>
                    <a:pt x="136230" y="294011"/>
                  </a:lnTo>
                  <a:lnTo>
                    <a:pt x="151838" y="291986"/>
                  </a:lnTo>
                  <a:lnTo>
                    <a:pt x="166634" y="285910"/>
                  </a:lnTo>
                  <a:lnTo>
                    <a:pt x="160352" y="274961"/>
                  </a:lnTo>
                  <a:lnTo>
                    <a:pt x="136230" y="274961"/>
                  </a:lnTo>
                  <a:lnTo>
                    <a:pt x="125488" y="273567"/>
                  </a:lnTo>
                  <a:lnTo>
                    <a:pt x="115306" y="269387"/>
                  </a:lnTo>
                  <a:close/>
                </a:path>
                <a:path w="273050" h="294005">
                  <a:moveTo>
                    <a:pt x="54519" y="234514"/>
                  </a:moveTo>
                  <a:lnTo>
                    <a:pt x="35378" y="234514"/>
                  </a:lnTo>
                  <a:lnTo>
                    <a:pt x="30638" y="242776"/>
                  </a:lnTo>
                  <a:lnTo>
                    <a:pt x="105826" y="285910"/>
                  </a:lnTo>
                  <a:lnTo>
                    <a:pt x="115306" y="269386"/>
                  </a:lnTo>
                  <a:lnTo>
                    <a:pt x="54519" y="234514"/>
                  </a:lnTo>
                  <a:close/>
                </a:path>
                <a:path w="273050" h="294005">
                  <a:moveTo>
                    <a:pt x="232341" y="226253"/>
                  </a:moveTo>
                  <a:lnTo>
                    <a:pt x="157154" y="269387"/>
                  </a:lnTo>
                  <a:lnTo>
                    <a:pt x="166634" y="285910"/>
                  </a:lnTo>
                  <a:lnTo>
                    <a:pt x="241821" y="242775"/>
                  </a:lnTo>
                  <a:lnTo>
                    <a:pt x="232341" y="226253"/>
                  </a:lnTo>
                  <a:close/>
                </a:path>
                <a:path w="273050" h="294005">
                  <a:moveTo>
                    <a:pt x="157154" y="269387"/>
                  </a:moveTo>
                  <a:lnTo>
                    <a:pt x="146972" y="273567"/>
                  </a:lnTo>
                  <a:lnTo>
                    <a:pt x="136230" y="274961"/>
                  </a:lnTo>
                  <a:lnTo>
                    <a:pt x="160352" y="274961"/>
                  </a:lnTo>
                  <a:lnTo>
                    <a:pt x="157154" y="269387"/>
                  </a:lnTo>
                  <a:close/>
                </a:path>
                <a:path w="273050" h="294005">
                  <a:moveTo>
                    <a:pt x="30637" y="51235"/>
                  </a:moveTo>
                  <a:lnTo>
                    <a:pt x="17857" y="61013"/>
                  </a:lnTo>
                  <a:lnTo>
                    <a:pt x="8214" y="73560"/>
                  </a:lnTo>
                  <a:lnTo>
                    <a:pt x="2123" y="88164"/>
                  </a:lnTo>
                  <a:lnTo>
                    <a:pt x="0" y="104110"/>
                  </a:lnTo>
                  <a:lnTo>
                    <a:pt x="0" y="189900"/>
                  </a:lnTo>
                  <a:lnTo>
                    <a:pt x="2123" y="205846"/>
                  </a:lnTo>
                  <a:lnTo>
                    <a:pt x="8214" y="220450"/>
                  </a:lnTo>
                  <a:lnTo>
                    <a:pt x="17858" y="232997"/>
                  </a:lnTo>
                  <a:lnTo>
                    <a:pt x="30637" y="242775"/>
                  </a:lnTo>
                  <a:lnTo>
                    <a:pt x="40118" y="226252"/>
                  </a:lnTo>
                  <a:lnTo>
                    <a:pt x="31328" y="219526"/>
                  </a:lnTo>
                  <a:lnTo>
                    <a:pt x="24696" y="210898"/>
                  </a:lnTo>
                  <a:lnTo>
                    <a:pt x="20509" y="200858"/>
                  </a:lnTo>
                  <a:lnTo>
                    <a:pt x="19050" y="189900"/>
                  </a:lnTo>
                  <a:lnTo>
                    <a:pt x="19050" y="104110"/>
                  </a:lnTo>
                  <a:lnTo>
                    <a:pt x="20509" y="93152"/>
                  </a:lnTo>
                  <a:lnTo>
                    <a:pt x="24696" y="83113"/>
                  </a:lnTo>
                  <a:lnTo>
                    <a:pt x="31328" y="74484"/>
                  </a:lnTo>
                  <a:lnTo>
                    <a:pt x="40118" y="67758"/>
                  </a:lnTo>
                  <a:lnTo>
                    <a:pt x="30637" y="51235"/>
                  </a:lnTo>
                  <a:close/>
                </a:path>
                <a:path w="273050" h="294005">
                  <a:moveTo>
                    <a:pt x="259787" y="226252"/>
                  </a:moveTo>
                  <a:lnTo>
                    <a:pt x="232342" y="226252"/>
                  </a:lnTo>
                  <a:lnTo>
                    <a:pt x="241824" y="242775"/>
                  </a:lnTo>
                  <a:lnTo>
                    <a:pt x="237082" y="234514"/>
                  </a:lnTo>
                  <a:lnTo>
                    <a:pt x="252620" y="234514"/>
                  </a:lnTo>
                  <a:lnTo>
                    <a:pt x="254603" y="232997"/>
                  </a:lnTo>
                  <a:lnTo>
                    <a:pt x="259787" y="226252"/>
                  </a:lnTo>
                  <a:close/>
                </a:path>
                <a:path w="273050" h="294005">
                  <a:moveTo>
                    <a:pt x="252620" y="234514"/>
                  </a:moveTo>
                  <a:lnTo>
                    <a:pt x="237082" y="234514"/>
                  </a:lnTo>
                  <a:lnTo>
                    <a:pt x="241824" y="242775"/>
                  </a:lnTo>
                  <a:lnTo>
                    <a:pt x="252620" y="234514"/>
                  </a:lnTo>
                  <a:close/>
                </a:path>
                <a:path w="273050" h="294005">
                  <a:moveTo>
                    <a:pt x="40119" y="226253"/>
                  </a:moveTo>
                  <a:lnTo>
                    <a:pt x="35356" y="234552"/>
                  </a:lnTo>
                  <a:lnTo>
                    <a:pt x="54519" y="234514"/>
                  </a:lnTo>
                  <a:lnTo>
                    <a:pt x="40119" y="226253"/>
                  </a:lnTo>
                  <a:close/>
                </a:path>
                <a:path w="273050" h="294005">
                  <a:moveTo>
                    <a:pt x="40118" y="226252"/>
                  </a:moveTo>
                  <a:lnTo>
                    <a:pt x="35364" y="234538"/>
                  </a:lnTo>
                  <a:lnTo>
                    <a:pt x="40119" y="226253"/>
                  </a:lnTo>
                  <a:close/>
                </a:path>
                <a:path w="273050" h="294005">
                  <a:moveTo>
                    <a:pt x="40118" y="226252"/>
                  </a:moveTo>
                  <a:close/>
                </a:path>
                <a:path w="273050" h="294005">
                  <a:moveTo>
                    <a:pt x="241824" y="51235"/>
                  </a:moveTo>
                  <a:lnTo>
                    <a:pt x="232342" y="67758"/>
                  </a:lnTo>
                  <a:lnTo>
                    <a:pt x="241132" y="74484"/>
                  </a:lnTo>
                  <a:lnTo>
                    <a:pt x="247764" y="83113"/>
                  </a:lnTo>
                  <a:lnTo>
                    <a:pt x="251952" y="93152"/>
                  </a:lnTo>
                  <a:lnTo>
                    <a:pt x="253411" y="104110"/>
                  </a:lnTo>
                  <a:lnTo>
                    <a:pt x="253411" y="189900"/>
                  </a:lnTo>
                  <a:lnTo>
                    <a:pt x="251952" y="200858"/>
                  </a:lnTo>
                  <a:lnTo>
                    <a:pt x="247764" y="210898"/>
                  </a:lnTo>
                  <a:lnTo>
                    <a:pt x="241132" y="219527"/>
                  </a:lnTo>
                  <a:lnTo>
                    <a:pt x="232341" y="226253"/>
                  </a:lnTo>
                  <a:lnTo>
                    <a:pt x="259787" y="226252"/>
                  </a:lnTo>
                  <a:lnTo>
                    <a:pt x="264246" y="220450"/>
                  </a:lnTo>
                  <a:lnTo>
                    <a:pt x="270338" y="205846"/>
                  </a:lnTo>
                  <a:lnTo>
                    <a:pt x="272461" y="189900"/>
                  </a:lnTo>
                  <a:lnTo>
                    <a:pt x="272461" y="104110"/>
                  </a:lnTo>
                  <a:lnTo>
                    <a:pt x="270338" y="88164"/>
                  </a:lnTo>
                  <a:lnTo>
                    <a:pt x="264246" y="73560"/>
                  </a:lnTo>
                  <a:lnTo>
                    <a:pt x="254603" y="61013"/>
                  </a:lnTo>
                  <a:lnTo>
                    <a:pt x="241824" y="51235"/>
                  </a:lnTo>
                  <a:close/>
                </a:path>
                <a:path w="273050" h="294005">
                  <a:moveTo>
                    <a:pt x="232341" y="67757"/>
                  </a:moveTo>
                  <a:close/>
                </a:path>
                <a:path w="273050" h="294005">
                  <a:moveTo>
                    <a:pt x="166634" y="8100"/>
                  </a:moveTo>
                  <a:lnTo>
                    <a:pt x="157154" y="24624"/>
                  </a:lnTo>
                  <a:lnTo>
                    <a:pt x="232341" y="67757"/>
                  </a:lnTo>
                  <a:lnTo>
                    <a:pt x="241822" y="51234"/>
                  </a:lnTo>
                  <a:lnTo>
                    <a:pt x="166634" y="8100"/>
                  </a:lnTo>
                  <a:close/>
                </a:path>
                <a:path w="273050" h="294005">
                  <a:moveTo>
                    <a:pt x="105826" y="8100"/>
                  </a:moveTo>
                  <a:lnTo>
                    <a:pt x="30639" y="51235"/>
                  </a:lnTo>
                  <a:lnTo>
                    <a:pt x="40119" y="67757"/>
                  </a:lnTo>
                  <a:lnTo>
                    <a:pt x="115306" y="24624"/>
                  </a:lnTo>
                  <a:lnTo>
                    <a:pt x="105826" y="8100"/>
                  </a:lnTo>
                  <a:close/>
                </a:path>
                <a:path w="273050" h="294005">
                  <a:moveTo>
                    <a:pt x="30638" y="51234"/>
                  </a:moveTo>
                  <a:lnTo>
                    <a:pt x="35378" y="59496"/>
                  </a:lnTo>
                  <a:lnTo>
                    <a:pt x="30638" y="51234"/>
                  </a:lnTo>
                  <a:close/>
                </a:path>
                <a:path w="273050" h="294005">
                  <a:moveTo>
                    <a:pt x="161894" y="16362"/>
                  </a:moveTo>
                  <a:lnTo>
                    <a:pt x="110566" y="16362"/>
                  </a:lnTo>
                  <a:lnTo>
                    <a:pt x="115306" y="24624"/>
                  </a:lnTo>
                  <a:lnTo>
                    <a:pt x="125488" y="20443"/>
                  </a:lnTo>
                  <a:lnTo>
                    <a:pt x="136230" y="19050"/>
                  </a:lnTo>
                  <a:lnTo>
                    <a:pt x="160352" y="19050"/>
                  </a:lnTo>
                  <a:lnTo>
                    <a:pt x="161894" y="16362"/>
                  </a:lnTo>
                  <a:close/>
                </a:path>
                <a:path w="273050" h="294005">
                  <a:moveTo>
                    <a:pt x="160352" y="19050"/>
                  </a:moveTo>
                  <a:lnTo>
                    <a:pt x="136230" y="19050"/>
                  </a:lnTo>
                  <a:lnTo>
                    <a:pt x="146972" y="20443"/>
                  </a:lnTo>
                  <a:lnTo>
                    <a:pt x="157154" y="24624"/>
                  </a:lnTo>
                  <a:lnTo>
                    <a:pt x="160352" y="19050"/>
                  </a:lnTo>
                  <a:close/>
                </a:path>
                <a:path w="273050" h="294005">
                  <a:moveTo>
                    <a:pt x="136230" y="0"/>
                  </a:moveTo>
                  <a:lnTo>
                    <a:pt x="120622" y="2025"/>
                  </a:lnTo>
                  <a:lnTo>
                    <a:pt x="105826" y="8100"/>
                  </a:lnTo>
                  <a:lnTo>
                    <a:pt x="110715" y="16621"/>
                  </a:lnTo>
                  <a:lnTo>
                    <a:pt x="110566" y="16362"/>
                  </a:lnTo>
                  <a:lnTo>
                    <a:pt x="161894" y="16362"/>
                  </a:lnTo>
                  <a:lnTo>
                    <a:pt x="166634" y="8100"/>
                  </a:lnTo>
                  <a:lnTo>
                    <a:pt x="151838" y="2025"/>
                  </a:lnTo>
                  <a:lnTo>
                    <a:pt x="136230" y="0"/>
                  </a:lnTo>
                  <a:close/>
                </a:path>
                <a:path w="273050" h="294005">
                  <a:moveTo>
                    <a:pt x="105826" y="8100"/>
                  </a:moveTo>
                  <a:lnTo>
                    <a:pt x="110661" y="16528"/>
                  </a:lnTo>
                  <a:lnTo>
                    <a:pt x="105826" y="8100"/>
                  </a:lnTo>
                  <a:close/>
                </a:path>
                <a:path w="273050" h="294005">
                  <a:moveTo>
                    <a:pt x="166634" y="8100"/>
                  </a:moveTo>
                  <a:lnTo>
                    <a:pt x="161894" y="16362"/>
                  </a:lnTo>
                  <a:lnTo>
                    <a:pt x="166634" y="8100"/>
                  </a:lnTo>
                  <a:close/>
                </a:path>
              </a:pathLst>
            </a:custGeom>
            <a:solidFill>
              <a:srgbClr val="70707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59363" y="3262659"/>
              <a:ext cx="309245" cy="341630"/>
            </a:xfrm>
            <a:custGeom>
              <a:avLst/>
              <a:gdLst/>
              <a:ahLst/>
              <a:cxnLst/>
              <a:rect l="l" t="t" r="r" b="b"/>
              <a:pathLst>
                <a:path w="309245" h="341629">
                  <a:moveTo>
                    <a:pt x="154553" y="0"/>
                  </a:moveTo>
                  <a:lnTo>
                    <a:pt x="25730" y="66495"/>
                  </a:lnTo>
                  <a:lnTo>
                    <a:pt x="1780" y="97615"/>
                  </a:lnTo>
                  <a:lnTo>
                    <a:pt x="0" y="111025"/>
                  </a:lnTo>
                  <a:lnTo>
                    <a:pt x="0" y="230433"/>
                  </a:lnTo>
                  <a:lnTo>
                    <a:pt x="14990" y="266706"/>
                  </a:lnTo>
                  <a:lnTo>
                    <a:pt x="128766" y="334534"/>
                  </a:lnTo>
                  <a:lnTo>
                    <a:pt x="154553" y="341459"/>
                  </a:lnTo>
                  <a:lnTo>
                    <a:pt x="167801" y="339728"/>
                  </a:lnTo>
                  <a:lnTo>
                    <a:pt x="283375" y="274963"/>
                  </a:lnTo>
                  <a:lnTo>
                    <a:pt x="307325" y="243843"/>
                  </a:lnTo>
                  <a:lnTo>
                    <a:pt x="309106" y="230433"/>
                  </a:lnTo>
                  <a:lnTo>
                    <a:pt x="309106" y="111025"/>
                  </a:lnTo>
                  <a:lnTo>
                    <a:pt x="294115" y="74752"/>
                  </a:lnTo>
                  <a:lnTo>
                    <a:pt x="180339" y="6924"/>
                  </a:lnTo>
                  <a:lnTo>
                    <a:pt x="154553" y="0"/>
                  </a:lnTo>
                  <a:close/>
                </a:path>
              </a:pathLst>
            </a:custGeom>
            <a:solidFill>
              <a:srgbClr val="E2E2E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49838" y="3253134"/>
              <a:ext cx="328295" cy="360680"/>
            </a:xfrm>
            <a:custGeom>
              <a:avLst/>
              <a:gdLst/>
              <a:ahLst/>
              <a:cxnLst/>
              <a:rect l="l" t="t" r="r" b="b"/>
              <a:pathLst>
                <a:path w="328295" h="360679">
                  <a:moveTo>
                    <a:pt x="143068" y="335818"/>
                  </a:moveTo>
                  <a:lnTo>
                    <a:pt x="133527" y="352305"/>
                  </a:lnTo>
                  <a:lnTo>
                    <a:pt x="148376" y="358456"/>
                  </a:lnTo>
                  <a:lnTo>
                    <a:pt x="164078" y="360509"/>
                  </a:lnTo>
                  <a:lnTo>
                    <a:pt x="179779" y="358456"/>
                  </a:lnTo>
                  <a:lnTo>
                    <a:pt x="194629" y="352300"/>
                  </a:lnTo>
                  <a:lnTo>
                    <a:pt x="188357" y="341459"/>
                  </a:lnTo>
                  <a:lnTo>
                    <a:pt x="164078" y="341459"/>
                  </a:lnTo>
                  <a:lnTo>
                    <a:pt x="153282" y="340049"/>
                  </a:lnTo>
                  <a:lnTo>
                    <a:pt x="143068" y="335818"/>
                  </a:lnTo>
                  <a:close/>
                </a:path>
                <a:path w="328295" h="360679">
                  <a:moveTo>
                    <a:pt x="40023" y="276242"/>
                  </a:moveTo>
                  <a:lnTo>
                    <a:pt x="30492" y="292737"/>
                  </a:lnTo>
                  <a:lnTo>
                    <a:pt x="133523" y="352305"/>
                  </a:lnTo>
                  <a:lnTo>
                    <a:pt x="143058" y="335813"/>
                  </a:lnTo>
                  <a:lnTo>
                    <a:pt x="40023" y="276242"/>
                  </a:lnTo>
                  <a:close/>
                </a:path>
                <a:path w="328295" h="360679">
                  <a:moveTo>
                    <a:pt x="288132" y="276242"/>
                  </a:moveTo>
                  <a:lnTo>
                    <a:pt x="185100" y="335818"/>
                  </a:lnTo>
                  <a:lnTo>
                    <a:pt x="194641" y="352300"/>
                  </a:lnTo>
                  <a:lnTo>
                    <a:pt x="297662" y="292734"/>
                  </a:lnTo>
                  <a:lnTo>
                    <a:pt x="288132" y="276242"/>
                  </a:lnTo>
                  <a:close/>
                </a:path>
                <a:path w="328295" h="360679">
                  <a:moveTo>
                    <a:pt x="143068" y="335818"/>
                  </a:moveTo>
                  <a:lnTo>
                    <a:pt x="138291" y="344059"/>
                  </a:lnTo>
                  <a:lnTo>
                    <a:pt x="143068" y="335818"/>
                  </a:lnTo>
                  <a:close/>
                </a:path>
                <a:path w="328295" h="360679">
                  <a:moveTo>
                    <a:pt x="185088" y="335818"/>
                  </a:moveTo>
                  <a:lnTo>
                    <a:pt x="174873" y="340049"/>
                  </a:lnTo>
                  <a:lnTo>
                    <a:pt x="164078" y="341459"/>
                  </a:lnTo>
                  <a:lnTo>
                    <a:pt x="188357" y="341459"/>
                  </a:lnTo>
                  <a:lnTo>
                    <a:pt x="185088" y="335818"/>
                  </a:lnTo>
                  <a:close/>
                </a:path>
                <a:path w="328295" h="360679">
                  <a:moveTo>
                    <a:pt x="30488" y="292734"/>
                  </a:moveTo>
                  <a:close/>
                </a:path>
                <a:path w="328295" h="360679">
                  <a:moveTo>
                    <a:pt x="308392" y="76020"/>
                  </a:moveTo>
                  <a:lnTo>
                    <a:pt x="292900" y="76020"/>
                  </a:lnTo>
                  <a:lnTo>
                    <a:pt x="288136" y="84268"/>
                  </a:lnTo>
                  <a:lnTo>
                    <a:pt x="296891" y="90999"/>
                  </a:lnTo>
                  <a:lnTo>
                    <a:pt x="303491" y="99615"/>
                  </a:lnTo>
                  <a:lnTo>
                    <a:pt x="307655" y="109628"/>
                  </a:lnTo>
                  <a:lnTo>
                    <a:pt x="309106" y="120550"/>
                  </a:lnTo>
                  <a:lnTo>
                    <a:pt x="309106" y="239958"/>
                  </a:lnTo>
                  <a:lnTo>
                    <a:pt x="307655" y="250880"/>
                  </a:lnTo>
                  <a:lnTo>
                    <a:pt x="303491" y="260893"/>
                  </a:lnTo>
                  <a:lnTo>
                    <a:pt x="296891" y="269509"/>
                  </a:lnTo>
                  <a:lnTo>
                    <a:pt x="288137" y="276242"/>
                  </a:lnTo>
                  <a:lnTo>
                    <a:pt x="292900" y="284488"/>
                  </a:lnTo>
                  <a:lnTo>
                    <a:pt x="297667" y="292734"/>
                  </a:lnTo>
                  <a:lnTo>
                    <a:pt x="310389" y="282953"/>
                  </a:lnTo>
                  <a:lnTo>
                    <a:pt x="319986" y="270424"/>
                  </a:lnTo>
                  <a:lnTo>
                    <a:pt x="326045" y="255856"/>
                  </a:lnTo>
                  <a:lnTo>
                    <a:pt x="328156" y="239958"/>
                  </a:lnTo>
                  <a:lnTo>
                    <a:pt x="328156" y="120550"/>
                  </a:lnTo>
                  <a:lnTo>
                    <a:pt x="326045" y="104652"/>
                  </a:lnTo>
                  <a:lnTo>
                    <a:pt x="319986" y="90085"/>
                  </a:lnTo>
                  <a:lnTo>
                    <a:pt x="310389" y="77555"/>
                  </a:lnTo>
                  <a:lnTo>
                    <a:pt x="308392" y="76020"/>
                  </a:lnTo>
                  <a:close/>
                </a:path>
                <a:path w="328295" h="360679">
                  <a:moveTo>
                    <a:pt x="30488" y="67774"/>
                  </a:moveTo>
                  <a:lnTo>
                    <a:pt x="17766" y="77555"/>
                  </a:lnTo>
                  <a:lnTo>
                    <a:pt x="8169" y="90085"/>
                  </a:lnTo>
                  <a:lnTo>
                    <a:pt x="2110" y="104652"/>
                  </a:lnTo>
                  <a:lnTo>
                    <a:pt x="0" y="120550"/>
                  </a:lnTo>
                  <a:lnTo>
                    <a:pt x="0" y="239958"/>
                  </a:lnTo>
                  <a:lnTo>
                    <a:pt x="2110" y="255856"/>
                  </a:lnTo>
                  <a:lnTo>
                    <a:pt x="8169" y="270424"/>
                  </a:lnTo>
                  <a:lnTo>
                    <a:pt x="17766" y="282953"/>
                  </a:lnTo>
                  <a:lnTo>
                    <a:pt x="30488" y="292734"/>
                  </a:lnTo>
                  <a:lnTo>
                    <a:pt x="40019" y="276240"/>
                  </a:lnTo>
                  <a:lnTo>
                    <a:pt x="31264" y="269509"/>
                  </a:lnTo>
                  <a:lnTo>
                    <a:pt x="24664" y="260893"/>
                  </a:lnTo>
                  <a:lnTo>
                    <a:pt x="20500" y="250880"/>
                  </a:lnTo>
                  <a:lnTo>
                    <a:pt x="19050" y="239958"/>
                  </a:lnTo>
                  <a:lnTo>
                    <a:pt x="19050" y="120550"/>
                  </a:lnTo>
                  <a:lnTo>
                    <a:pt x="20500" y="109628"/>
                  </a:lnTo>
                  <a:lnTo>
                    <a:pt x="24664" y="99615"/>
                  </a:lnTo>
                  <a:lnTo>
                    <a:pt x="31264" y="90999"/>
                  </a:lnTo>
                  <a:lnTo>
                    <a:pt x="40018" y="84266"/>
                  </a:lnTo>
                  <a:lnTo>
                    <a:pt x="30488" y="67774"/>
                  </a:lnTo>
                  <a:close/>
                </a:path>
                <a:path w="328295" h="360679">
                  <a:moveTo>
                    <a:pt x="288136" y="276240"/>
                  </a:moveTo>
                  <a:lnTo>
                    <a:pt x="292900" y="284488"/>
                  </a:lnTo>
                  <a:lnTo>
                    <a:pt x="288136" y="276240"/>
                  </a:lnTo>
                  <a:close/>
                </a:path>
                <a:path w="328295" h="360679">
                  <a:moveTo>
                    <a:pt x="297667" y="67774"/>
                  </a:moveTo>
                  <a:lnTo>
                    <a:pt x="288136" y="84268"/>
                  </a:lnTo>
                  <a:lnTo>
                    <a:pt x="292900" y="76020"/>
                  </a:lnTo>
                  <a:lnTo>
                    <a:pt x="308392" y="76020"/>
                  </a:lnTo>
                  <a:lnTo>
                    <a:pt x="297667" y="67774"/>
                  </a:lnTo>
                  <a:close/>
                </a:path>
                <a:path w="328295" h="360679">
                  <a:moveTo>
                    <a:pt x="68552" y="67772"/>
                  </a:moveTo>
                  <a:lnTo>
                    <a:pt x="30492" y="67772"/>
                  </a:lnTo>
                  <a:lnTo>
                    <a:pt x="40023" y="84266"/>
                  </a:lnTo>
                  <a:lnTo>
                    <a:pt x="68552" y="67772"/>
                  </a:lnTo>
                  <a:close/>
                </a:path>
                <a:path w="328295" h="360679">
                  <a:moveTo>
                    <a:pt x="194632" y="8203"/>
                  </a:moveTo>
                  <a:lnTo>
                    <a:pt x="185097" y="24695"/>
                  </a:lnTo>
                  <a:lnTo>
                    <a:pt x="288132" y="84266"/>
                  </a:lnTo>
                  <a:lnTo>
                    <a:pt x="297663" y="67772"/>
                  </a:lnTo>
                  <a:lnTo>
                    <a:pt x="194632" y="8203"/>
                  </a:lnTo>
                  <a:close/>
                </a:path>
                <a:path w="328295" h="360679">
                  <a:moveTo>
                    <a:pt x="35255" y="76020"/>
                  </a:moveTo>
                  <a:close/>
                </a:path>
                <a:path w="328295" h="360679">
                  <a:moveTo>
                    <a:pt x="133523" y="8203"/>
                  </a:moveTo>
                  <a:lnTo>
                    <a:pt x="30488" y="67774"/>
                  </a:lnTo>
                  <a:lnTo>
                    <a:pt x="68552" y="67772"/>
                  </a:lnTo>
                  <a:lnTo>
                    <a:pt x="143055" y="24690"/>
                  </a:lnTo>
                  <a:lnTo>
                    <a:pt x="133523" y="8203"/>
                  </a:lnTo>
                  <a:close/>
                </a:path>
                <a:path w="328295" h="360679">
                  <a:moveTo>
                    <a:pt x="189864" y="16449"/>
                  </a:moveTo>
                  <a:lnTo>
                    <a:pt x="138291" y="16449"/>
                  </a:lnTo>
                  <a:lnTo>
                    <a:pt x="143068" y="24690"/>
                  </a:lnTo>
                  <a:lnTo>
                    <a:pt x="153282" y="20460"/>
                  </a:lnTo>
                  <a:lnTo>
                    <a:pt x="164078" y="19050"/>
                  </a:lnTo>
                  <a:lnTo>
                    <a:pt x="188357" y="19050"/>
                  </a:lnTo>
                  <a:lnTo>
                    <a:pt x="189864" y="16449"/>
                  </a:lnTo>
                  <a:close/>
                </a:path>
                <a:path w="328295" h="360679">
                  <a:moveTo>
                    <a:pt x="188357" y="19050"/>
                  </a:moveTo>
                  <a:lnTo>
                    <a:pt x="164078" y="19050"/>
                  </a:lnTo>
                  <a:lnTo>
                    <a:pt x="174873" y="20460"/>
                  </a:lnTo>
                  <a:lnTo>
                    <a:pt x="185088" y="24690"/>
                  </a:lnTo>
                  <a:lnTo>
                    <a:pt x="188357" y="19050"/>
                  </a:lnTo>
                  <a:close/>
                </a:path>
                <a:path w="328295" h="360679">
                  <a:moveTo>
                    <a:pt x="164078" y="0"/>
                  </a:moveTo>
                  <a:lnTo>
                    <a:pt x="148376" y="2052"/>
                  </a:lnTo>
                  <a:lnTo>
                    <a:pt x="133526" y="8209"/>
                  </a:lnTo>
                  <a:lnTo>
                    <a:pt x="143068" y="24690"/>
                  </a:lnTo>
                  <a:lnTo>
                    <a:pt x="138291" y="16449"/>
                  </a:lnTo>
                  <a:lnTo>
                    <a:pt x="189865" y="16448"/>
                  </a:lnTo>
                  <a:lnTo>
                    <a:pt x="194628" y="8203"/>
                  </a:lnTo>
                  <a:lnTo>
                    <a:pt x="179779" y="2052"/>
                  </a:lnTo>
                  <a:lnTo>
                    <a:pt x="164078" y="0"/>
                  </a:lnTo>
                  <a:close/>
                </a:path>
                <a:path w="328295" h="360679">
                  <a:moveTo>
                    <a:pt x="133524" y="8205"/>
                  </a:moveTo>
                  <a:lnTo>
                    <a:pt x="138292" y="16452"/>
                  </a:lnTo>
                  <a:lnTo>
                    <a:pt x="133524" y="8205"/>
                  </a:lnTo>
                  <a:close/>
                </a:path>
                <a:path w="328295" h="360679">
                  <a:moveTo>
                    <a:pt x="194631" y="8205"/>
                  </a:moveTo>
                  <a:lnTo>
                    <a:pt x="189865" y="16448"/>
                  </a:lnTo>
                  <a:lnTo>
                    <a:pt x="194641" y="8209"/>
                  </a:lnTo>
                  <a:close/>
                </a:path>
              </a:pathLst>
            </a:custGeom>
            <a:solidFill>
              <a:srgbClr val="70707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96299" y="5754489"/>
              <a:ext cx="309245" cy="341630"/>
            </a:xfrm>
            <a:custGeom>
              <a:avLst/>
              <a:gdLst/>
              <a:ahLst/>
              <a:cxnLst/>
              <a:rect l="l" t="t" r="r" b="b"/>
              <a:pathLst>
                <a:path w="309245" h="341629">
                  <a:moveTo>
                    <a:pt x="154553" y="0"/>
                  </a:moveTo>
                  <a:lnTo>
                    <a:pt x="25730" y="66495"/>
                  </a:lnTo>
                  <a:lnTo>
                    <a:pt x="1780" y="97615"/>
                  </a:lnTo>
                  <a:lnTo>
                    <a:pt x="0" y="111025"/>
                  </a:lnTo>
                  <a:lnTo>
                    <a:pt x="0" y="230433"/>
                  </a:lnTo>
                  <a:lnTo>
                    <a:pt x="14990" y="266706"/>
                  </a:lnTo>
                  <a:lnTo>
                    <a:pt x="128766" y="334534"/>
                  </a:lnTo>
                  <a:lnTo>
                    <a:pt x="154553" y="341459"/>
                  </a:lnTo>
                  <a:lnTo>
                    <a:pt x="167801" y="339728"/>
                  </a:lnTo>
                  <a:lnTo>
                    <a:pt x="283375" y="274963"/>
                  </a:lnTo>
                  <a:lnTo>
                    <a:pt x="307325" y="243843"/>
                  </a:lnTo>
                  <a:lnTo>
                    <a:pt x="309106" y="230433"/>
                  </a:lnTo>
                  <a:lnTo>
                    <a:pt x="309106" y="111025"/>
                  </a:lnTo>
                  <a:lnTo>
                    <a:pt x="294115" y="74752"/>
                  </a:lnTo>
                  <a:lnTo>
                    <a:pt x="180339" y="6924"/>
                  </a:lnTo>
                  <a:lnTo>
                    <a:pt x="154553" y="0"/>
                  </a:lnTo>
                  <a:close/>
                </a:path>
              </a:pathLst>
            </a:custGeom>
            <a:solidFill>
              <a:srgbClr val="E2E2E2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86774" y="5744964"/>
              <a:ext cx="328295" cy="360680"/>
            </a:xfrm>
            <a:custGeom>
              <a:avLst/>
              <a:gdLst/>
              <a:ahLst/>
              <a:cxnLst/>
              <a:rect l="l" t="t" r="r" b="b"/>
              <a:pathLst>
                <a:path w="328295" h="360679">
                  <a:moveTo>
                    <a:pt x="143068" y="335818"/>
                  </a:moveTo>
                  <a:lnTo>
                    <a:pt x="133527" y="352305"/>
                  </a:lnTo>
                  <a:lnTo>
                    <a:pt x="148376" y="358456"/>
                  </a:lnTo>
                  <a:lnTo>
                    <a:pt x="164078" y="360509"/>
                  </a:lnTo>
                  <a:lnTo>
                    <a:pt x="179779" y="358456"/>
                  </a:lnTo>
                  <a:lnTo>
                    <a:pt x="194629" y="352300"/>
                  </a:lnTo>
                  <a:lnTo>
                    <a:pt x="188357" y="341459"/>
                  </a:lnTo>
                  <a:lnTo>
                    <a:pt x="164078" y="341459"/>
                  </a:lnTo>
                  <a:lnTo>
                    <a:pt x="153282" y="340049"/>
                  </a:lnTo>
                  <a:lnTo>
                    <a:pt x="143068" y="335818"/>
                  </a:lnTo>
                  <a:close/>
                </a:path>
                <a:path w="328295" h="360679">
                  <a:moveTo>
                    <a:pt x="40023" y="276242"/>
                  </a:moveTo>
                  <a:lnTo>
                    <a:pt x="30492" y="292737"/>
                  </a:lnTo>
                  <a:lnTo>
                    <a:pt x="133523" y="352305"/>
                  </a:lnTo>
                  <a:lnTo>
                    <a:pt x="143058" y="335813"/>
                  </a:lnTo>
                  <a:lnTo>
                    <a:pt x="40023" y="276242"/>
                  </a:lnTo>
                  <a:close/>
                </a:path>
                <a:path w="328295" h="360679">
                  <a:moveTo>
                    <a:pt x="288132" y="276242"/>
                  </a:moveTo>
                  <a:lnTo>
                    <a:pt x="185100" y="335818"/>
                  </a:lnTo>
                  <a:lnTo>
                    <a:pt x="194641" y="352300"/>
                  </a:lnTo>
                  <a:lnTo>
                    <a:pt x="297662" y="292734"/>
                  </a:lnTo>
                  <a:lnTo>
                    <a:pt x="288132" y="276242"/>
                  </a:lnTo>
                  <a:close/>
                </a:path>
                <a:path w="328295" h="360679">
                  <a:moveTo>
                    <a:pt x="143068" y="335818"/>
                  </a:moveTo>
                  <a:lnTo>
                    <a:pt x="138291" y="344059"/>
                  </a:lnTo>
                  <a:lnTo>
                    <a:pt x="143068" y="335818"/>
                  </a:lnTo>
                  <a:close/>
                </a:path>
                <a:path w="328295" h="360679">
                  <a:moveTo>
                    <a:pt x="185088" y="335818"/>
                  </a:moveTo>
                  <a:lnTo>
                    <a:pt x="174873" y="340049"/>
                  </a:lnTo>
                  <a:lnTo>
                    <a:pt x="164078" y="341459"/>
                  </a:lnTo>
                  <a:lnTo>
                    <a:pt x="188357" y="341459"/>
                  </a:lnTo>
                  <a:lnTo>
                    <a:pt x="185088" y="335818"/>
                  </a:lnTo>
                  <a:close/>
                </a:path>
                <a:path w="328295" h="360679">
                  <a:moveTo>
                    <a:pt x="30488" y="292734"/>
                  </a:moveTo>
                  <a:close/>
                </a:path>
                <a:path w="328295" h="360679">
                  <a:moveTo>
                    <a:pt x="308392" y="76020"/>
                  </a:moveTo>
                  <a:lnTo>
                    <a:pt x="292900" y="76020"/>
                  </a:lnTo>
                  <a:lnTo>
                    <a:pt x="288136" y="84268"/>
                  </a:lnTo>
                  <a:lnTo>
                    <a:pt x="296891" y="90999"/>
                  </a:lnTo>
                  <a:lnTo>
                    <a:pt x="303491" y="99615"/>
                  </a:lnTo>
                  <a:lnTo>
                    <a:pt x="307655" y="109628"/>
                  </a:lnTo>
                  <a:lnTo>
                    <a:pt x="309106" y="120550"/>
                  </a:lnTo>
                  <a:lnTo>
                    <a:pt x="309106" y="239958"/>
                  </a:lnTo>
                  <a:lnTo>
                    <a:pt x="307655" y="250880"/>
                  </a:lnTo>
                  <a:lnTo>
                    <a:pt x="303491" y="260893"/>
                  </a:lnTo>
                  <a:lnTo>
                    <a:pt x="296891" y="269509"/>
                  </a:lnTo>
                  <a:lnTo>
                    <a:pt x="288137" y="276242"/>
                  </a:lnTo>
                  <a:lnTo>
                    <a:pt x="292900" y="284488"/>
                  </a:lnTo>
                  <a:lnTo>
                    <a:pt x="297667" y="292734"/>
                  </a:lnTo>
                  <a:lnTo>
                    <a:pt x="310389" y="282953"/>
                  </a:lnTo>
                  <a:lnTo>
                    <a:pt x="319986" y="270424"/>
                  </a:lnTo>
                  <a:lnTo>
                    <a:pt x="326045" y="255856"/>
                  </a:lnTo>
                  <a:lnTo>
                    <a:pt x="328156" y="239958"/>
                  </a:lnTo>
                  <a:lnTo>
                    <a:pt x="328156" y="120550"/>
                  </a:lnTo>
                  <a:lnTo>
                    <a:pt x="326045" y="104652"/>
                  </a:lnTo>
                  <a:lnTo>
                    <a:pt x="319986" y="90085"/>
                  </a:lnTo>
                  <a:lnTo>
                    <a:pt x="310389" y="77555"/>
                  </a:lnTo>
                  <a:lnTo>
                    <a:pt x="308392" y="76020"/>
                  </a:lnTo>
                  <a:close/>
                </a:path>
                <a:path w="328295" h="360679">
                  <a:moveTo>
                    <a:pt x="30488" y="67774"/>
                  </a:moveTo>
                  <a:lnTo>
                    <a:pt x="17766" y="77555"/>
                  </a:lnTo>
                  <a:lnTo>
                    <a:pt x="8169" y="90085"/>
                  </a:lnTo>
                  <a:lnTo>
                    <a:pt x="2110" y="104652"/>
                  </a:lnTo>
                  <a:lnTo>
                    <a:pt x="0" y="120550"/>
                  </a:lnTo>
                  <a:lnTo>
                    <a:pt x="0" y="239958"/>
                  </a:lnTo>
                  <a:lnTo>
                    <a:pt x="2110" y="255856"/>
                  </a:lnTo>
                  <a:lnTo>
                    <a:pt x="8169" y="270424"/>
                  </a:lnTo>
                  <a:lnTo>
                    <a:pt x="17766" y="282953"/>
                  </a:lnTo>
                  <a:lnTo>
                    <a:pt x="30488" y="292734"/>
                  </a:lnTo>
                  <a:lnTo>
                    <a:pt x="40019" y="276240"/>
                  </a:lnTo>
                  <a:lnTo>
                    <a:pt x="31264" y="269509"/>
                  </a:lnTo>
                  <a:lnTo>
                    <a:pt x="24664" y="260893"/>
                  </a:lnTo>
                  <a:lnTo>
                    <a:pt x="20500" y="250880"/>
                  </a:lnTo>
                  <a:lnTo>
                    <a:pt x="19050" y="239958"/>
                  </a:lnTo>
                  <a:lnTo>
                    <a:pt x="19050" y="120550"/>
                  </a:lnTo>
                  <a:lnTo>
                    <a:pt x="20500" y="109628"/>
                  </a:lnTo>
                  <a:lnTo>
                    <a:pt x="24664" y="99615"/>
                  </a:lnTo>
                  <a:lnTo>
                    <a:pt x="31264" y="90999"/>
                  </a:lnTo>
                  <a:lnTo>
                    <a:pt x="40018" y="84266"/>
                  </a:lnTo>
                  <a:lnTo>
                    <a:pt x="30488" y="67774"/>
                  </a:lnTo>
                  <a:close/>
                </a:path>
                <a:path w="328295" h="360679">
                  <a:moveTo>
                    <a:pt x="288136" y="276240"/>
                  </a:moveTo>
                  <a:lnTo>
                    <a:pt x="292900" y="284488"/>
                  </a:lnTo>
                  <a:lnTo>
                    <a:pt x="288136" y="276240"/>
                  </a:lnTo>
                  <a:close/>
                </a:path>
                <a:path w="328295" h="360679">
                  <a:moveTo>
                    <a:pt x="297667" y="67774"/>
                  </a:moveTo>
                  <a:lnTo>
                    <a:pt x="288136" y="84268"/>
                  </a:lnTo>
                  <a:lnTo>
                    <a:pt x="292900" y="76020"/>
                  </a:lnTo>
                  <a:lnTo>
                    <a:pt x="308392" y="76020"/>
                  </a:lnTo>
                  <a:lnTo>
                    <a:pt x="297667" y="67774"/>
                  </a:lnTo>
                  <a:close/>
                </a:path>
                <a:path w="328295" h="360679">
                  <a:moveTo>
                    <a:pt x="68552" y="67772"/>
                  </a:moveTo>
                  <a:lnTo>
                    <a:pt x="30492" y="67772"/>
                  </a:lnTo>
                  <a:lnTo>
                    <a:pt x="40023" y="84266"/>
                  </a:lnTo>
                  <a:lnTo>
                    <a:pt x="68552" y="67772"/>
                  </a:lnTo>
                  <a:close/>
                </a:path>
                <a:path w="328295" h="360679">
                  <a:moveTo>
                    <a:pt x="194632" y="8203"/>
                  </a:moveTo>
                  <a:lnTo>
                    <a:pt x="185097" y="24695"/>
                  </a:lnTo>
                  <a:lnTo>
                    <a:pt x="288132" y="84266"/>
                  </a:lnTo>
                  <a:lnTo>
                    <a:pt x="297663" y="67772"/>
                  </a:lnTo>
                  <a:lnTo>
                    <a:pt x="194632" y="8203"/>
                  </a:lnTo>
                  <a:close/>
                </a:path>
                <a:path w="328295" h="360679">
                  <a:moveTo>
                    <a:pt x="35255" y="76020"/>
                  </a:moveTo>
                  <a:close/>
                </a:path>
                <a:path w="328295" h="360679">
                  <a:moveTo>
                    <a:pt x="133523" y="8203"/>
                  </a:moveTo>
                  <a:lnTo>
                    <a:pt x="30488" y="67774"/>
                  </a:lnTo>
                  <a:lnTo>
                    <a:pt x="68552" y="67772"/>
                  </a:lnTo>
                  <a:lnTo>
                    <a:pt x="143055" y="24690"/>
                  </a:lnTo>
                  <a:lnTo>
                    <a:pt x="133523" y="8203"/>
                  </a:lnTo>
                  <a:close/>
                </a:path>
                <a:path w="328295" h="360679">
                  <a:moveTo>
                    <a:pt x="189864" y="16449"/>
                  </a:moveTo>
                  <a:lnTo>
                    <a:pt x="138291" y="16449"/>
                  </a:lnTo>
                  <a:lnTo>
                    <a:pt x="143068" y="24690"/>
                  </a:lnTo>
                  <a:lnTo>
                    <a:pt x="153282" y="20460"/>
                  </a:lnTo>
                  <a:lnTo>
                    <a:pt x="164078" y="19050"/>
                  </a:lnTo>
                  <a:lnTo>
                    <a:pt x="188357" y="19050"/>
                  </a:lnTo>
                  <a:lnTo>
                    <a:pt x="189864" y="16449"/>
                  </a:lnTo>
                  <a:close/>
                </a:path>
                <a:path w="328295" h="360679">
                  <a:moveTo>
                    <a:pt x="188357" y="19050"/>
                  </a:moveTo>
                  <a:lnTo>
                    <a:pt x="164078" y="19050"/>
                  </a:lnTo>
                  <a:lnTo>
                    <a:pt x="174873" y="20460"/>
                  </a:lnTo>
                  <a:lnTo>
                    <a:pt x="185088" y="24690"/>
                  </a:lnTo>
                  <a:lnTo>
                    <a:pt x="188357" y="19050"/>
                  </a:lnTo>
                  <a:close/>
                </a:path>
                <a:path w="328295" h="360679">
                  <a:moveTo>
                    <a:pt x="164078" y="0"/>
                  </a:moveTo>
                  <a:lnTo>
                    <a:pt x="148376" y="2052"/>
                  </a:lnTo>
                  <a:lnTo>
                    <a:pt x="133526" y="8209"/>
                  </a:lnTo>
                  <a:lnTo>
                    <a:pt x="143068" y="24690"/>
                  </a:lnTo>
                  <a:lnTo>
                    <a:pt x="138291" y="16449"/>
                  </a:lnTo>
                  <a:lnTo>
                    <a:pt x="189865" y="16448"/>
                  </a:lnTo>
                  <a:lnTo>
                    <a:pt x="194628" y="8203"/>
                  </a:lnTo>
                  <a:lnTo>
                    <a:pt x="179779" y="2052"/>
                  </a:lnTo>
                  <a:lnTo>
                    <a:pt x="164078" y="0"/>
                  </a:lnTo>
                  <a:close/>
                </a:path>
                <a:path w="328295" h="360679">
                  <a:moveTo>
                    <a:pt x="133524" y="8205"/>
                  </a:moveTo>
                  <a:lnTo>
                    <a:pt x="138292" y="16452"/>
                  </a:lnTo>
                  <a:lnTo>
                    <a:pt x="133524" y="8205"/>
                  </a:lnTo>
                  <a:close/>
                </a:path>
                <a:path w="328295" h="360679">
                  <a:moveTo>
                    <a:pt x="194631" y="8205"/>
                  </a:moveTo>
                  <a:lnTo>
                    <a:pt x="189865" y="16448"/>
                  </a:lnTo>
                  <a:lnTo>
                    <a:pt x="194641" y="8209"/>
                  </a:lnTo>
                  <a:close/>
                </a:path>
              </a:pathLst>
            </a:custGeom>
            <a:solidFill>
              <a:srgbClr val="707070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95427" y="2277169"/>
              <a:ext cx="255270" cy="288290"/>
            </a:xfrm>
            <a:custGeom>
              <a:avLst/>
              <a:gdLst/>
              <a:ahLst/>
              <a:cxnLst/>
              <a:rect l="l" t="t" r="r" b="b"/>
              <a:pathLst>
                <a:path w="255270" h="288289">
                  <a:moveTo>
                    <a:pt x="83274" y="162692"/>
                  </a:moveTo>
                  <a:lnTo>
                    <a:pt x="76162" y="162692"/>
                  </a:lnTo>
                  <a:lnTo>
                    <a:pt x="46520" y="168606"/>
                  </a:lnTo>
                  <a:lnTo>
                    <a:pt x="22310" y="184733"/>
                  </a:lnTo>
                  <a:lnTo>
                    <a:pt x="5986" y="208646"/>
                  </a:lnTo>
                  <a:lnTo>
                    <a:pt x="0" y="237920"/>
                  </a:lnTo>
                  <a:lnTo>
                    <a:pt x="0" y="261420"/>
                  </a:lnTo>
                  <a:lnTo>
                    <a:pt x="2101" y="271698"/>
                  </a:lnTo>
                  <a:lnTo>
                    <a:pt x="7834" y="280097"/>
                  </a:lnTo>
                  <a:lnTo>
                    <a:pt x="16339" y="285762"/>
                  </a:lnTo>
                  <a:lnTo>
                    <a:pt x="26755" y="287840"/>
                  </a:lnTo>
                  <a:lnTo>
                    <a:pt x="228047" y="287840"/>
                  </a:lnTo>
                  <a:lnTo>
                    <a:pt x="238464" y="285762"/>
                  </a:lnTo>
                  <a:lnTo>
                    <a:pt x="246968" y="280097"/>
                  </a:lnTo>
                  <a:lnTo>
                    <a:pt x="252701" y="271698"/>
                  </a:lnTo>
                  <a:lnTo>
                    <a:pt x="252813" y="271153"/>
                  </a:lnTo>
                  <a:lnTo>
                    <a:pt x="21342" y="271153"/>
                  </a:lnTo>
                  <a:lnTo>
                    <a:pt x="16908" y="266781"/>
                  </a:lnTo>
                  <a:lnTo>
                    <a:pt x="16908" y="237920"/>
                  </a:lnTo>
                  <a:lnTo>
                    <a:pt x="21570" y="215142"/>
                  </a:lnTo>
                  <a:lnTo>
                    <a:pt x="34278" y="196532"/>
                  </a:lnTo>
                  <a:lnTo>
                    <a:pt x="53114" y="183982"/>
                  </a:lnTo>
                  <a:lnTo>
                    <a:pt x="76162" y="179378"/>
                  </a:lnTo>
                  <a:lnTo>
                    <a:pt x="224454" y="179378"/>
                  </a:lnTo>
                  <a:lnTo>
                    <a:pt x="212973" y="171730"/>
                  </a:lnTo>
                  <a:lnTo>
                    <a:pt x="127401" y="171730"/>
                  </a:lnTo>
                  <a:lnTo>
                    <a:pt x="118076" y="171338"/>
                  </a:lnTo>
                  <a:lnTo>
                    <a:pt x="110226" y="170306"/>
                  </a:lnTo>
                  <a:lnTo>
                    <a:pt x="103528" y="168849"/>
                  </a:lnTo>
                  <a:lnTo>
                    <a:pt x="97655" y="167180"/>
                  </a:lnTo>
                  <a:lnTo>
                    <a:pt x="83274" y="162692"/>
                  </a:lnTo>
                  <a:close/>
                </a:path>
                <a:path w="255270" h="288289">
                  <a:moveTo>
                    <a:pt x="224454" y="179378"/>
                  </a:moveTo>
                  <a:lnTo>
                    <a:pt x="178641" y="179378"/>
                  </a:lnTo>
                  <a:lnTo>
                    <a:pt x="201689" y="183982"/>
                  </a:lnTo>
                  <a:lnTo>
                    <a:pt x="220525" y="196532"/>
                  </a:lnTo>
                  <a:lnTo>
                    <a:pt x="233232" y="215142"/>
                  </a:lnTo>
                  <a:lnTo>
                    <a:pt x="237894" y="237920"/>
                  </a:lnTo>
                  <a:lnTo>
                    <a:pt x="237894" y="266781"/>
                  </a:lnTo>
                  <a:lnTo>
                    <a:pt x="233461" y="271153"/>
                  </a:lnTo>
                  <a:lnTo>
                    <a:pt x="252813" y="271153"/>
                  </a:lnTo>
                  <a:lnTo>
                    <a:pt x="254803" y="261420"/>
                  </a:lnTo>
                  <a:lnTo>
                    <a:pt x="254803" y="237920"/>
                  </a:lnTo>
                  <a:lnTo>
                    <a:pt x="248817" y="208646"/>
                  </a:lnTo>
                  <a:lnTo>
                    <a:pt x="232493" y="184733"/>
                  </a:lnTo>
                  <a:lnTo>
                    <a:pt x="224454" y="179378"/>
                  </a:lnTo>
                  <a:close/>
                </a:path>
                <a:path w="255270" h="288289">
                  <a:moveTo>
                    <a:pt x="175744" y="179378"/>
                  </a:moveTo>
                  <a:lnTo>
                    <a:pt x="79058" y="179378"/>
                  </a:lnTo>
                  <a:lnTo>
                    <a:pt x="81926" y="179962"/>
                  </a:lnTo>
                  <a:lnTo>
                    <a:pt x="86661" y="181269"/>
                  </a:lnTo>
                  <a:lnTo>
                    <a:pt x="127401" y="188417"/>
                  </a:lnTo>
                  <a:lnTo>
                    <a:pt x="137361" y="188030"/>
                  </a:lnTo>
                  <a:lnTo>
                    <a:pt x="168125" y="181269"/>
                  </a:lnTo>
                  <a:lnTo>
                    <a:pt x="172876" y="179962"/>
                  </a:lnTo>
                  <a:lnTo>
                    <a:pt x="175744" y="179378"/>
                  </a:lnTo>
                  <a:close/>
                </a:path>
                <a:path w="255270" h="288289">
                  <a:moveTo>
                    <a:pt x="178641" y="162692"/>
                  </a:moveTo>
                  <a:lnTo>
                    <a:pt x="171556" y="162692"/>
                  </a:lnTo>
                  <a:lnTo>
                    <a:pt x="157170" y="167180"/>
                  </a:lnTo>
                  <a:lnTo>
                    <a:pt x="151291" y="168849"/>
                  </a:lnTo>
                  <a:lnTo>
                    <a:pt x="144585" y="170306"/>
                  </a:lnTo>
                  <a:lnTo>
                    <a:pt x="136729" y="171338"/>
                  </a:lnTo>
                  <a:lnTo>
                    <a:pt x="127401" y="171730"/>
                  </a:lnTo>
                  <a:lnTo>
                    <a:pt x="212973" y="171730"/>
                  </a:lnTo>
                  <a:lnTo>
                    <a:pt x="208283" y="168606"/>
                  </a:lnTo>
                  <a:lnTo>
                    <a:pt x="178641" y="162692"/>
                  </a:lnTo>
                  <a:close/>
                </a:path>
                <a:path w="255270" h="288289">
                  <a:moveTo>
                    <a:pt x="127401" y="0"/>
                  </a:moveTo>
                  <a:lnTo>
                    <a:pt x="99174" y="5628"/>
                  </a:lnTo>
                  <a:lnTo>
                    <a:pt x="76129" y="20976"/>
                  </a:lnTo>
                  <a:lnTo>
                    <a:pt x="60594" y="43739"/>
                  </a:lnTo>
                  <a:lnTo>
                    <a:pt x="54898" y="71612"/>
                  </a:lnTo>
                  <a:lnTo>
                    <a:pt x="60594" y="99485"/>
                  </a:lnTo>
                  <a:lnTo>
                    <a:pt x="76129" y="122248"/>
                  </a:lnTo>
                  <a:lnTo>
                    <a:pt x="99174" y="137596"/>
                  </a:lnTo>
                  <a:lnTo>
                    <a:pt x="127401" y="143224"/>
                  </a:lnTo>
                  <a:lnTo>
                    <a:pt x="155628" y="137596"/>
                  </a:lnTo>
                  <a:lnTo>
                    <a:pt x="172233" y="126538"/>
                  </a:lnTo>
                  <a:lnTo>
                    <a:pt x="127401" y="126538"/>
                  </a:lnTo>
                  <a:lnTo>
                    <a:pt x="105794" y="122213"/>
                  </a:lnTo>
                  <a:lnTo>
                    <a:pt x="88119" y="110428"/>
                  </a:lnTo>
                  <a:lnTo>
                    <a:pt x="76187" y="92966"/>
                  </a:lnTo>
                  <a:lnTo>
                    <a:pt x="71807" y="71612"/>
                  </a:lnTo>
                  <a:lnTo>
                    <a:pt x="76187" y="50258"/>
                  </a:lnTo>
                  <a:lnTo>
                    <a:pt x="88119" y="32796"/>
                  </a:lnTo>
                  <a:lnTo>
                    <a:pt x="105794" y="21011"/>
                  </a:lnTo>
                  <a:lnTo>
                    <a:pt x="127401" y="16686"/>
                  </a:lnTo>
                  <a:lnTo>
                    <a:pt x="172233" y="16686"/>
                  </a:lnTo>
                  <a:lnTo>
                    <a:pt x="155628" y="5628"/>
                  </a:lnTo>
                  <a:lnTo>
                    <a:pt x="127401" y="0"/>
                  </a:lnTo>
                  <a:close/>
                </a:path>
                <a:path w="255270" h="288289">
                  <a:moveTo>
                    <a:pt x="172233" y="16686"/>
                  </a:moveTo>
                  <a:lnTo>
                    <a:pt x="127401" y="16686"/>
                  </a:lnTo>
                  <a:lnTo>
                    <a:pt x="149009" y="21011"/>
                  </a:lnTo>
                  <a:lnTo>
                    <a:pt x="166684" y="32796"/>
                  </a:lnTo>
                  <a:lnTo>
                    <a:pt x="178616" y="50258"/>
                  </a:lnTo>
                  <a:lnTo>
                    <a:pt x="182996" y="71612"/>
                  </a:lnTo>
                  <a:lnTo>
                    <a:pt x="178616" y="92966"/>
                  </a:lnTo>
                  <a:lnTo>
                    <a:pt x="166684" y="110428"/>
                  </a:lnTo>
                  <a:lnTo>
                    <a:pt x="149009" y="122213"/>
                  </a:lnTo>
                  <a:lnTo>
                    <a:pt x="127401" y="126538"/>
                  </a:lnTo>
                  <a:lnTo>
                    <a:pt x="172233" y="126538"/>
                  </a:lnTo>
                  <a:lnTo>
                    <a:pt x="178674" y="122248"/>
                  </a:lnTo>
                  <a:lnTo>
                    <a:pt x="194209" y="99485"/>
                  </a:lnTo>
                  <a:lnTo>
                    <a:pt x="199905" y="71612"/>
                  </a:lnTo>
                  <a:lnTo>
                    <a:pt x="194209" y="43739"/>
                  </a:lnTo>
                  <a:lnTo>
                    <a:pt x="178674" y="20976"/>
                  </a:lnTo>
                  <a:lnTo>
                    <a:pt x="172233" y="16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293840" y="2275582"/>
              <a:ext cx="258445" cy="291465"/>
            </a:xfrm>
            <a:custGeom>
              <a:avLst/>
              <a:gdLst/>
              <a:ahLst/>
              <a:cxnLst/>
              <a:rect l="l" t="t" r="r" b="b"/>
              <a:pathLst>
                <a:path w="258445" h="291464">
                  <a:moveTo>
                    <a:pt x="77750" y="162745"/>
                  </a:moveTo>
                  <a:lnTo>
                    <a:pt x="47497" y="169095"/>
                  </a:lnTo>
                  <a:lnTo>
                    <a:pt x="22782" y="185605"/>
                  </a:lnTo>
                  <a:lnTo>
                    <a:pt x="6113" y="209735"/>
                  </a:lnTo>
                  <a:lnTo>
                    <a:pt x="0" y="240215"/>
                  </a:lnTo>
                  <a:lnTo>
                    <a:pt x="0" y="263075"/>
                  </a:lnTo>
                  <a:lnTo>
                    <a:pt x="2229" y="274505"/>
                  </a:lnTo>
                  <a:lnTo>
                    <a:pt x="8306" y="283395"/>
                  </a:lnTo>
                  <a:lnTo>
                    <a:pt x="17316" y="289745"/>
                  </a:lnTo>
                  <a:lnTo>
                    <a:pt x="28343" y="291015"/>
                  </a:lnTo>
                  <a:lnTo>
                    <a:pt x="28343" y="288475"/>
                  </a:lnTo>
                  <a:lnTo>
                    <a:pt x="18537" y="285935"/>
                  </a:lnTo>
                  <a:lnTo>
                    <a:pt x="10538" y="280855"/>
                  </a:lnTo>
                  <a:lnTo>
                    <a:pt x="5149" y="273235"/>
                  </a:lnTo>
                  <a:lnTo>
                    <a:pt x="3175" y="263075"/>
                  </a:lnTo>
                  <a:lnTo>
                    <a:pt x="3175" y="240215"/>
                  </a:lnTo>
                  <a:lnTo>
                    <a:pt x="9034" y="211005"/>
                  </a:lnTo>
                  <a:lnTo>
                    <a:pt x="25016" y="188143"/>
                  </a:lnTo>
                  <a:lnTo>
                    <a:pt x="48717" y="172905"/>
                  </a:lnTo>
                  <a:lnTo>
                    <a:pt x="77750" y="166555"/>
                  </a:lnTo>
                  <a:lnTo>
                    <a:pt x="77750" y="162745"/>
                  </a:lnTo>
                  <a:close/>
                </a:path>
                <a:path w="258445" h="291464">
                  <a:moveTo>
                    <a:pt x="229635" y="288475"/>
                  </a:moveTo>
                  <a:lnTo>
                    <a:pt x="28343" y="288475"/>
                  </a:lnTo>
                  <a:lnTo>
                    <a:pt x="28343" y="291015"/>
                  </a:lnTo>
                  <a:lnTo>
                    <a:pt x="229635" y="291015"/>
                  </a:lnTo>
                  <a:lnTo>
                    <a:pt x="229635" y="288475"/>
                  </a:lnTo>
                  <a:close/>
                </a:path>
                <a:path w="258445" h="291464">
                  <a:moveTo>
                    <a:pt x="180228" y="162745"/>
                  </a:moveTo>
                  <a:lnTo>
                    <a:pt x="180228" y="166555"/>
                  </a:lnTo>
                  <a:lnTo>
                    <a:pt x="209260" y="172905"/>
                  </a:lnTo>
                  <a:lnTo>
                    <a:pt x="232964" y="188145"/>
                  </a:lnTo>
                  <a:lnTo>
                    <a:pt x="248944" y="211005"/>
                  </a:lnTo>
                  <a:lnTo>
                    <a:pt x="254803" y="240215"/>
                  </a:lnTo>
                  <a:lnTo>
                    <a:pt x="254803" y="263075"/>
                  </a:lnTo>
                  <a:lnTo>
                    <a:pt x="252829" y="273235"/>
                  </a:lnTo>
                  <a:lnTo>
                    <a:pt x="247440" y="280855"/>
                  </a:lnTo>
                  <a:lnTo>
                    <a:pt x="239441" y="285935"/>
                  </a:lnTo>
                  <a:lnTo>
                    <a:pt x="229635" y="288475"/>
                  </a:lnTo>
                  <a:lnTo>
                    <a:pt x="229635" y="291015"/>
                  </a:lnTo>
                  <a:lnTo>
                    <a:pt x="240662" y="289745"/>
                  </a:lnTo>
                  <a:lnTo>
                    <a:pt x="249671" y="283395"/>
                  </a:lnTo>
                  <a:lnTo>
                    <a:pt x="255749" y="274505"/>
                  </a:lnTo>
                  <a:lnTo>
                    <a:pt x="257978" y="263075"/>
                  </a:lnTo>
                  <a:lnTo>
                    <a:pt x="257978" y="240215"/>
                  </a:lnTo>
                  <a:lnTo>
                    <a:pt x="251864" y="209735"/>
                  </a:lnTo>
                  <a:lnTo>
                    <a:pt x="235196" y="185605"/>
                  </a:lnTo>
                  <a:lnTo>
                    <a:pt x="210481" y="169095"/>
                  </a:lnTo>
                  <a:lnTo>
                    <a:pt x="180228" y="162745"/>
                  </a:lnTo>
                  <a:close/>
                </a:path>
                <a:path w="258445" h="291464">
                  <a:moveTo>
                    <a:pt x="77750" y="180525"/>
                  </a:moveTo>
                  <a:lnTo>
                    <a:pt x="54091" y="184335"/>
                  </a:lnTo>
                  <a:lnTo>
                    <a:pt x="34749" y="197035"/>
                  </a:lnTo>
                  <a:lnTo>
                    <a:pt x="21698" y="217355"/>
                  </a:lnTo>
                  <a:lnTo>
                    <a:pt x="16908" y="240215"/>
                  </a:lnTo>
                  <a:lnTo>
                    <a:pt x="16908" y="269425"/>
                  </a:lnTo>
                  <a:lnTo>
                    <a:pt x="22071" y="274505"/>
                  </a:lnTo>
                  <a:lnTo>
                    <a:pt x="28343" y="274505"/>
                  </a:lnTo>
                  <a:lnTo>
                    <a:pt x="28343" y="271965"/>
                  </a:lnTo>
                  <a:lnTo>
                    <a:pt x="23788" y="271965"/>
                  </a:lnTo>
                  <a:lnTo>
                    <a:pt x="20083" y="268155"/>
                  </a:lnTo>
                  <a:lnTo>
                    <a:pt x="20083" y="240215"/>
                  </a:lnTo>
                  <a:lnTo>
                    <a:pt x="24618" y="217355"/>
                  </a:lnTo>
                  <a:lnTo>
                    <a:pt x="36981" y="199575"/>
                  </a:lnTo>
                  <a:lnTo>
                    <a:pt x="55318" y="188143"/>
                  </a:lnTo>
                  <a:lnTo>
                    <a:pt x="77750" y="183065"/>
                  </a:lnTo>
                  <a:lnTo>
                    <a:pt x="77750" y="180525"/>
                  </a:lnTo>
                  <a:close/>
                </a:path>
                <a:path w="258445" h="291464">
                  <a:moveTo>
                    <a:pt x="229635" y="271965"/>
                  </a:moveTo>
                  <a:lnTo>
                    <a:pt x="28343" y="271965"/>
                  </a:lnTo>
                  <a:lnTo>
                    <a:pt x="28343" y="274505"/>
                  </a:lnTo>
                  <a:lnTo>
                    <a:pt x="229635" y="274505"/>
                  </a:lnTo>
                  <a:lnTo>
                    <a:pt x="229635" y="271965"/>
                  </a:lnTo>
                  <a:close/>
                </a:path>
                <a:path w="258445" h="291464">
                  <a:moveTo>
                    <a:pt x="180228" y="180525"/>
                  </a:moveTo>
                  <a:lnTo>
                    <a:pt x="180229" y="183065"/>
                  </a:lnTo>
                  <a:lnTo>
                    <a:pt x="202666" y="188145"/>
                  </a:lnTo>
                  <a:lnTo>
                    <a:pt x="220997" y="199575"/>
                  </a:lnTo>
                  <a:lnTo>
                    <a:pt x="233360" y="217355"/>
                  </a:lnTo>
                  <a:lnTo>
                    <a:pt x="237894" y="240215"/>
                  </a:lnTo>
                  <a:lnTo>
                    <a:pt x="237894" y="268155"/>
                  </a:lnTo>
                  <a:lnTo>
                    <a:pt x="234190" y="271965"/>
                  </a:lnTo>
                  <a:lnTo>
                    <a:pt x="229635" y="271965"/>
                  </a:lnTo>
                  <a:lnTo>
                    <a:pt x="229635" y="274505"/>
                  </a:lnTo>
                  <a:lnTo>
                    <a:pt x="235907" y="274505"/>
                  </a:lnTo>
                  <a:lnTo>
                    <a:pt x="241069" y="269425"/>
                  </a:lnTo>
                  <a:lnTo>
                    <a:pt x="241069" y="240215"/>
                  </a:lnTo>
                  <a:lnTo>
                    <a:pt x="236280" y="217355"/>
                  </a:lnTo>
                  <a:lnTo>
                    <a:pt x="223228" y="197035"/>
                  </a:lnTo>
                  <a:lnTo>
                    <a:pt x="203887" y="184335"/>
                  </a:lnTo>
                  <a:lnTo>
                    <a:pt x="180228" y="180525"/>
                  </a:lnTo>
                  <a:close/>
                </a:path>
                <a:path w="258445" h="291464">
                  <a:moveTo>
                    <a:pt x="119146" y="188145"/>
                  </a:moveTo>
                  <a:lnTo>
                    <a:pt x="96495" y="188145"/>
                  </a:lnTo>
                  <a:lnTo>
                    <a:pt x="102841" y="189415"/>
                  </a:lnTo>
                  <a:lnTo>
                    <a:pt x="110234" y="190685"/>
                  </a:lnTo>
                  <a:lnTo>
                    <a:pt x="118881" y="191955"/>
                  </a:lnTo>
                  <a:lnTo>
                    <a:pt x="128989" y="191955"/>
                  </a:lnTo>
                  <a:lnTo>
                    <a:pt x="128989" y="189415"/>
                  </a:lnTo>
                  <a:lnTo>
                    <a:pt x="119146" y="188145"/>
                  </a:lnTo>
                  <a:close/>
                </a:path>
                <a:path w="258445" h="291464">
                  <a:moveTo>
                    <a:pt x="161460" y="188145"/>
                  </a:moveTo>
                  <a:lnTo>
                    <a:pt x="138815" y="188145"/>
                  </a:lnTo>
                  <a:lnTo>
                    <a:pt x="128989" y="189415"/>
                  </a:lnTo>
                  <a:lnTo>
                    <a:pt x="128989" y="191955"/>
                  </a:lnTo>
                  <a:lnTo>
                    <a:pt x="139081" y="191955"/>
                  </a:lnTo>
                  <a:lnTo>
                    <a:pt x="147720" y="190685"/>
                  </a:lnTo>
                  <a:lnTo>
                    <a:pt x="155111" y="189415"/>
                  </a:lnTo>
                  <a:lnTo>
                    <a:pt x="161460" y="188145"/>
                  </a:lnTo>
                  <a:close/>
                </a:path>
                <a:path w="258445" h="291464">
                  <a:moveTo>
                    <a:pt x="97378" y="184335"/>
                  </a:moveTo>
                  <a:lnTo>
                    <a:pt x="96497" y="188145"/>
                  </a:lnTo>
                  <a:lnTo>
                    <a:pt x="110737" y="188145"/>
                  </a:lnTo>
                  <a:lnTo>
                    <a:pt x="103551" y="186875"/>
                  </a:lnTo>
                  <a:lnTo>
                    <a:pt x="97378" y="184335"/>
                  </a:lnTo>
                  <a:close/>
                </a:path>
                <a:path w="258445" h="291464">
                  <a:moveTo>
                    <a:pt x="160577" y="184335"/>
                  </a:moveTo>
                  <a:lnTo>
                    <a:pt x="154401" y="186875"/>
                  </a:lnTo>
                  <a:lnTo>
                    <a:pt x="147217" y="188145"/>
                  </a:lnTo>
                  <a:lnTo>
                    <a:pt x="161458" y="188145"/>
                  </a:lnTo>
                  <a:lnTo>
                    <a:pt x="160577" y="184335"/>
                  </a:lnTo>
                  <a:close/>
                </a:path>
                <a:path w="258445" h="291464">
                  <a:moveTo>
                    <a:pt x="160584" y="184354"/>
                  </a:moveTo>
                  <a:lnTo>
                    <a:pt x="161460" y="188143"/>
                  </a:lnTo>
                  <a:lnTo>
                    <a:pt x="163252" y="186875"/>
                  </a:lnTo>
                  <a:lnTo>
                    <a:pt x="166555" y="185605"/>
                  </a:lnTo>
                  <a:lnTo>
                    <a:pt x="161019" y="185605"/>
                  </a:lnTo>
                  <a:lnTo>
                    <a:pt x="160584" y="184354"/>
                  </a:lnTo>
                  <a:close/>
                </a:path>
                <a:path w="258445" h="291464">
                  <a:moveTo>
                    <a:pt x="97371" y="184357"/>
                  </a:moveTo>
                  <a:lnTo>
                    <a:pt x="96936" y="185605"/>
                  </a:lnTo>
                  <a:lnTo>
                    <a:pt x="91391" y="185605"/>
                  </a:lnTo>
                  <a:lnTo>
                    <a:pt x="94703" y="186875"/>
                  </a:lnTo>
                  <a:lnTo>
                    <a:pt x="96495" y="188143"/>
                  </a:lnTo>
                  <a:lnTo>
                    <a:pt x="97371" y="184357"/>
                  </a:lnTo>
                  <a:close/>
                </a:path>
                <a:path w="258445" h="291464">
                  <a:moveTo>
                    <a:pt x="88699" y="181795"/>
                  </a:moveTo>
                  <a:lnTo>
                    <a:pt x="87037" y="181795"/>
                  </a:lnTo>
                  <a:lnTo>
                    <a:pt x="86190" y="184335"/>
                  </a:lnTo>
                  <a:lnTo>
                    <a:pt x="87797" y="185605"/>
                  </a:lnTo>
                  <a:lnTo>
                    <a:pt x="91391" y="185605"/>
                  </a:lnTo>
                  <a:lnTo>
                    <a:pt x="92334" y="183065"/>
                  </a:lnTo>
                  <a:lnTo>
                    <a:pt x="88699" y="181795"/>
                  </a:lnTo>
                  <a:close/>
                </a:path>
                <a:path w="258445" h="291464">
                  <a:moveTo>
                    <a:pt x="92334" y="183065"/>
                  </a:moveTo>
                  <a:lnTo>
                    <a:pt x="91391" y="185605"/>
                  </a:lnTo>
                  <a:lnTo>
                    <a:pt x="96936" y="185605"/>
                  </a:lnTo>
                  <a:lnTo>
                    <a:pt x="97376" y="184335"/>
                  </a:lnTo>
                  <a:lnTo>
                    <a:pt x="95617" y="184335"/>
                  </a:lnTo>
                  <a:lnTo>
                    <a:pt x="92334" y="183065"/>
                  </a:lnTo>
                  <a:close/>
                </a:path>
                <a:path w="258445" h="291464">
                  <a:moveTo>
                    <a:pt x="165618" y="183065"/>
                  </a:moveTo>
                  <a:lnTo>
                    <a:pt x="162339" y="184335"/>
                  </a:lnTo>
                  <a:lnTo>
                    <a:pt x="160579" y="184335"/>
                  </a:lnTo>
                  <a:lnTo>
                    <a:pt x="161019" y="185605"/>
                  </a:lnTo>
                  <a:lnTo>
                    <a:pt x="166555" y="185605"/>
                  </a:lnTo>
                  <a:lnTo>
                    <a:pt x="165618" y="183065"/>
                  </a:lnTo>
                  <a:close/>
                </a:path>
                <a:path w="258445" h="291464">
                  <a:moveTo>
                    <a:pt x="171361" y="183065"/>
                  </a:moveTo>
                  <a:lnTo>
                    <a:pt x="165619" y="183065"/>
                  </a:lnTo>
                  <a:lnTo>
                    <a:pt x="166556" y="185605"/>
                  </a:lnTo>
                  <a:lnTo>
                    <a:pt x="170164" y="185605"/>
                  </a:lnTo>
                  <a:lnTo>
                    <a:pt x="171781" y="184335"/>
                  </a:lnTo>
                  <a:lnTo>
                    <a:pt x="171361" y="183065"/>
                  </a:lnTo>
                  <a:close/>
                </a:path>
                <a:path w="258445" h="291464">
                  <a:moveTo>
                    <a:pt x="83883" y="180525"/>
                  </a:moveTo>
                  <a:lnTo>
                    <a:pt x="77750" y="180525"/>
                  </a:lnTo>
                  <a:lnTo>
                    <a:pt x="77750" y="183065"/>
                  </a:lnTo>
                  <a:lnTo>
                    <a:pt x="80437" y="183065"/>
                  </a:lnTo>
                  <a:lnTo>
                    <a:pt x="83145" y="184335"/>
                  </a:lnTo>
                  <a:lnTo>
                    <a:pt x="86185" y="184335"/>
                  </a:lnTo>
                  <a:lnTo>
                    <a:pt x="87031" y="181795"/>
                  </a:lnTo>
                  <a:lnTo>
                    <a:pt x="83883" y="180525"/>
                  </a:lnTo>
                  <a:close/>
                </a:path>
                <a:path w="258445" h="291464">
                  <a:moveTo>
                    <a:pt x="86611" y="183065"/>
                  </a:moveTo>
                  <a:lnTo>
                    <a:pt x="86185" y="184335"/>
                  </a:lnTo>
                  <a:lnTo>
                    <a:pt x="86611" y="183065"/>
                  </a:lnTo>
                  <a:close/>
                </a:path>
                <a:path w="258445" h="291464">
                  <a:moveTo>
                    <a:pt x="171361" y="183065"/>
                  </a:moveTo>
                  <a:lnTo>
                    <a:pt x="171781" y="184335"/>
                  </a:lnTo>
                  <a:lnTo>
                    <a:pt x="171361" y="183065"/>
                  </a:lnTo>
                  <a:close/>
                </a:path>
                <a:path w="258445" h="291464">
                  <a:moveTo>
                    <a:pt x="180228" y="180525"/>
                  </a:moveTo>
                  <a:lnTo>
                    <a:pt x="174095" y="180525"/>
                  </a:lnTo>
                  <a:lnTo>
                    <a:pt x="170941" y="181795"/>
                  </a:lnTo>
                  <a:lnTo>
                    <a:pt x="171785" y="184335"/>
                  </a:lnTo>
                  <a:lnTo>
                    <a:pt x="174832" y="184335"/>
                  </a:lnTo>
                  <a:lnTo>
                    <a:pt x="177541" y="183065"/>
                  </a:lnTo>
                  <a:lnTo>
                    <a:pt x="180228" y="183065"/>
                  </a:lnTo>
                  <a:lnTo>
                    <a:pt x="180228" y="180525"/>
                  </a:lnTo>
                  <a:close/>
                </a:path>
                <a:path w="258445" h="291464">
                  <a:moveTo>
                    <a:pt x="170938" y="181795"/>
                  </a:moveTo>
                  <a:lnTo>
                    <a:pt x="169262" y="181795"/>
                  </a:lnTo>
                  <a:lnTo>
                    <a:pt x="165618" y="183065"/>
                  </a:lnTo>
                  <a:lnTo>
                    <a:pt x="171361" y="183065"/>
                  </a:lnTo>
                  <a:lnTo>
                    <a:pt x="170938" y="181795"/>
                  </a:lnTo>
                  <a:close/>
                </a:path>
                <a:path w="258445" h="291464">
                  <a:moveTo>
                    <a:pt x="170938" y="181795"/>
                  </a:moveTo>
                  <a:lnTo>
                    <a:pt x="171361" y="183065"/>
                  </a:lnTo>
                  <a:lnTo>
                    <a:pt x="170938" y="181795"/>
                  </a:lnTo>
                  <a:close/>
                </a:path>
                <a:path w="258445" h="291464">
                  <a:moveTo>
                    <a:pt x="99707" y="167825"/>
                  </a:moveTo>
                  <a:lnTo>
                    <a:pt x="98778" y="170365"/>
                  </a:lnTo>
                  <a:lnTo>
                    <a:pt x="104732" y="172905"/>
                  </a:lnTo>
                  <a:lnTo>
                    <a:pt x="111537" y="174175"/>
                  </a:lnTo>
                  <a:lnTo>
                    <a:pt x="119515" y="175445"/>
                  </a:lnTo>
                  <a:lnTo>
                    <a:pt x="128989" y="175445"/>
                  </a:lnTo>
                  <a:lnTo>
                    <a:pt x="128989" y="172905"/>
                  </a:lnTo>
                  <a:lnTo>
                    <a:pt x="119812" y="171635"/>
                  </a:lnTo>
                  <a:lnTo>
                    <a:pt x="112084" y="170363"/>
                  </a:lnTo>
                  <a:lnTo>
                    <a:pt x="105459" y="169086"/>
                  </a:lnTo>
                  <a:lnTo>
                    <a:pt x="99707" y="167825"/>
                  </a:lnTo>
                  <a:close/>
                </a:path>
                <a:path w="258445" h="291464">
                  <a:moveTo>
                    <a:pt x="158294" y="167825"/>
                  </a:moveTo>
                  <a:lnTo>
                    <a:pt x="152496" y="169095"/>
                  </a:lnTo>
                  <a:lnTo>
                    <a:pt x="145896" y="170365"/>
                  </a:lnTo>
                  <a:lnTo>
                    <a:pt x="138168" y="171635"/>
                  </a:lnTo>
                  <a:lnTo>
                    <a:pt x="128989" y="172905"/>
                  </a:lnTo>
                  <a:lnTo>
                    <a:pt x="128989" y="175445"/>
                  </a:lnTo>
                  <a:lnTo>
                    <a:pt x="138465" y="175445"/>
                  </a:lnTo>
                  <a:lnTo>
                    <a:pt x="146450" y="174175"/>
                  </a:lnTo>
                  <a:lnTo>
                    <a:pt x="153262" y="172905"/>
                  </a:lnTo>
                  <a:lnTo>
                    <a:pt x="159221" y="170365"/>
                  </a:lnTo>
                  <a:lnTo>
                    <a:pt x="158294" y="167825"/>
                  </a:lnTo>
                  <a:close/>
                </a:path>
                <a:path w="258445" h="291464">
                  <a:moveTo>
                    <a:pt x="97050" y="166555"/>
                  </a:moveTo>
                  <a:lnTo>
                    <a:pt x="96101" y="170365"/>
                  </a:lnTo>
                  <a:lnTo>
                    <a:pt x="98778" y="170363"/>
                  </a:lnTo>
                  <a:lnTo>
                    <a:pt x="99242" y="169095"/>
                  </a:lnTo>
                  <a:lnTo>
                    <a:pt x="96574" y="169095"/>
                  </a:lnTo>
                  <a:lnTo>
                    <a:pt x="97050" y="166555"/>
                  </a:lnTo>
                  <a:close/>
                </a:path>
                <a:path w="258445" h="291464">
                  <a:moveTo>
                    <a:pt x="160969" y="166555"/>
                  </a:moveTo>
                  <a:lnTo>
                    <a:pt x="158298" y="167825"/>
                  </a:lnTo>
                  <a:lnTo>
                    <a:pt x="159221" y="170365"/>
                  </a:lnTo>
                  <a:lnTo>
                    <a:pt x="161922" y="170365"/>
                  </a:lnTo>
                  <a:lnTo>
                    <a:pt x="161606" y="169095"/>
                  </a:lnTo>
                  <a:lnTo>
                    <a:pt x="161448" y="169095"/>
                  </a:lnTo>
                  <a:lnTo>
                    <a:pt x="160969" y="166555"/>
                  </a:lnTo>
                  <a:close/>
                </a:path>
                <a:path w="258445" h="291464">
                  <a:moveTo>
                    <a:pt x="85133" y="162745"/>
                  </a:moveTo>
                  <a:lnTo>
                    <a:pt x="77750" y="162745"/>
                  </a:lnTo>
                  <a:lnTo>
                    <a:pt x="77750" y="166555"/>
                  </a:lnTo>
                  <a:lnTo>
                    <a:pt x="84590" y="166555"/>
                  </a:lnTo>
                  <a:lnTo>
                    <a:pt x="96099" y="170364"/>
                  </a:lnTo>
                  <a:lnTo>
                    <a:pt x="97048" y="166555"/>
                  </a:lnTo>
                  <a:lnTo>
                    <a:pt x="85133" y="162745"/>
                  </a:lnTo>
                  <a:close/>
                </a:path>
                <a:path w="258445" h="291464">
                  <a:moveTo>
                    <a:pt x="180228" y="162745"/>
                  </a:moveTo>
                  <a:lnTo>
                    <a:pt x="172872" y="162745"/>
                  </a:lnTo>
                  <a:lnTo>
                    <a:pt x="160974" y="166555"/>
                  </a:lnTo>
                  <a:lnTo>
                    <a:pt x="161926" y="170363"/>
                  </a:lnTo>
                  <a:lnTo>
                    <a:pt x="173415" y="166555"/>
                  </a:lnTo>
                  <a:lnTo>
                    <a:pt x="180228" y="166555"/>
                  </a:lnTo>
                  <a:lnTo>
                    <a:pt x="180228" y="162745"/>
                  </a:lnTo>
                  <a:close/>
                </a:path>
                <a:path w="258445" h="291464">
                  <a:moveTo>
                    <a:pt x="97050" y="166555"/>
                  </a:moveTo>
                  <a:lnTo>
                    <a:pt x="96574" y="169095"/>
                  </a:lnTo>
                  <a:lnTo>
                    <a:pt x="99245" y="169086"/>
                  </a:lnTo>
                  <a:lnTo>
                    <a:pt x="99707" y="167825"/>
                  </a:lnTo>
                  <a:lnTo>
                    <a:pt x="97050" y="166555"/>
                  </a:lnTo>
                  <a:close/>
                </a:path>
                <a:path w="258445" h="291464">
                  <a:moveTo>
                    <a:pt x="160969" y="166555"/>
                  </a:moveTo>
                  <a:lnTo>
                    <a:pt x="161448" y="169095"/>
                  </a:lnTo>
                  <a:lnTo>
                    <a:pt x="161606" y="169095"/>
                  </a:lnTo>
                  <a:lnTo>
                    <a:pt x="160969" y="166555"/>
                  </a:lnTo>
                  <a:close/>
                </a:path>
                <a:path w="258445" h="291464">
                  <a:moveTo>
                    <a:pt x="99706" y="167825"/>
                  </a:moveTo>
                  <a:lnTo>
                    <a:pt x="99245" y="169086"/>
                  </a:lnTo>
                  <a:lnTo>
                    <a:pt x="99707" y="167825"/>
                  </a:lnTo>
                  <a:close/>
                </a:path>
                <a:path w="258445" h="291464">
                  <a:moveTo>
                    <a:pt x="128989" y="0"/>
                  </a:moveTo>
                  <a:lnTo>
                    <a:pt x="100151" y="5750"/>
                  </a:lnTo>
                  <a:lnTo>
                    <a:pt x="76601" y="21434"/>
                  </a:lnTo>
                  <a:lnTo>
                    <a:pt x="60721" y="44701"/>
                  </a:lnTo>
                  <a:lnTo>
                    <a:pt x="54898" y="73199"/>
                  </a:lnTo>
                  <a:lnTo>
                    <a:pt x="60721" y="101698"/>
                  </a:lnTo>
                  <a:lnTo>
                    <a:pt x="76601" y="124965"/>
                  </a:lnTo>
                  <a:lnTo>
                    <a:pt x="100151" y="140649"/>
                  </a:lnTo>
                  <a:lnTo>
                    <a:pt x="128989" y="146399"/>
                  </a:lnTo>
                  <a:lnTo>
                    <a:pt x="128989" y="143224"/>
                  </a:lnTo>
                  <a:lnTo>
                    <a:pt x="101372" y="137718"/>
                  </a:lnTo>
                  <a:lnTo>
                    <a:pt x="78832" y="122706"/>
                  </a:lnTo>
                  <a:lnTo>
                    <a:pt x="63641" y="100447"/>
                  </a:lnTo>
                  <a:lnTo>
                    <a:pt x="58073" y="73199"/>
                  </a:lnTo>
                  <a:lnTo>
                    <a:pt x="63641" y="45952"/>
                  </a:lnTo>
                  <a:lnTo>
                    <a:pt x="78832" y="23693"/>
                  </a:lnTo>
                  <a:lnTo>
                    <a:pt x="101372" y="8680"/>
                  </a:lnTo>
                  <a:lnTo>
                    <a:pt x="128989" y="3174"/>
                  </a:lnTo>
                  <a:lnTo>
                    <a:pt x="128989" y="0"/>
                  </a:lnTo>
                  <a:close/>
                </a:path>
                <a:path w="258445" h="291464">
                  <a:moveTo>
                    <a:pt x="128989" y="0"/>
                  </a:moveTo>
                  <a:lnTo>
                    <a:pt x="128989" y="3174"/>
                  </a:lnTo>
                  <a:lnTo>
                    <a:pt x="156606" y="8680"/>
                  </a:lnTo>
                  <a:lnTo>
                    <a:pt x="179146" y="23693"/>
                  </a:lnTo>
                  <a:lnTo>
                    <a:pt x="194336" y="45952"/>
                  </a:lnTo>
                  <a:lnTo>
                    <a:pt x="199905" y="73199"/>
                  </a:lnTo>
                  <a:lnTo>
                    <a:pt x="194336" y="100447"/>
                  </a:lnTo>
                  <a:lnTo>
                    <a:pt x="179146" y="122706"/>
                  </a:lnTo>
                  <a:lnTo>
                    <a:pt x="156606" y="137718"/>
                  </a:lnTo>
                  <a:lnTo>
                    <a:pt x="128989" y="143224"/>
                  </a:lnTo>
                  <a:lnTo>
                    <a:pt x="128989" y="146399"/>
                  </a:lnTo>
                  <a:lnTo>
                    <a:pt x="157826" y="140649"/>
                  </a:lnTo>
                  <a:lnTo>
                    <a:pt x="181377" y="124965"/>
                  </a:lnTo>
                  <a:lnTo>
                    <a:pt x="197257" y="101698"/>
                  </a:lnTo>
                  <a:lnTo>
                    <a:pt x="203080" y="73199"/>
                  </a:lnTo>
                  <a:lnTo>
                    <a:pt x="197257" y="44701"/>
                  </a:lnTo>
                  <a:lnTo>
                    <a:pt x="181377" y="21434"/>
                  </a:lnTo>
                  <a:lnTo>
                    <a:pt x="157826" y="5750"/>
                  </a:lnTo>
                  <a:lnTo>
                    <a:pt x="128989" y="0"/>
                  </a:lnTo>
                  <a:close/>
                </a:path>
                <a:path w="258445" h="291464">
                  <a:moveTo>
                    <a:pt x="128989" y="16686"/>
                  </a:moveTo>
                  <a:lnTo>
                    <a:pt x="106771" y="21133"/>
                  </a:lnTo>
                  <a:lnTo>
                    <a:pt x="88591" y="33254"/>
                  </a:lnTo>
                  <a:lnTo>
                    <a:pt x="76314" y="51219"/>
                  </a:lnTo>
                  <a:lnTo>
                    <a:pt x="71807" y="73199"/>
                  </a:lnTo>
                  <a:lnTo>
                    <a:pt x="76314" y="95179"/>
                  </a:lnTo>
                  <a:lnTo>
                    <a:pt x="88591" y="113145"/>
                  </a:lnTo>
                  <a:lnTo>
                    <a:pt x="106771" y="125266"/>
                  </a:lnTo>
                  <a:lnTo>
                    <a:pt x="128989" y="129713"/>
                  </a:lnTo>
                  <a:lnTo>
                    <a:pt x="128989" y="126538"/>
                  </a:lnTo>
                  <a:lnTo>
                    <a:pt x="107992" y="122335"/>
                  </a:lnTo>
                  <a:lnTo>
                    <a:pt x="90822" y="110886"/>
                  </a:lnTo>
                  <a:lnTo>
                    <a:pt x="79234" y="93928"/>
                  </a:lnTo>
                  <a:lnTo>
                    <a:pt x="74982" y="73199"/>
                  </a:lnTo>
                  <a:lnTo>
                    <a:pt x="79234" y="52471"/>
                  </a:lnTo>
                  <a:lnTo>
                    <a:pt x="90822" y="35513"/>
                  </a:lnTo>
                  <a:lnTo>
                    <a:pt x="107992" y="24064"/>
                  </a:lnTo>
                  <a:lnTo>
                    <a:pt x="128989" y="19861"/>
                  </a:lnTo>
                  <a:lnTo>
                    <a:pt x="128989" y="16686"/>
                  </a:lnTo>
                  <a:close/>
                </a:path>
                <a:path w="258445" h="291464">
                  <a:moveTo>
                    <a:pt x="128989" y="16686"/>
                  </a:moveTo>
                  <a:lnTo>
                    <a:pt x="128989" y="19861"/>
                  </a:lnTo>
                  <a:lnTo>
                    <a:pt x="149986" y="24064"/>
                  </a:lnTo>
                  <a:lnTo>
                    <a:pt x="167155" y="35513"/>
                  </a:lnTo>
                  <a:lnTo>
                    <a:pt x="178743" y="52471"/>
                  </a:lnTo>
                  <a:lnTo>
                    <a:pt x="182996" y="73199"/>
                  </a:lnTo>
                  <a:lnTo>
                    <a:pt x="178743" y="93928"/>
                  </a:lnTo>
                  <a:lnTo>
                    <a:pt x="167155" y="110886"/>
                  </a:lnTo>
                  <a:lnTo>
                    <a:pt x="149986" y="122335"/>
                  </a:lnTo>
                  <a:lnTo>
                    <a:pt x="128989" y="126538"/>
                  </a:lnTo>
                  <a:lnTo>
                    <a:pt x="128989" y="129713"/>
                  </a:lnTo>
                  <a:lnTo>
                    <a:pt x="151206" y="125266"/>
                  </a:lnTo>
                  <a:lnTo>
                    <a:pt x="169387" y="113145"/>
                  </a:lnTo>
                  <a:lnTo>
                    <a:pt x="181664" y="95179"/>
                  </a:lnTo>
                  <a:lnTo>
                    <a:pt x="186171" y="73199"/>
                  </a:lnTo>
                  <a:lnTo>
                    <a:pt x="181664" y="51219"/>
                  </a:lnTo>
                  <a:lnTo>
                    <a:pt x="169387" y="33254"/>
                  </a:lnTo>
                  <a:lnTo>
                    <a:pt x="151206" y="21133"/>
                  </a:lnTo>
                  <a:lnTo>
                    <a:pt x="128989" y="16686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88988" y="4015035"/>
              <a:ext cx="495934" cy="561340"/>
            </a:xfrm>
            <a:custGeom>
              <a:avLst/>
              <a:gdLst/>
              <a:ahLst/>
              <a:cxnLst/>
              <a:rect l="l" t="t" r="r" b="b"/>
              <a:pathLst>
                <a:path w="495935" h="561339">
                  <a:moveTo>
                    <a:pt x="247841" y="0"/>
                  </a:moveTo>
                  <a:lnTo>
                    <a:pt x="24895" y="121802"/>
                  </a:lnTo>
                  <a:lnTo>
                    <a:pt x="0" y="165059"/>
                  </a:lnTo>
                  <a:lnTo>
                    <a:pt x="0" y="395909"/>
                  </a:lnTo>
                  <a:lnTo>
                    <a:pt x="24895" y="439166"/>
                  </a:lnTo>
                  <a:lnTo>
                    <a:pt x="222612" y="554169"/>
                  </a:lnTo>
                  <a:lnTo>
                    <a:pt x="247841" y="560968"/>
                  </a:lnTo>
                  <a:lnTo>
                    <a:pt x="260801" y="559268"/>
                  </a:lnTo>
                  <a:lnTo>
                    <a:pt x="470788" y="439166"/>
                  </a:lnTo>
                  <a:lnTo>
                    <a:pt x="495683" y="395909"/>
                  </a:lnTo>
                  <a:lnTo>
                    <a:pt x="495683" y="165059"/>
                  </a:lnTo>
                  <a:lnTo>
                    <a:pt x="470788" y="121802"/>
                  </a:lnTo>
                  <a:lnTo>
                    <a:pt x="273071" y="6799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976288" y="4002335"/>
              <a:ext cx="521334" cy="586740"/>
            </a:xfrm>
            <a:custGeom>
              <a:avLst/>
              <a:gdLst/>
              <a:ahLst/>
              <a:cxnLst/>
              <a:rect l="l" t="t" r="r" b="b"/>
              <a:pathLst>
                <a:path w="521335" h="586739">
                  <a:moveTo>
                    <a:pt x="241695" y="555889"/>
                  </a:moveTo>
                  <a:lnTo>
                    <a:pt x="228928" y="577848"/>
                  </a:lnTo>
                  <a:lnTo>
                    <a:pt x="244303" y="584238"/>
                  </a:lnTo>
                  <a:lnTo>
                    <a:pt x="260541" y="586368"/>
                  </a:lnTo>
                  <a:lnTo>
                    <a:pt x="276779" y="584238"/>
                  </a:lnTo>
                  <a:lnTo>
                    <a:pt x="292154" y="577848"/>
                  </a:lnTo>
                  <a:lnTo>
                    <a:pt x="282339" y="560968"/>
                  </a:lnTo>
                  <a:lnTo>
                    <a:pt x="260541" y="560968"/>
                  </a:lnTo>
                  <a:lnTo>
                    <a:pt x="250860" y="559699"/>
                  </a:lnTo>
                  <a:lnTo>
                    <a:pt x="241695" y="555889"/>
                  </a:lnTo>
                  <a:close/>
                </a:path>
                <a:path w="521335" h="586739">
                  <a:moveTo>
                    <a:pt x="62854" y="451866"/>
                  </a:moveTo>
                  <a:lnTo>
                    <a:pt x="37595" y="451866"/>
                  </a:lnTo>
                  <a:lnTo>
                    <a:pt x="31210" y="462844"/>
                  </a:lnTo>
                  <a:lnTo>
                    <a:pt x="228926" y="577847"/>
                  </a:lnTo>
                  <a:lnTo>
                    <a:pt x="241695" y="555889"/>
                  </a:lnTo>
                  <a:lnTo>
                    <a:pt x="62854" y="451866"/>
                  </a:lnTo>
                  <a:close/>
                </a:path>
                <a:path w="521335" h="586739">
                  <a:moveTo>
                    <a:pt x="477101" y="440889"/>
                  </a:moveTo>
                  <a:lnTo>
                    <a:pt x="279389" y="555891"/>
                  </a:lnTo>
                  <a:lnTo>
                    <a:pt x="292156" y="577847"/>
                  </a:lnTo>
                  <a:lnTo>
                    <a:pt x="489873" y="462843"/>
                  </a:lnTo>
                  <a:lnTo>
                    <a:pt x="477101" y="440889"/>
                  </a:lnTo>
                  <a:close/>
                </a:path>
                <a:path w="521335" h="586739">
                  <a:moveTo>
                    <a:pt x="285771" y="566869"/>
                  </a:moveTo>
                  <a:close/>
                </a:path>
                <a:path w="521335" h="586739">
                  <a:moveTo>
                    <a:pt x="279388" y="555889"/>
                  </a:moveTo>
                  <a:lnTo>
                    <a:pt x="270222" y="559699"/>
                  </a:lnTo>
                  <a:lnTo>
                    <a:pt x="260541" y="560968"/>
                  </a:lnTo>
                  <a:lnTo>
                    <a:pt x="282339" y="560968"/>
                  </a:lnTo>
                  <a:lnTo>
                    <a:pt x="279388" y="555889"/>
                  </a:lnTo>
                  <a:close/>
                </a:path>
                <a:path w="521335" h="586739">
                  <a:moveTo>
                    <a:pt x="31208" y="123525"/>
                  </a:moveTo>
                  <a:lnTo>
                    <a:pt x="18184" y="133597"/>
                  </a:lnTo>
                  <a:lnTo>
                    <a:pt x="8361" y="146476"/>
                  </a:lnTo>
                  <a:lnTo>
                    <a:pt x="2160" y="161438"/>
                  </a:lnTo>
                  <a:lnTo>
                    <a:pt x="0" y="177759"/>
                  </a:lnTo>
                  <a:lnTo>
                    <a:pt x="0" y="408609"/>
                  </a:lnTo>
                  <a:lnTo>
                    <a:pt x="2160" y="424930"/>
                  </a:lnTo>
                  <a:lnTo>
                    <a:pt x="8361" y="439891"/>
                  </a:lnTo>
                  <a:lnTo>
                    <a:pt x="18184" y="452771"/>
                  </a:lnTo>
                  <a:lnTo>
                    <a:pt x="31208" y="462843"/>
                  </a:lnTo>
                  <a:lnTo>
                    <a:pt x="43981" y="440888"/>
                  </a:lnTo>
                  <a:lnTo>
                    <a:pt x="36223" y="434889"/>
                  </a:lnTo>
                  <a:lnTo>
                    <a:pt x="30375" y="427221"/>
                  </a:lnTo>
                  <a:lnTo>
                    <a:pt x="26685" y="418317"/>
                  </a:lnTo>
                  <a:lnTo>
                    <a:pt x="25400" y="408609"/>
                  </a:lnTo>
                  <a:lnTo>
                    <a:pt x="25400" y="177759"/>
                  </a:lnTo>
                  <a:lnTo>
                    <a:pt x="26685" y="168051"/>
                  </a:lnTo>
                  <a:lnTo>
                    <a:pt x="30375" y="159147"/>
                  </a:lnTo>
                  <a:lnTo>
                    <a:pt x="36223" y="151479"/>
                  </a:lnTo>
                  <a:lnTo>
                    <a:pt x="43981" y="145480"/>
                  </a:lnTo>
                  <a:lnTo>
                    <a:pt x="31208" y="123525"/>
                  </a:lnTo>
                  <a:close/>
                </a:path>
                <a:path w="521335" h="586739">
                  <a:moveTo>
                    <a:pt x="511961" y="440888"/>
                  </a:moveTo>
                  <a:lnTo>
                    <a:pt x="477102" y="440888"/>
                  </a:lnTo>
                  <a:lnTo>
                    <a:pt x="489874" y="462843"/>
                  </a:lnTo>
                  <a:lnTo>
                    <a:pt x="502899" y="452771"/>
                  </a:lnTo>
                  <a:lnTo>
                    <a:pt x="511961" y="440888"/>
                  </a:lnTo>
                  <a:close/>
                </a:path>
                <a:path w="521335" h="586739">
                  <a:moveTo>
                    <a:pt x="483488" y="451866"/>
                  </a:moveTo>
                  <a:close/>
                </a:path>
                <a:path w="521335" h="586739">
                  <a:moveTo>
                    <a:pt x="43982" y="440889"/>
                  </a:moveTo>
                  <a:lnTo>
                    <a:pt x="37554" y="451937"/>
                  </a:lnTo>
                  <a:lnTo>
                    <a:pt x="62854" y="451866"/>
                  </a:lnTo>
                  <a:lnTo>
                    <a:pt x="43982" y="440889"/>
                  </a:lnTo>
                  <a:close/>
                </a:path>
                <a:path w="521335" h="586739">
                  <a:moveTo>
                    <a:pt x="43980" y="440888"/>
                  </a:moveTo>
                  <a:lnTo>
                    <a:pt x="37595" y="451866"/>
                  </a:lnTo>
                  <a:lnTo>
                    <a:pt x="43982" y="440889"/>
                  </a:lnTo>
                  <a:close/>
                </a:path>
                <a:path w="521335" h="586739">
                  <a:moveTo>
                    <a:pt x="43981" y="440888"/>
                  </a:moveTo>
                  <a:close/>
                </a:path>
                <a:path w="521335" h="586739">
                  <a:moveTo>
                    <a:pt x="489874" y="123525"/>
                  </a:moveTo>
                  <a:lnTo>
                    <a:pt x="477102" y="145480"/>
                  </a:lnTo>
                  <a:lnTo>
                    <a:pt x="484859" y="151479"/>
                  </a:lnTo>
                  <a:lnTo>
                    <a:pt x="490707" y="159147"/>
                  </a:lnTo>
                  <a:lnTo>
                    <a:pt x="494398" y="168051"/>
                  </a:lnTo>
                  <a:lnTo>
                    <a:pt x="495683" y="177759"/>
                  </a:lnTo>
                  <a:lnTo>
                    <a:pt x="495683" y="408609"/>
                  </a:lnTo>
                  <a:lnTo>
                    <a:pt x="494398" y="418317"/>
                  </a:lnTo>
                  <a:lnTo>
                    <a:pt x="490707" y="427221"/>
                  </a:lnTo>
                  <a:lnTo>
                    <a:pt x="484859" y="434889"/>
                  </a:lnTo>
                  <a:lnTo>
                    <a:pt x="477101" y="440889"/>
                  </a:lnTo>
                  <a:lnTo>
                    <a:pt x="511961" y="440888"/>
                  </a:lnTo>
                  <a:lnTo>
                    <a:pt x="512721" y="439891"/>
                  </a:lnTo>
                  <a:lnTo>
                    <a:pt x="518923" y="424930"/>
                  </a:lnTo>
                  <a:lnTo>
                    <a:pt x="521083" y="408609"/>
                  </a:lnTo>
                  <a:lnTo>
                    <a:pt x="521083" y="177759"/>
                  </a:lnTo>
                  <a:lnTo>
                    <a:pt x="518923" y="161438"/>
                  </a:lnTo>
                  <a:lnTo>
                    <a:pt x="512721" y="146476"/>
                  </a:lnTo>
                  <a:lnTo>
                    <a:pt x="502899" y="133597"/>
                  </a:lnTo>
                  <a:lnTo>
                    <a:pt x="489874" y="123525"/>
                  </a:lnTo>
                  <a:close/>
                </a:path>
                <a:path w="521335" h="586739">
                  <a:moveTo>
                    <a:pt x="477101" y="145479"/>
                  </a:moveTo>
                  <a:close/>
                </a:path>
                <a:path w="521335" h="586739">
                  <a:moveTo>
                    <a:pt x="292156" y="8521"/>
                  </a:moveTo>
                  <a:lnTo>
                    <a:pt x="279388" y="30479"/>
                  </a:lnTo>
                  <a:lnTo>
                    <a:pt x="477101" y="145479"/>
                  </a:lnTo>
                  <a:lnTo>
                    <a:pt x="489873" y="123524"/>
                  </a:lnTo>
                  <a:lnTo>
                    <a:pt x="292156" y="8521"/>
                  </a:lnTo>
                  <a:close/>
                </a:path>
                <a:path w="521335" h="586739">
                  <a:moveTo>
                    <a:pt x="228926" y="8521"/>
                  </a:moveTo>
                  <a:lnTo>
                    <a:pt x="31210" y="123525"/>
                  </a:lnTo>
                  <a:lnTo>
                    <a:pt x="43982" y="145479"/>
                  </a:lnTo>
                  <a:lnTo>
                    <a:pt x="241694" y="30477"/>
                  </a:lnTo>
                  <a:lnTo>
                    <a:pt x="228926" y="8521"/>
                  </a:lnTo>
                  <a:close/>
                </a:path>
                <a:path w="521335" h="586739">
                  <a:moveTo>
                    <a:pt x="260541" y="0"/>
                  </a:moveTo>
                  <a:lnTo>
                    <a:pt x="244303" y="2130"/>
                  </a:lnTo>
                  <a:lnTo>
                    <a:pt x="228928" y="8520"/>
                  </a:lnTo>
                  <a:lnTo>
                    <a:pt x="241698" y="30477"/>
                  </a:lnTo>
                  <a:lnTo>
                    <a:pt x="250860" y="26669"/>
                  </a:lnTo>
                  <a:lnTo>
                    <a:pt x="260541" y="25400"/>
                  </a:lnTo>
                  <a:lnTo>
                    <a:pt x="282339" y="25400"/>
                  </a:lnTo>
                  <a:lnTo>
                    <a:pt x="292154" y="8520"/>
                  </a:lnTo>
                  <a:lnTo>
                    <a:pt x="276779" y="2130"/>
                  </a:lnTo>
                  <a:lnTo>
                    <a:pt x="260541" y="0"/>
                  </a:lnTo>
                  <a:close/>
                </a:path>
                <a:path w="521335" h="586739">
                  <a:moveTo>
                    <a:pt x="282339" y="25400"/>
                  </a:moveTo>
                  <a:lnTo>
                    <a:pt x="260541" y="25400"/>
                  </a:lnTo>
                  <a:lnTo>
                    <a:pt x="270222" y="26669"/>
                  </a:lnTo>
                  <a:lnTo>
                    <a:pt x="279388" y="30479"/>
                  </a:lnTo>
                  <a:lnTo>
                    <a:pt x="282339" y="25400"/>
                  </a:lnTo>
                  <a:close/>
                </a:path>
                <a:path w="521335" h="586739">
                  <a:moveTo>
                    <a:pt x="235312" y="19499"/>
                  </a:moveTo>
                  <a:lnTo>
                    <a:pt x="241697" y="30477"/>
                  </a:lnTo>
                  <a:lnTo>
                    <a:pt x="235312" y="19499"/>
                  </a:lnTo>
                  <a:close/>
                </a:path>
                <a:path w="521335" h="586739">
                  <a:moveTo>
                    <a:pt x="235278" y="19441"/>
                  </a:moveTo>
                  <a:close/>
                </a:path>
                <a:path w="521335" h="586739">
                  <a:moveTo>
                    <a:pt x="235308" y="194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0736" y="4205634"/>
              <a:ext cx="157728" cy="1797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559" y="1443781"/>
              <a:ext cx="521083" cy="5863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2337" y="2890589"/>
              <a:ext cx="3732847" cy="26915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6255" y="3618557"/>
              <a:ext cx="521083" cy="5863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6582" y="6110386"/>
              <a:ext cx="521083" cy="58638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53012" y="2415033"/>
              <a:ext cx="1728186" cy="2875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050581" y="2172245"/>
              <a:ext cx="449580" cy="146685"/>
            </a:xfrm>
            <a:custGeom>
              <a:avLst/>
              <a:gdLst/>
              <a:ahLst/>
              <a:cxnLst/>
              <a:rect l="l" t="t" r="r" b="b"/>
              <a:pathLst>
                <a:path w="449579" h="146685">
                  <a:moveTo>
                    <a:pt x="81804" y="400"/>
                  </a:moveTo>
                  <a:lnTo>
                    <a:pt x="55137" y="400"/>
                  </a:lnTo>
                  <a:lnTo>
                    <a:pt x="0" y="143169"/>
                  </a:lnTo>
                  <a:lnTo>
                    <a:pt x="25864" y="143169"/>
                  </a:lnTo>
                  <a:lnTo>
                    <a:pt x="39899" y="105324"/>
                  </a:lnTo>
                  <a:lnTo>
                    <a:pt x="122326" y="105324"/>
                  </a:lnTo>
                  <a:lnTo>
                    <a:pt x="115057" y="86502"/>
                  </a:lnTo>
                  <a:lnTo>
                    <a:pt x="46316" y="86502"/>
                  </a:lnTo>
                  <a:lnTo>
                    <a:pt x="68571" y="26431"/>
                  </a:lnTo>
                  <a:lnTo>
                    <a:pt x="91857" y="26431"/>
                  </a:lnTo>
                  <a:lnTo>
                    <a:pt x="81804" y="400"/>
                  </a:lnTo>
                  <a:close/>
                </a:path>
                <a:path w="449579" h="146685">
                  <a:moveTo>
                    <a:pt x="122326" y="105324"/>
                  </a:moveTo>
                  <a:lnTo>
                    <a:pt x="96441" y="105324"/>
                  </a:lnTo>
                  <a:lnTo>
                    <a:pt x="110075" y="143169"/>
                  </a:lnTo>
                  <a:lnTo>
                    <a:pt x="136942" y="143169"/>
                  </a:lnTo>
                  <a:lnTo>
                    <a:pt x="122326" y="105324"/>
                  </a:lnTo>
                  <a:close/>
                </a:path>
                <a:path w="449579" h="146685">
                  <a:moveTo>
                    <a:pt x="91857" y="26431"/>
                  </a:moveTo>
                  <a:lnTo>
                    <a:pt x="68571" y="26431"/>
                  </a:lnTo>
                  <a:lnTo>
                    <a:pt x="89824" y="86502"/>
                  </a:lnTo>
                  <a:lnTo>
                    <a:pt x="115057" y="86502"/>
                  </a:lnTo>
                  <a:lnTo>
                    <a:pt x="91857" y="26431"/>
                  </a:lnTo>
                  <a:close/>
                </a:path>
                <a:path w="449579" h="146685">
                  <a:moveTo>
                    <a:pt x="170827" y="600"/>
                  </a:moveTo>
                  <a:lnTo>
                    <a:pt x="148170" y="600"/>
                  </a:lnTo>
                  <a:lnTo>
                    <a:pt x="148170" y="143169"/>
                  </a:lnTo>
                  <a:lnTo>
                    <a:pt x="170827" y="143169"/>
                  </a:lnTo>
                  <a:lnTo>
                    <a:pt x="170827" y="600"/>
                  </a:lnTo>
                  <a:close/>
                </a:path>
                <a:path w="449579" h="146685">
                  <a:moveTo>
                    <a:pt x="219187" y="0"/>
                  </a:moveTo>
                  <a:lnTo>
                    <a:pt x="196329" y="0"/>
                  </a:lnTo>
                  <a:lnTo>
                    <a:pt x="196329" y="22426"/>
                  </a:lnTo>
                  <a:lnTo>
                    <a:pt x="219187" y="22426"/>
                  </a:lnTo>
                  <a:lnTo>
                    <a:pt x="219187" y="0"/>
                  </a:lnTo>
                  <a:close/>
                </a:path>
                <a:path w="449579" h="146685">
                  <a:moveTo>
                    <a:pt x="219187" y="39847"/>
                  </a:moveTo>
                  <a:lnTo>
                    <a:pt x="196329" y="39847"/>
                  </a:lnTo>
                  <a:lnTo>
                    <a:pt x="196329" y="143169"/>
                  </a:lnTo>
                  <a:lnTo>
                    <a:pt x="219187" y="143169"/>
                  </a:lnTo>
                  <a:lnTo>
                    <a:pt x="219187" y="39847"/>
                  </a:lnTo>
                  <a:close/>
                </a:path>
                <a:path w="449579" h="146685">
                  <a:moveTo>
                    <a:pt x="291011" y="36643"/>
                  </a:moveTo>
                  <a:lnTo>
                    <a:pt x="253316" y="51861"/>
                  </a:lnTo>
                  <a:lnTo>
                    <a:pt x="239482" y="92509"/>
                  </a:lnTo>
                  <a:lnTo>
                    <a:pt x="240346" y="103925"/>
                  </a:lnTo>
                  <a:lnTo>
                    <a:pt x="260804" y="137578"/>
                  </a:lnTo>
                  <a:lnTo>
                    <a:pt x="290409" y="145772"/>
                  </a:lnTo>
                  <a:lnTo>
                    <a:pt x="299654" y="145090"/>
                  </a:lnTo>
                  <a:lnTo>
                    <a:pt x="328803" y="127751"/>
                  </a:lnTo>
                  <a:lnTo>
                    <a:pt x="281587" y="127751"/>
                  </a:lnTo>
                  <a:lnTo>
                    <a:pt x="274770" y="124547"/>
                  </a:lnTo>
                  <a:lnTo>
                    <a:pt x="262740" y="91307"/>
                  </a:lnTo>
                  <a:lnTo>
                    <a:pt x="263197" y="83198"/>
                  </a:lnTo>
                  <a:lnTo>
                    <a:pt x="282389" y="54264"/>
                  </a:lnTo>
                  <a:lnTo>
                    <a:pt x="329625" y="54264"/>
                  </a:lnTo>
                  <a:lnTo>
                    <a:pt x="328301" y="52214"/>
                  </a:lnTo>
                  <a:lnTo>
                    <a:pt x="322890" y="46655"/>
                  </a:lnTo>
                  <a:lnTo>
                    <a:pt x="316386" y="42303"/>
                  </a:lnTo>
                  <a:lnTo>
                    <a:pt x="308905" y="39171"/>
                  </a:lnTo>
                  <a:lnTo>
                    <a:pt x="300447" y="37278"/>
                  </a:lnTo>
                  <a:lnTo>
                    <a:pt x="291011" y="36643"/>
                  </a:lnTo>
                  <a:close/>
                </a:path>
                <a:path w="449579" h="146685">
                  <a:moveTo>
                    <a:pt x="337928" y="104123"/>
                  </a:moveTo>
                  <a:lnTo>
                    <a:pt x="315472" y="104123"/>
                  </a:lnTo>
                  <a:lnTo>
                    <a:pt x="314269" y="111732"/>
                  </a:lnTo>
                  <a:lnTo>
                    <a:pt x="311462" y="117739"/>
                  </a:lnTo>
                  <a:lnTo>
                    <a:pt x="302640" y="125748"/>
                  </a:lnTo>
                  <a:lnTo>
                    <a:pt x="297226" y="127751"/>
                  </a:lnTo>
                  <a:lnTo>
                    <a:pt x="328803" y="127751"/>
                  </a:lnTo>
                  <a:lnTo>
                    <a:pt x="332865" y="121293"/>
                  </a:lnTo>
                  <a:lnTo>
                    <a:pt x="336054" y="113215"/>
                  </a:lnTo>
                  <a:lnTo>
                    <a:pt x="337928" y="104123"/>
                  </a:lnTo>
                  <a:close/>
                </a:path>
                <a:path w="449579" h="146685">
                  <a:moveTo>
                    <a:pt x="329625" y="54264"/>
                  </a:moveTo>
                  <a:lnTo>
                    <a:pt x="297226" y="54264"/>
                  </a:lnTo>
                  <a:lnTo>
                    <a:pt x="302439" y="56066"/>
                  </a:lnTo>
                  <a:lnTo>
                    <a:pt x="306449" y="59470"/>
                  </a:lnTo>
                  <a:lnTo>
                    <a:pt x="310459" y="63074"/>
                  </a:lnTo>
                  <a:lnTo>
                    <a:pt x="313066" y="68080"/>
                  </a:lnTo>
                  <a:lnTo>
                    <a:pt x="314469" y="74488"/>
                  </a:lnTo>
                  <a:lnTo>
                    <a:pt x="337126" y="74488"/>
                  </a:lnTo>
                  <a:lnTo>
                    <a:pt x="335437" y="66112"/>
                  </a:lnTo>
                  <a:lnTo>
                    <a:pt x="332489" y="58694"/>
                  </a:lnTo>
                  <a:lnTo>
                    <a:pt x="329625" y="54264"/>
                  </a:lnTo>
                  <a:close/>
                </a:path>
                <a:path w="449579" h="146685">
                  <a:moveTo>
                    <a:pt x="400417" y="36843"/>
                  </a:moveTo>
                  <a:lnTo>
                    <a:pt x="364327" y="52662"/>
                  </a:lnTo>
                  <a:lnTo>
                    <a:pt x="350292" y="92709"/>
                  </a:lnTo>
                  <a:lnTo>
                    <a:pt x="351125" y="104044"/>
                  </a:lnTo>
                  <a:lnTo>
                    <a:pt x="371445" y="138125"/>
                  </a:lnTo>
                  <a:lnTo>
                    <a:pt x="401219" y="146573"/>
                  </a:lnTo>
                  <a:lnTo>
                    <a:pt x="409672" y="146003"/>
                  </a:lnTo>
                  <a:lnTo>
                    <a:pt x="439035" y="129753"/>
                  </a:lnTo>
                  <a:lnTo>
                    <a:pt x="392798" y="129753"/>
                  </a:lnTo>
                  <a:lnTo>
                    <a:pt x="385781" y="126950"/>
                  </a:lnTo>
                  <a:lnTo>
                    <a:pt x="373149" y="97114"/>
                  </a:lnTo>
                  <a:lnTo>
                    <a:pt x="449540" y="97114"/>
                  </a:lnTo>
                  <a:lnTo>
                    <a:pt x="449540" y="94711"/>
                  </a:lnTo>
                  <a:lnTo>
                    <a:pt x="448713" y="82056"/>
                  </a:lnTo>
                  <a:lnTo>
                    <a:pt x="448678" y="81896"/>
                  </a:lnTo>
                  <a:lnTo>
                    <a:pt x="373550" y="81896"/>
                  </a:lnTo>
                  <a:lnTo>
                    <a:pt x="374553" y="72886"/>
                  </a:lnTo>
                  <a:lnTo>
                    <a:pt x="377360" y="65877"/>
                  </a:lnTo>
                  <a:lnTo>
                    <a:pt x="386583" y="56266"/>
                  </a:lnTo>
                  <a:lnTo>
                    <a:pt x="392598" y="53863"/>
                  </a:lnTo>
                  <a:lnTo>
                    <a:pt x="437263" y="53863"/>
                  </a:lnTo>
                  <a:lnTo>
                    <a:pt x="436307" y="52461"/>
                  </a:lnTo>
                  <a:lnTo>
                    <a:pt x="429092" y="45628"/>
                  </a:lnTo>
                  <a:lnTo>
                    <a:pt x="420693" y="40748"/>
                  </a:lnTo>
                  <a:lnTo>
                    <a:pt x="411128" y="37819"/>
                  </a:lnTo>
                  <a:lnTo>
                    <a:pt x="400417" y="36843"/>
                  </a:lnTo>
                  <a:close/>
                </a:path>
                <a:path w="449579" h="146685">
                  <a:moveTo>
                    <a:pt x="448137" y="110931"/>
                  </a:moveTo>
                  <a:lnTo>
                    <a:pt x="426282" y="110931"/>
                  </a:lnTo>
                  <a:lnTo>
                    <a:pt x="423876" y="117539"/>
                  </a:lnTo>
                  <a:lnTo>
                    <a:pt x="420869" y="122344"/>
                  </a:lnTo>
                  <a:lnTo>
                    <a:pt x="412849" y="128351"/>
                  </a:lnTo>
                  <a:lnTo>
                    <a:pt x="407836" y="129753"/>
                  </a:lnTo>
                  <a:lnTo>
                    <a:pt x="439035" y="129753"/>
                  </a:lnTo>
                  <a:lnTo>
                    <a:pt x="441996" y="125923"/>
                  </a:lnTo>
                  <a:lnTo>
                    <a:pt x="445621" y="118887"/>
                  </a:lnTo>
                  <a:lnTo>
                    <a:pt x="448137" y="110931"/>
                  </a:lnTo>
                  <a:close/>
                </a:path>
                <a:path w="449579" h="146685">
                  <a:moveTo>
                    <a:pt x="437263" y="53863"/>
                  </a:moveTo>
                  <a:lnTo>
                    <a:pt x="407635" y="53863"/>
                  </a:lnTo>
                  <a:lnTo>
                    <a:pt x="413650" y="56466"/>
                  </a:lnTo>
                  <a:lnTo>
                    <a:pt x="423274" y="66478"/>
                  </a:lnTo>
                  <a:lnTo>
                    <a:pt x="425881" y="73286"/>
                  </a:lnTo>
                  <a:lnTo>
                    <a:pt x="426683" y="81896"/>
                  </a:lnTo>
                  <a:lnTo>
                    <a:pt x="448678" y="81896"/>
                  </a:lnTo>
                  <a:lnTo>
                    <a:pt x="446232" y="70808"/>
                  </a:lnTo>
                  <a:lnTo>
                    <a:pt x="442097" y="60950"/>
                  </a:lnTo>
                  <a:lnTo>
                    <a:pt x="437263" y="53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3160" y="3271043"/>
              <a:ext cx="3390415" cy="4635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755" y="1112080"/>
              <a:ext cx="1582450" cy="125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6794500"/>
            <a:ext cx="10693400" cy="762000"/>
          </a:xfrm>
          <a:custGeom>
            <a:avLst/>
            <a:gdLst/>
            <a:ahLst/>
            <a:cxnLst/>
            <a:rect l="l" t="t" r="r" b="b"/>
            <a:pathLst>
              <a:path w="10693400" h="762000">
                <a:moveTo>
                  <a:pt x="0" y="762000"/>
                </a:moveTo>
                <a:lnTo>
                  <a:pt x="10693400" y="762000"/>
                </a:lnTo>
                <a:lnTo>
                  <a:pt x="10693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795000" cy="7658100"/>
            <a:chOff x="0" y="0"/>
            <a:chExt cx="10795000" cy="7658100"/>
          </a:xfrm>
        </p:grpSpPr>
        <p:sp>
          <p:nvSpPr>
            <p:cNvPr id="4" name="object 4"/>
            <p:cNvSpPr/>
            <p:nvPr/>
          </p:nvSpPr>
          <p:spPr>
            <a:xfrm>
              <a:off x="50800" y="12"/>
              <a:ext cx="10693400" cy="6794500"/>
            </a:xfrm>
            <a:custGeom>
              <a:avLst/>
              <a:gdLst/>
              <a:ahLst/>
              <a:cxnLst/>
              <a:rect l="l" t="t" r="r" b="b"/>
              <a:pathLst>
                <a:path w="10693400" h="6794500">
                  <a:moveTo>
                    <a:pt x="10693400" y="0"/>
                  </a:moveTo>
                  <a:lnTo>
                    <a:pt x="0" y="0"/>
                  </a:lnTo>
                  <a:lnTo>
                    <a:pt x="0" y="774687"/>
                  </a:lnTo>
                  <a:lnTo>
                    <a:pt x="0" y="6794487"/>
                  </a:lnTo>
                  <a:lnTo>
                    <a:pt x="10693400" y="6794487"/>
                  </a:lnTo>
                  <a:lnTo>
                    <a:pt x="10693400" y="774687"/>
                  </a:lnTo>
                  <a:lnTo>
                    <a:pt x="1069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9257" y="1114226"/>
              <a:ext cx="786838" cy="97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04" y="3057661"/>
              <a:ext cx="1847601" cy="1961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47403" y="3196018"/>
              <a:ext cx="1085850" cy="1177290"/>
            </a:xfrm>
            <a:custGeom>
              <a:avLst/>
              <a:gdLst/>
              <a:ahLst/>
              <a:cxnLst/>
              <a:rect l="l" t="t" r="r" b="b"/>
              <a:pathLst>
                <a:path w="1085850" h="1177289">
                  <a:moveTo>
                    <a:pt x="1085596" y="408203"/>
                  </a:moveTo>
                  <a:lnTo>
                    <a:pt x="1080503" y="360159"/>
                  </a:lnTo>
                  <a:lnTo>
                    <a:pt x="1065720" y="314972"/>
                  </a:lnTo>
                  <a:lnTo>
                    <a:pt x="1042047" y="274027"/>
                  </a:lnTo>
                  <a:lnTo>
                    <a:pt x="1010285" y="238683"/>
                  </a:lnTo>
                  <a:lnTo>
                    <a:pt x="971207" y="210299"/>
                  </a:lnTo>
                  <a:lnTo>
                    <a:pt x="656539" y="29184"/>
                  </a:lnTo>
                  <a:lnTo>
                    <a:pt x="612597" y="9728"/>
                  </a:lnTo>
                  <a:lnTo>
                    <a:pt x="566318" y="0"/>
                  </a:lnTo>
                  <a:lnTo>
                    <a:pt x="519277" y="0"/>
                  </a:lnTo>
                  <a:lnTo>
                    <a:pt x="472998" y="9728"/>
                  </a:lnTo>
                  <a:lnTo>
                    <a:pt x="429056" y="29184"/>
                  </a:lnTo>
                  <a:lnTo>
                    <a:pt x="114388" y="210299"/>
                  </a:lnTo>
                  <a:lnTo>
                    <a:pt x="75311" y="238683"/>
                  </a:lnTo>
                  <a:lnTo>
                    <a:pt x="43548" y="274027"/>
                  </a:lnTo>
                  <a:lnTo>
                    <a:pt x="19875" y="314972"/>
                  </a:lnTo>
                  <a:lnTo>
                    <a:pt x="5092" y="360159"/>
                  </a:lnTo>
                  <a:lnTo>
                    <a:pt x="0" y="408203"/>
                  </a:lnTo>
                  <a:lnTo>
                    <a:pt x="0" y="768959"/>
                  </a:lnTo>
                  <a:lnTo>
                    <a:pt x="5092" y="817003"/>
                  </a:lnTo>
                  <a:lnTo>
                    <a:pt x="19875" y="862190"/>
                  </a:lnTo>
                  <a:lnTo>
                    <a:pt x="43548" y="903135"/>
                  </a:lnTo>
                  <a:lnTo>
                    <a:pt x="75311" y="938479"/>
                  </a:lnTo>
                  <a:lnTo>
                    <a:pt x="114388" y="966863"/>
                  </a:lnTo>
                  <a:lnTo>
                    <a:pt x="429056" y="1147978"/>
                  </a:lnTo>
                  <a:lnTo>
                    <a:pt x="472998" y="1167447"/>
                  </a:lnTo>
                  <a:lnTo>
                    <a:pt x="519277" y="1177163"/>
                  </a:lnTo>
                  <a:lnTo>
                    <a:pt x="566318" y="1177163"/>
                  </a:lnTo>
                  <a:lnTo>
                    <a:pt x="612597" y="1167434"/>
                  </a:lnTo>
                  <a:lnTo>
                    <a:pt x="656539" y="1147978"/>
                  </a:lnTo>
                  <a:lnTo>
                    <a:pt x="971207" y="966863"/>
                  </a:lnTo>
                  <a:lnTo>
                    <a:pt x="982573" y="958608"/>
                  </a:lnTo>
                  <a:lnTo>
                    <a:pt x="993940" y="950353"/>
                  </a:lnTo>
                  <a:lnTo>
                    <a:pt x="1042047" y="903135"/>
                  </a:lnTo>
                  <a:lnTo>
                    <a:pt x="1065720" y="862190"/>
                  </a:lnTo>
                  <a:lnTo>
                    <a:pt x="1080503" y="817003"/>
                  </a:lnTo>
                  <a:lnTo>
                    <a:pt x="1085596" y="768959"/>
                  </a:lnTo>
                  <a:lnTo>
                    <a:pt x="1085596" y="408203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493" y="3057661"/>
              <a:ext cx="1847601" cy="19618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394" y="0"/>
              <a:ext cx="9453796" cy="7658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9680236" y="7635471"/>
                  </a:moveTo>
                  <a:lnTo>
                    <a:pt x="9673174" y="7658100"/>
                  </a:lnTo>
                  <a:lnTo>
                    <a:pt x="9699761" y="7658100"/>
                  </a:lnTo>
                  <a:lnTo>
                    <a:pt x="9704772" y="7642040"/>
                  </a:lnTo>
                  <a:lnTo>
                    <a:pt x="9680236" y="7635471"/>
                  </a:lnTo>
                  <a:close/>
                </a:path>
                <a:path w="10795000" h="7658100">
                  <a:moveTo>
                    <a:pt x="10795000" y="3471825"/>
                  </a:moveTo>
                  <a:lnTo>
                    <a:pt x="9680236" y="7635471"/>
                  </a:lnTo>
                  <a:lnTo>
                    <a:pt x="9704772" y="7642040"/>
                  </a:lnTo>
                  <a:lnTo>
                    <a:pt x="10795000" y="3570036"/>
                  </a:lnTo>
                  <a:lnTo>
                    <a:pt x="10795000" y="3471825"/>
                  </a:lnTo>
                  <a:close/>
                </a:path>
                <a:path w="10795000" h="7658100">
                  <a:moveTo>
                    <a:pt x="8892254" y="0"/>
                  </a:moveTo>
                  <a:lnTo>
                    <a:pt x="8856300" y="0"/>
                  </a:lnTo>
                  <a:lnTo>
                    <a:pt x="10795000" y="1935049"/>
                  </a:lnTo>
                  <a:lnTo>
                    <a:pt x="10795000" y="1899163"/>
                  </a:lnTo>
                  <a:lnTo>
                    <a:pt x="8892254" y="0"/>
                  </a:lnTo>
                  <a:close/>
                </a:path>
                <a:path w="10795000" h="7658100">
                  <a:moveTo>
                    <a:pt x="0" y="5628638"/>
                  </a:moveTo>
                  <a:lnTo>
                    <a:pt x="0" y="5664525"/>
                  </a:lnTo>
                  <a:lnTo>
                    <a:pt x="1997321" y="7658100"/>
                  </a:lnTo>
                  <a:lnTo>
                    <a:pt x="2033276" y="7658100"/>
                  </a:lnTo>
                  <a:lnTo>
                    <a:pt x="0" y="5628638"/>
                  </a:lnTo>
                  <a:close/>
                </a:path>
                <a:path w="10795000" h="7658100">
                  <a:moveTo>
                    <a:pt x="1102597" y="0"/>
                  </a:moveTo>
                  <a:lnTo>
                    <a:pt x="1076303" y="0"/>
                  </a:lnTo>
                  <a:lnTo>
                    <a:pt x="0" y="4020002"/>
                  </a:lnTo>
                  <a:lnTo>
                    <a:pt x="0" y="4118213"/>
                  </a:lnTo>
                  <a:lnTo>
                    <a:pt x="1102597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0795000" cy="7658100"/>
            </a:xfrm>
            <a:custGeom>
              <a:avLst/>
              <a:gdLst/>
              <a:ahLst/>
              <a:cxnLst/>
              <a:rect l="l" t="t" r="r" b="b"/>
              <a:pathLst>
                <a:path w="10795000" h="7658100">
                  <a:moveTo>
                    <a:pt x="10519745" y="0"/>
                  </a:moveTo>
                  <a:lnTo>
                    <a:pt x="10501767" y="0"/>
                  </a:lnTo>
                  <a:lnTo>
                    <a:pt x="10795000" y="292679"/>
                  </a:lnTo>
                  <a:lnTo>
                    <a:pt x="10795000" y="274735"/>
                  </a:lnTo>
                  <a:lnTo>
                    <a:pt x="10519745" y="0"/>
                  </a:lnTo>
                  <a:close/>
                </a:path>
                <a:path w="10795000" h="7658100">
                  <a:moveTo>
                    <a:pt x="0" y="7271045"/>
                  </a:moveTo>
                  <a:lnTo>
                    <a:pt x="0" y="7288989"/>
                  </a:lnTo>
                  <a:lnTo>
                    <a:pt x="369804" y="7658100"/>
                  </a:lnTo>
                  <a:lnTo>
                    <a:pt x="387782" y="7658100"/>
                  </a:lnTo>
                  <a:lnTo>
                    <a:pt x="0" y="7271045"/>
                  </a:lnTo>
                  <a:close/>
                </a:path>
              </a:pathLst>
            </a:custGeom>
            <a:solidFill>
              <a:srgbClr val="70707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356000" y="2188120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9632" y="4962326"/>
              <a:ext cx="1534752" cy="166334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43300" y="2175420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62814" y="452794"/>
                  </a:moveTo>
                  <a:lnTo>
                    <a:pt x="37595" y="452794"/>
                  </a:lnTo>
                  <a:lnTo>
                    <a:pt x="31199" y="463766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62814" y="452794"/>
                  </a:lnTo>
                  <a:close/>
                </a:path>
                <a:path w="521335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5" h="588010">
                  <a:moveTo>
                    <a:pt x="241705" y="557066"/>
                  </a:moveTo>
                  <a:lnTo>
                    <a:pt x="235311" y="568040"/>
                  </a:lnTo>
                  <a:lnTo>
                    <a:pt x="241707" y="557068"/>
                  </a:lnTo>
                  <a:close/>
                </a:path>
                <a:path w="521335" h="588010">
                  <a:moveTo>
                    <a:pt x="279378" y="557066"/>
                  </a:moveTo>
                  <a:lnTo>
                    <a:pt x="285745" y="567994"/>
                  </a:lnTo>
                  <a:lnTo>
                    <a:pt x="279378" y="557066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241705" y="557066"/>
                  </a:moveTo>
                  <a:close/>
                </a:path>
                <a:path w="521335" h="588010">
                  <a:moveTo>
                    <a:pt x="477091" y="441823"/>
                  </a:moveTo>
                  <a:lnTo>
                    <a:pt x="279378" y="557067"/>
                  </a:lnTo>
                  <a:lnTo>
                    <a:pt x="329817" y="557066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5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5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09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2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9885" y="463766"/>
                  </a:lnTo>
                  <a:lnTo>
                    <a:pt x="483488" y="452794"/>
                  </a:lnTo>
                  <a:lnTo>
                    <a:pt x="503577" y="452794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503577" y="452794"/>
                  </a:moveTo>
                  <a:lnTo>
                    <a:pt x="483488" y="452794"/>
                  </a:lnTo>
                  <a:lnTo>
                    <a:pt x="489885" y="463766"/>
                  </a:lnTo>
                  <a:lnTo>
                    <a:pt x="502908" y="453673"/>
                  </a:lnTo>
                  <a:lnTo>
                    <a:pt x="503577" y="452794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7564" y="452848"/>
                  </a:lnTo>
                  <a:lnTo>
                    <a:pt x="62814" y="452794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77092" y="441822"/>
                  </a:moveTo>
                  <a:lnTo>
                    <a:pt x="483488" y="452794"/>
                  </a:lnTo>
                  <a:lnTo>
                    <a:pt x="477092" y="441822"/>
                  </a:lnTo>
                  <a:close/>
                </a:path>
                <a:path w="521335" h="588010">
                  <a:moveTo>
                    <a:pt x="489885" y="123788"/>
                  </a:moveTo>
                  <a:lnTo>
                    <a:pt x="477092" y="145732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09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5" y="123788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37572" y="134720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5" h="588010">
                  <a:moveTo>
                    <a:pt x="235259" y="19424"/>
                  </a:moveTo>
                  <a:close/>
                </a:path>
                <a:path w="521335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7748" y="2379116"/>
              <a:ext cx="157728" cy="1801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51509" y="1597273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2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38809" y="1584573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85771" y="568040"/>
                  </a:moveTo>
                  <a:lnTo>
                    <a:pt x="235312" y="568040"/>
                  </a:ln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5771" y="568040"/>
                  </a:lnTo>
                  <a:close/>
                </a:path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35312" y="568040"/>
                  </a:lnTo>
                  <a:lnTo>
                    <a:pt x="285771" y="568040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285771" y="568040"/>
                  </a:moveTo>
                  <a:lnTo>
                    <a:pt x="292164" y="579014"/>
                  </a:lnTo>
                  <a:lnTo>
                    <a:pt x="285771" y="568040"/>
                  </a:lnTo>
                  <a:close/>
                </a:path>
                <a:path w="521335" h="588010">
                  <a:moveTo>
                    <a:pt x="62814" y="452794"/>
                  </a:moveTo>
                  <a:lnTo>
                    <a:pt x="37595" y="452794"/>
                  </a:lnTo>
                  <a:lnTo>
                    <a:pt x="31200" y="463766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62814" y="452794"/>
                  </a:lnTo>
                  <a:close/>
                </a:path>
                <a:path w="521335" h="588010">
                  <a:moveTo>
                    <a:pt x="477091" y="441823"/>
                  </a:moveTo>
                  <a:lnTo>
                    <a:pt x="279379" y="557068"/>
                  </a:lnTo>
                  <a:lnTo>
                    <a:pt x="292167" y="579012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0" y="463766"/>
                  </a:lnTo>
                  <a:lnTo>
                    <a:pt x="37595" y="452794"/>
                  </a:lnTo>
                  <a:lnTo>
                    <a:pt x="62814" y="452794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6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6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10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1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03577" y="452794"/>
                  </a:moveTo>
                  <a:lnTo>
                    <a:pt x="483488" y="452794"/>
                  </a:lnTo>
                  <a:lnTo>
                    <a:pt x="489885" y="463766"/>
                  </a:lnTo>
                  <a:lnTo>
                    <a:pt x="502908" y="453673"/>
                  </a:lnTo>
                  <a:lnTo>
                    <a:pt x="503577" y="452794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3543" y="452889"/>
                  </a:lnTo>
                  <a:lnTo>
                    <a:pt x="503577" y="452794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489885" y="123788"/>
                  </a:moveTo>
                  <a:lnTo>
                    <a:pt x="477092" y="145731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10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5" y="123788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312" y="19514"/>
                  </a:moveTo>
                  <a:lnTo>
                    <a:pt x="241707" y="30486"/>
                  </a:lnTo>
                  <a:lnTo>
                    <a:pt x="235312" y="19514"/>
                  </a:lnTo>
                  <a:close/>
                </a:path>
                <a:path w="521335" h="588010">
                  <a:moveTo>
                    <a:pt x="235273" y="19447"/>
                  </a:moveTo>
                  <a:close/>
                </a:path>
                <a:path w="521335" h="588010">
                  <a:moveTo>
                    <a:pt x="235254" y="19415"/>
                  </a:move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257" y="1788269"/>
              <a:ext cx="157728" cy="1801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410575" y="2622847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97875" y="2610147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6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6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4" h="588010">
                  <a:moveTo>
                    <a:pt x="241705" y="557066"/>
                  </a:moveTo>
                  <a:lnTo>
                    <a:pt x="235303" y="568055"/>
                  </a:lnTo>
                  <a:lnTo>
                    <a:pt x="241707" y="557068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85714" y="567941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41705" y="557066"/>
                  </a:moveTo>
                  <a:close/>
                </a:path>
                <a:path w="521334" h="588010">
                  <a:moveTo>
                    <a:pt x="477092" y="441822"/>
                  </a:moveTo>
                  <a:lnTo>
                    <a:pt x="279378" y="557066"/>
                  </a:lnTo>
                  <a:lnTo>
                    <a:pt x="329817" y="557066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31200" y="463766"/>
                  </a:move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69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69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1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483460" y="452746"/>
                  </a:moveTo>
                  <a:close/>
                </a:path>
                <a:path w="521334" h="588010">
                  <a:moveTo>
                    <a:pt x="37595" y="134759"/>
                  </a:moveTo>
                  <a:lnTo>
                    <a:pt x="43987" y="145734"/>
                  </a:lnTo>
                  <a:lnTo>
                    <a:pt x="37595" y="134759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77096" y="145734"/>
                  </a:lnTo>
                  <a:lnTo>
                    <a:pt x="483488" y="134759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228916" y="8541"/>
                  </a:moveTo>
                  <a:lnTo>
                    <a:pt x="31205" y="123788"/>
                  </a:lnTo>
                  <a:lnTo>
                    <a:pt x="43990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4" h="588010">
                  <a:moveTo>
                    <a:pt x="235259" y="19424"/>
                  </a:moveTo>
                  <a:close/>
                </a:path>
                <a:path w="521334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2273" y="2813843"/>
              <a:ext cx="157783" cy="1801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0693" y="6038105"/>
              <a:ext cx="521083" cy="5875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46873" y="4924871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34173" y="4912171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0991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1" y="568040"/>
                  </a:lnTo>
                  <a:close/>
                </a:path>
                <a:path w="521335" h="588010">
                  <a:moveTo>
                    <a:pt x="477092" y="441822"/>
                  </a:moveTo>
                  <a:lnTo>
                    <a:pt x="279379" y="557068"/>
                  </a:lnTo>
                  <a:lnTo>
                    <a:pt x="285776" y="568048"/>
                  </a:lnTo>
                  <a:lnTo>
                    <a:pt x="310991" y="568040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8" y="159433"/>
                  </a:lnTo>
                  <a:lnTo>
                    <a:pt x="494398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10"/>
                  </a:lnTo>
                  <a:lnTo>
                    <a:pt x="477098" y="441823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6" y="161767"/>
                  </a:lnTo>
                  <a:lnTo>
                    <a:pt x="512733" y="146783"/>
                  </a:lnTo>
                  <a:lnTo>
                    <a:pt x="503584" y="134759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4" y="146785"/>
                  </a:lnTo>
                  <a:lnTo>
                    <a:pt x="2158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5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88" y="441820"/>
                  </a:lnTo>
                  <a:lnTo>
                    <a:pt x="36233" y="435809"/>
                  </a:lnTo>
                  <a:lnTo>
                    <a:pt x="30381" y="428121"/>
                  </a:lnTo>
                  <a:lnTo>
                    <a:pt x="26687" y="419189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8" y="168362"/>
                  </a:lnTo>
                  <a:lnTo>
                    <a:pt x="30383" y="159431"/>
                  </a:lnTo>
                  <a:lnTo>
                    <a:pt x="36233" y="151744"/>
                  </a:lnTo>
                  <a:lnTo>
                    <a:pt x="43990" y="145731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5" h="588010">
                  <a:moveTo>
                    <a:pt x="43990" y="441822"/>
                  </a:moveTo>
                  <a:lnTo>
                    <a:pt x="37609" y="452771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3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489883" y="123788"/>
                  </a:moveTo>
                  <a:lnTo>
                    <a:pt x="483460" y="134807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5" h="588010">
                  <a:moveTo>
                    <a:pt x="37558" y="134697"/>
                  </a:moveTo>
                  <a:close/>
                </a:path>
                <a:path w="521335" h="588010">
                  <a:moveTo>
                    <a:pt x="489879" y="123785"/>
                  </a:moveTo>
                  <a:close/>
                </a:path>
                <a:path w="521335" h="588010">
                  <a:moveTo>
                    <a:pt x="285771" y="19514"/>
                  </a:moveTo>
                  <a:lnTo>
                    <a:pt x="235311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260" y="19425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1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8621" y="5115867"/>
              <a:ext cx="157728" cy="18014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55291" y="4400946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5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2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504" y="432041"/>
                  </a:lnTo>
                  <a:lnTo>
                    <a:pt x="222612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0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79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842591" y="4388246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5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5" h="588010">
                  <a:moveTo>
                    <a:pt x="43992" y="441823"/>
                  </a:moveTo>
                  <a:lnTo>
                    <a:pt x="31200" y="463766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310990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0" y="568040"/>
                  </a:lnTo>
                  <a:close/>
                </a:path>
                <a:path w="521335" h="588010">
                  <a:moveTo>
                    <a:pt x="477091" y="441823"/>
                  </a:moveTo>
                  <a:lnTo>
                    <a:pt x="279379" y="557068"/>
                  </a:lnTo>
                  <a:lnTo>
                    <a:pt x="285801" y="568092"/>
                  </a:lnTo>
                  <a:lnTo>
                    <a:pt x="310990" y="568040"/>
                  </a:lnTo>
                  <a:lnTo>
                    <a:pt x="489883" y="463766"/>
                  </a:lnTo>
                  <a:lnTo>
                    <a:pt x="477091" y="441823"/>
                  </a:lnTo>
                  <a:close/>
                </a:path>
                <a:path w="521335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5" h="588010">
                  <a:moveTo>
                    <a:pt x="31198" y="123788"/>
                  </a:moveTo>
                  <a:lnTo>
                    <a:pt x="18175" y="133881"/>
                  </a:lnTo>
                  <a:lnTo>
                    <a:pt x="8356" y="146783"/>
                  </a:lnTo>
                  <a:lnTo>
                    <a:pt x="2158" y="161767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8" y="425787"/>
                  </a:lnTo>
                  <a:lnTo>
                    <a:pt x="8356" y="440771"/>
                  </a:lnTo>
                  <a:lnTo>
                    <a:pt x="18175" y="453673"/>
                  </a:lnTo>
                  <a:lnTo>
                    <a:pt x="31198" y="463766"/>
                  </a:lnTo>
                  <a:lnTo>
                    <a:pt x="43991" y="441822"/>
                  </a:lnTo>
                  <a:lnTo>
                    <a:pt x="36233" y="435810"/>
                  </a:lnTo>
                  <a:lnTo>
                    <a:pt x="30381" y="428120"/>
                  </a:lnTo>
                  <a:lnTo>
                    <a:pt x="26687" y="419188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7" y="168365"/>
                  </a:lnTo>
                  <a:lnTo>
                    <a:pt x="30381" y="159433"/>
                  </a:lnTo>
                  <a:lnTo>
                    <a:pt x="36233" y="151744"/>
                  </a:lnTo>
                  <a:lnTo>
                    <a:pt x="43991" y="145732"/>
                  </a:lnTo>
                  <a:lnTo>
                    <a:pt x="31198" y="123788"/>
                  </a:lnTo>
                  <a:close/>
                </a:path>
                <a:path w="521335" h="588010">
                  <a:moveTo>
                    <a:pt x="511927" y="441822"/>
                  </a:moveTo>
                  <a:lnTo>
                    <a:pt x="477092" y="441822"/>
                  </a:lnTo>
                  <a:lnTo>
                    <a:pt x="489884" y="463766"/>
                  </a:lnTo>
                  <a:lnTo>
                    <a:pt x="502908" y="453673"/>
                  </a:lnTo>
                  <a:lnTo>
                    <a:pt x="511927" y="441822"/>
                  </a:lnTo>
                  <a:close/>
                </a:path>
                <a:path w="521335" h="588010">
                  <a:moveTo>
                    <a:pt x="43991" y="441822"/>
                  </a:moveTo>
                  <a:lnTo>
                    <a:pt x="37585" y="452811"/>
                  </a:lnTo>
                  <a:lnTo>
                    <a:pt x="43992" y="441823"/>
                  </a:lnTo>
                  <a:close/>
                </a:path>
                <a:path w="521335" h="588010">
                  <a:moveTo>
                    <a:pt x="43991" y="441822"/>
                  </a:moveTo>
                  <a:close/>
                </a:path>
                <a:path w="521335" h="588010">
                  <a:moveTo>
                    <a:pt x="489884" y="123788"/>
                  </a:moveTo>
                  <a:lnTo>
                    <a:pt x="477092" y="145732"/>
                  </a:lnTo>
                  <a:lnTo>
                    <a:pt x="484850" y="151744"/>
                  </a:lnTo>
                  <a:lnTo>
                    <a:pt x="490702" y="159433"/>
                  </a:lnTo>
                  <a:lnTo>
                    <a:pt x="494396" y="168365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6" y="419188"/>
                  </a:lnTo>
                  <a:lnTo>
                    <a:pt x="490702" y="428120"/>
                  </a:lnTo>
                  <a:lnTo>
                    <a:pt x="484850" y="435810"/>
                  </a:lnTo>
                  <a:lnTo>
                    <a:pt x="477091" y="441823"/>
                  </a:lnTo>
                  <a:lnTo>
                    <a:pt x="511927" y="441822"/>
                  </a:lnTo>
                  <a:lnTo>
                    <a:pt x="512727" y="440771"/>
                  </a:lnTo>
                  <a:lnTo>
                    <a:pt x="518925" y="425787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5" y="161767"/>
                  </a:lnTo>
                  <a:lnTo>
                    <a:pt x="512727" y="146783"/>
                  </a:lnTo>
                  <a:lnTo>
                    <a:pt x="502908" y="133881"/>
                  </a:lnTo>
                  <a:lnTo>
                    <a:pt x="489884" y="123788"/>
                  </a:lnTo>
                  <a:close/>
                </a:path>
                <a:path w="521335" h="588010">
                  <a:moveTo>
                    <a:pt x="37595" y="134759"/>
                  </a:moveTo>
                  <a:lnTo>
                    <a:pt x="43991" y="145732"/>
                  </a:lnTo>
                  <a:lnTo>
                    <a:pt x="37595" y="134759"/>
                  </a:lnTo>
                  <a:close/>
                </a:path>
                <a:path w="521335" h="588010">
                  <a:moveTo>
                    <a:pt x="477091" y="145731"/>
                  </a:moveTo>
                  <a:close/>
                </a:path>
                <a:path w="521335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1" y="145731"/>
                  </a:lnTo>
                  <a:lnTo>
                    <a:pt x="489883" y="123787"/>
                  </a:lnTo>
                  <a:lnTo>
                    <a:pt x="292167" y="8541"/>
                  </a:lnTo>
                  <a:close/>
                </a:path>
                <a:path w="521335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43992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5" h="588010">
                  <a:moveTo>
                    <a:pt x="37572" y="134719"/>
                  </a:moveTo>
                  <a:close/>
                </a:path>
                <a:path w="521335" h="588010">
                  <a:moveTo>
                    <a:pt x="37581" y="134736"/>
                  </a:moveTo>
                  <a:close/>
                </a:path>
                <a:path w="521335" h="588010">
                  <a:moveTo>
                    <a:pt x="285771" y="19514"/>
                  </a:moveTo>
                  <a:lnTo>
                    <a:pt x="235312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5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5" h="588010">
                  <a:moveTo>
                    <a:pt x="235273" y="19448"/>
                  </a:moveTo>
                  <a:close/>
                </a:path>
                <a:path w="521335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2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7039" y="4591942"/>
              <a:ext cx="157728" cy="18014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56970" y="4975026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1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3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44270" y="4962326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7"/>
                  </a:moveTo>
                  <a:lnTo>
                    <a:pt x="228918" y="579014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4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7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10991" y="568040"/>
                  </a:moveTo>
                  <a:lnTo>
                    <a:pt x="285771" y="568040"/>
                  </a:lnTo>
                  <a:lnTo>
                    <a:pt x="292167" y="579012"/>
                  </a:lnTo>
                  <a:lnTo>
                    <a:pt x="310991" y="568040"/>
                  </a:lnTo>
                  <a:close/>
                </a:path>
                <a:path w="521334" h="588010">
                  <a:moveTo>
                    <a:pt x="477092" y="441822"/>
                  </a:moveTo>
                  <a:lnTo>
                    <a:pt x="279379" y="557068"/>
                  </a:lnTo>
                  <a:lnTo>
                    <a:pt x="285776" y="568048"/>
                  </a:lnTo>
                  <a:lnTo>
                    <a:pt x="310991" y="568040"/>
                  </a:lnTo>
                  <a:lnTo>
                    <a:pt x="489879" y="463769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2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70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4" h="588010">
                  <a:moveTo>
                    <a:pt x="81642" y="123785"/>
                  </a:moveTo>
                  <a:lnTo>
                    <a:pt x="31203" y="123785"/>
                  </a:lnTo>
                  <a:lnTo>
                    <a:pt x="43990" y="145732"/>
                  </a:lnTo>
                  <a:lnTo>
                    <a:pt x="81642" y="123785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2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83460" y="134807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37595" y="134759"/>
                  </a:moveTo>
                  <a:close/>
                </a:path>
                <a:path w="521334" h="588010">
                  <a:moveTo>
                    <a:pt x="489879" y="123785"/>
                  </a:moveTo>
                  <a:close/>
                </a:path>
                <a:path w="521334" h="588010">
                  <a:moveTo>
                    <a:pt x="228916" y="8541"/>
                  </a:moveTo>
                  <a:lnTo>
                    <a:pt x="31200" y="123788"/>
                  </a:lnTo>
                  <a:lnTo>
                    <a:pt x="81642" y="123785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85771" y="19514"/>
                  </a:moveTo>
                  <a:lnTo>
                    <a:pt x="235311" y="19514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260" y="19425"/>
                  </a:move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35311" y="19514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8668" y="5166072"/>
              <a:ext cx="157783" cy="18014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56970" y="2032049"/>
              <a:ext cx="495934" cy="562610"/>
            </a:xfrm>
            <a:custGeom>
              <a:avLst/>
              <a:gdLst/>
              <a:ahLst/>
              <a:cxnLst/>
              <a:rect l="l" t="t" r="r" b="b"/>
              <a:pathLst>
                <a:path w="495934" h="562610">
                  <a:moveTo>
                    <a:pt x="247841" y="0"/>
                  </a:moveTo>
                  <a:lnTo>
                    <a:pt x="24895" y="122059"/>
                  </a:lnTo>
                  <a:lnTo>
                    <a:pt x="1720" y="152366"/>
                  </a:lnTo>
                  <a:lnTo>
                    <a:pt x="0" y="165407"/>
                  </a:lnTo>
                  <a:lnTo>
                    <a:pt x="0" y="396746"/>
                  </a:lnTo>
                  <a:lnTo>
                    <a:pt x="14497" y="432041"/>
                  </a:lnTo>
                  <a:lnTo>
                    <a:pt x="222611" y="555340"/>
                  </a:lnTo>
                  <a:lnTo>
                    <a:pt x="247841" y="562154"/>
                  </a:lnTo>
                  <a:lnTo>
                    <a:pt x="260801" y="560450"/>
                  </a:lnTo>
                  <a:lnTo>
                    <a:pt x="470788" y="440094"/>
                  </a:lnTo>
                  <a:lnTo>
                    <a:pt x="493963" y="409788"/>
                  </a:lnTo>
                  <a:lnTo>
                    <a:pt x="495683" y="396746"/>
                  </a:lnTo>
                  <a:lnTo>
                    <a:pt x="495683" y="165407"/>
                  </a:lnTo>
                  <a:lnTo>
                    <a:pt x="481186" y="130112"/>
                  </a:lnTo>
                  <a:lnTo>
                    <a:pt x="273071" y="6814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44270" y="2019349"/>
              <a:ext cx="521334" cy="588010"/>
            </a:xfrm>
            <a:custGeom>
              <a:avLst/>
              <a:gdLst/>
              <a:ahLst/>
              <a:cxnLst/>
              <a:rect l="l" t="t" r="r" b="b"/>
              <a:pathLst>
                <a:path w="521334" h="588010">
                  <a:moveTo>
                    <a:pt x="241705" y="557067"/>
                  </a:moveTo>
                  <a:lnTo>
                    <a:pt x="228918" y="579013"/>
                  </a:lnTo>
                  <a:lnTo>
                    <a:pt x="244298" y="585419"/>
                  </a:lnTo>
                  <a:lnTo>
                    <a:pt x="260541" y="587554"/>
                  </a:lnTo>
                  <a:lnTo>
                    <a:pt x="276785" y="585419"/>
                  </a:lnTo>
                  <a:lnTo>
                    <a:pt x="292164" y="579013"/>
                  </a:lnTo>
                  <a:lnTo>
                    <a:pt x="282340" y="562154"/>
                  </a:lnTo>
                  <a:lnTo>
                    <a:pt x="260541" y="562154"/>
                  </a:lnTo>
                  <a:lnTo>
                    <a:pt x="250866" y="560882"/>
                  </a:lnTo>
                  <a:lnTo>
                    <a:pt x="241705" y="557067"/>
                  </a:lnTo>
                  <a:close/>
                </a:path>
                <a:path w="521334" h="588010">
                  <a:moveTo>
                    <a:pt x="43990" y="441822"/>
                  </a:moveTo>
                  <a:lnTo>
                    <a:pt x="31203" y="463769"/>
                  </a:lnTo>
                  <a:lnTo>
                    <a:pt x="228916" y="579012"/>
                  </a:lnTo>
                  <a:lnTo>
                    <a:pt x="241705" y="557066"/>
                  </a:lnTo>
                  <a:lnTo>
                    <a:pt x="43990" y="441822"/>
                  </a:lnTo>
                  <a:close/>
                </a:path>
                <a:path w="521334" h="588010">
                  <a:moveTo>
                    <a:pt x="329817" y="557066"/>
                  </a:moveTo>
                  <a:lnTo>
                    <a:pt x="279378" y="557066"/>
                  </a:lnTo>
                  <a:lnTo>
                    <a:pt x="292167" y="579012"/>
                  </a:lnTo>
                  <a:lnTo>
                    <a:pt x="329817" y="557066"/>
                  </a:lnTo>
                  <a:close/>
                </a:path>
                <a:path w="521334" h="588010">
                  <a:moveTo>
                    <a:pt x="241705" y="557066"/>
                  </a:moveTo>
                  <a:lnTo>
                    <a:pt x="235311" y="568040"/>
                  </a:lnTo>
                  <a:lnTo>
                    <a:pt x="241707" y="557068"/>
                  </a:lnTo>
                  <a:close/>
                </a:path>
                <a:path w="521334" h="588010">
                  <a:moveTo>
                    <a:pt x="279378" y="557066"/>
                  </a:moveTo>
                  <a:lnTo>
                    <a:pt x="285745" y="567994"/>
                  </a:lnTo>
                  <a:lnTo>
                    <a:pt x="279378" y="557066"/>
                  </a:lnTo>
                  <a:close/>
                </a:path>
                <a:path w="521334" h="588010">
                  <a:moveTo>
                    <a:pt x="279378" y="557067"/>
                  </a:moveTo>
                  <a:lnTo>
                    <a:pt x="270217" y="560882"/>
                  </a:lnTo>
                  <a:lnTo>
                    <a:pt x="260541" y="562154"/>
                  </a:lnTo>
                  <a:lnTo>
                    <a:pt x="282340" y="562154"/>
                  </a:lnTo>
                  <a:lnTo>
                    <a:pt x="279378" y="557067"/>
                  </a:lnTo>
                  <a:close/>
                </a:path>
                <a:path w="521334" h="588010">
                  <a:moveTo>
                    <a:pt x="241705" y="557066"/>
                  </a:moveTo>
                  <a:close/>
                </a:path>
                <a:path w="521334" h="588010">
                  <a:moveTo>
                    <a:pt x="477092" y="441822"/>
                  </a:moveTo>
                  <a:lnTo>
                    <a:pt x="279378" y="557067"/>
                  </a:lnTo>
                  <a:lnTo>
                    <a:pt x="329817" y="557066"/>
                  </a:lnTo>
                  <a:lnTo>
                    <a:pt x="489878" y="463766"/>
                  </a:lnTo>
                  <a:lnTo>
                    <a:pt x="477092" y="441822"/>
                  </a:lnTo>
                  <a:close/>
                </a:path>
                <a:path w="521334" h="588010">
                  <a:moveTo>
                    <a:pt x="503584" y="134759"/>
                  </a:moveTo>
                  <a:lnTo>
                    <a:pt x="483488" y="134759"/>
                  </a:lnTo>
                  <a:lnTo>
                    <a:pt x="477096" y="145734"/>
                  </a:lnTo>
                  <a:lnTo>
                    <a:pt x="484857" y="151744"/>
                  </a:lnTo>
                  <a:lnTo>
                    <a:pt x="490707" y="159431"/>
                  </a:lnTo>
                  <a:lnTo>
                    <a:pt x="494398" y="168362"/>
                  </a:lnTo>
                  <a:lnTo>
                    <a:pt x="495683" y="178107"/>
                  </a:lnTo>
                  <a:lnTo>
                    <a:pt x="495683" y="409446"/>
                  </a:lnTo>
                  <a:lnTo>
                    <a:pt x="494398" y="419191"/>
                  </a:lnTo>
                  <a:lnTo>
                    <a:pt x="490707" y="428123"/>
                  </a:lnTo>
                  <a:lnTo>
                    <a:pt x="484857" y="435809"/>
                  </a:lnTo>
                  <a:lnTo>
                    <a:pt x="477097" y="441822"/>
                  </a:lnTo>
                  <a:lnTo>
                    <a:pt x="483488" y="452794"/>
                  </a:lnTo>
                  <a:lnTo>
                    <a:pt x="489883" y="463766"/>
                  </a:lnTo>
                  <a:lnTo>
                    <a:pt x="502915" y="453673"/>
                  </a:lnTo>
                  <a:lnTo>
                    <a:pt x="512735" y="440769"/>
                  </a:lnTo>
                  <a:lnTo>
                    <a:pt x="518928" y="425784"/>
                  </a:lnTo>
                  <a:lnTo>
                    <a:pt x="521083" y="409446"/>
                  </a:lnTo>
                  <a:lnTo>
                    <a:pt x="521083" y="178107"/>
                  </a:lnTo>
                  <a:lnTo>
                    <a:pt x="518928" y="161770"/>
                  </a:lnTo>
                  <a:lnTo>
                    <a:pt x="512735" y="146785"/>
                  </a:lnTo>
                  <a:lnTo>
                    <a:pt x="503584" y="134759"/>
                  </a:lnTo>
                  <a:close/>
                </a:path>
                <a:path w="521334" h="588010">
                  <a:moveTo>
                    <a:pt x="31200" y="123788"/>
                  </a:moveTo>
                  <a:lnTo>
                    <a:pt x="18167" y="133881"/>
                  </a:lnTo>
                  <a:lnTo>
                    <a:pt x="8348" y="146785"/>
                  </a:lnTo>
                  <a:lnTo>
                    <a:pt x="2155" y="161770"/>
                  </a:lnTo>
                  <a:lnTo>
                    <a:pt x="0" y="178107"/>
                  </a:lnTo>
                  <a:lnTo>
                    <a:pt x="0" y="409446"/>
                  </a:lnTo>
                  <a:lnTo>
                    <a:pt x="2155" y="425784"/>
                  </a:lnTo>
                  <a:lnTo>
                    <a:pt x="8348" y="440769"/>
                  </a:lnTo>
                  <a:lnTo>
                    <a:pt x="18167" y="453673"/>
                  </a:lnTo>
                  <a:lnTo>
                    <a:pt x="31200" y="463766"/>
                  </a:lnTo>
                  <a:lnTo>
                    <a:pt x="43987" y="441820"/>
                  </a:lnTo>
                  <a:lnTo>
                    <a:pt x="36226" y="435809"/>
                  </a:lnTo>
                  <a:lnTo>
                    <a:pt x="30376" y="428123"/>
                  </a:lnTo>
                  <a:lnTo>
                    <a:pt x="26685" y="419191"/>
                  </a:lnTo>
                  <a:lnTo>
                    <a:pt x="25400" y="409446"/>
                  </a:lnTo>
                  <a:lnTo>
                    <a:pt x="25400" y="178107"/>
                  </a:lnTo>
                  <a:lnTo>
                    <a:pt x="26685" y="168362"/>
                  </a:lnTo>
                  <a:lnTo>
                    <a:pt x="30376" y="159431"/>
                  </a:lnTo>
                  <a:lnTo>
                    <a:pt x="36226" y="151744"/>
                  </a:lnTo>
                  <a:lnTo>
                    <a:pt x="43985" y="145731"/>
                  </a:lnTo>
                  <a:lnTo>
                    <a:pt x="31200" y="123788"/>
                  </a:lnTo>
                  <a:close/>
                </a:path>
                <a:path w="521334" h="588010">
                  <a:moveTo>
                    <a:pt x="477096" y="441820"/>
                  </a:moveTo>
                  <a:lnTo>
                    <a:pt x="483488" y="452794"/>
                  </a:lnTo>
                  <a:lnTo>
                    <a:pt x="477096" y="441820"/>
                  </a:lnTo>
                  <a:close/>
                </a:path>
                <a:path w="521334" h="588010">
                  <a:moveTo>
                    <a:pt x="37595" y="134759"/>
                  </a:moveTo>
                  <a:lnTo>
                    <a:pt x="43987" y="145734"/>
                  </a:lnTo>
                  <a:lnTo>
                    <a:pt x="37595" y="134759"/>
                  </a:lnTo>
                  <a:close/>
                </a:path>
                <a:path w="521334" h="588010">
                  <a:moveTo>
                    <a:pt x="489883" y="123788"/>
                  </a:moveTo>
                  <a:lnTo>
                    <a:pt x="477096" y="145734"/>
                  </a:lnTo>
                  <a:lnTo>
                    <a:pt x="483488" y="134759"/>
                  </a:lnTo>
                  <a:lnTo>
                    <a:pt x="503584" y="134759"/>
                  </a:lnTo>
                  <a:lnTo>
                    <a:pt x="502915" y="133881"/>
                  </a:lnTo>
                  <a:lnTo>
                    <a:pt x="489883" y="123788"/>
                  </a:lnTo>
                  <a:close/>
                </a:path>
                <a:path w="521334" h="588010">
                  <a:moveTo>
                    <a:pt x="228916" y="8541"/>
                  </a:moveTo>
                  <a:lnTo>
                    <a:pt x="31205" y="123788"/>
                  </a:lnTo>
                  <a:lnTo>
                    <a:pt x="43990" y="145731"/>
                  </a:lnTo>
                  <a:lnTo>
                    <a:pt x="241704" y="30486"/>
                  </a:lnTo>
                  <a:lnTo>
                    <a:pt x="228916" y="8541"/>
                  </a:lnTo>
                  <a:close/>
                </a:path>
                <a:path w="521334" h="588010">
                  <a:moveTo>
                    <a:pt x="292167" y="8541"/>
                  </a:moveTo>
                  <a:lnTo>
                    <a:pt x="279378" y="30487"/>
                  </a:lnTo>
                  <a:lnTo>
                    <a:pt x="477092" y="145731"/>
                  </a:lnTo>
                  <a:lnTo>
                    <a:pt x="489879" y="123785"/>
                  </a:lnTo>
                  <a:lnTo>
                    <a:pt x="292167" y="8541"/>
                  </a:lnTo>
                  <a:close/>
                </a:path>
                <a:path w="521334" h="588010">
                  <a:moveTo>
                    <a:pt x="260541" y="0"/>
                  </a:moveTo>
                  <a:lnTo>
                    <a:pt x="244298" y="2135"/>
                  </a:lnTo>
                  <a:lnTo>
                    <a:pt x="228918" y="8540"/>
                  </a:lnTo>
                  <a:lnTo>
                    <a:pt x="241708" y="30486"/>
                  </a:lnTo>
                  <a:lnTo>
                    <a:pt x="250866" y="26671"/>
                  </a:lnTo>
                  <a:lnTo>
                    <a:pt x="260541" y="25399"/>
                  </a:lnTo>
                  <a:lnTo>
                    <a:pt x="282340" y="25399"/>
                  </a:lnTo>
                  <a:lnTo>
                    <a:pt x="285771" y="19514"/>
                  </a:lnTo>
                  <a:lnTo>
                    <a:pt x="292164" y="8540"/>
                  </a:lnTo>
                  <a:lnTo>
                    <a:pt x="276785" y="2135"/>
                  </a:lnTo>
                  <a:lnTo>
                    <a:pt x="260541" y="0"/>
                  </a:lnTo>
                  <a:close/>
                </a:path>
                <a:path w="521334" h="588010">
                  <a:moveTo>
                    <a:pt x="282340" y="25399"/>
                  </a:moveTo>
                  <a:lnTo>
                    <a:pt x="260541" y="25399"/>
                  </a:lnTo>
                  <a:lnTo>
                    <a:pt x="270217" y="26671"/>
                  </a:lnTo>
                  <a:lnTo>
                    <a:pt x="279378" y="30487"/>
                  </a:lnTo>
                  <a:lnTo>
                    <a:pt x="282340" y="25399"/>
                  </a:lnTo>
                  <a:close/>
                </a:path>
                <a:path w="521334" h="588010">
                  <a:moveTo>
                    <a:pt x="235311" y="19514"/>
                  </a:moveTo>
                  <a:lnTo>
                    <a:pt x="241707" y="30486"/>
                  </a:lnTo>
                  <a:lnTo>
                    <a:pt x="235311" y="19514"/>
                  </a:lnTo>
                  <a:close/>
                </a:path>
                <a:path w="521334" h="588010">
                  <a:moveTo>
                    <a:pt x="235259" y="19424"/>
                  </a:moveTo>
                  <a:close/>
                </a:path>
                <a:path w="521334" h="588010">
                  <a:moveTo>
                    <a:pt x="235241" y="193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28668" y="2223045"/>
              <a:ext cx="157783" cy="18014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589426" y="2658719"/>
              <a:ext cx="3627754" cy="2252345"/>
            </a:xfrm>
            <a:custGeom>
              <a:avLst/>
              <a:gdLst/>
              <a:ahLst/>
              <a:cxnLst/>
              <a:rect l="l" t="t" r="r" b="b"/>
              <a:pathLst>
                <a:path w="3627754" h="2252345">
                  <a:moveTo>
                    <a:pt x="12700" y="2194699"/>
                  </a:moveTo>
                  <a:lnTo>
                    <a:pt x="0" y="2194699"/>
                  </a:lnTo>
                  <a:lnTo>
                    <a:pt x="0" y="2251824"/>
                  </a:lnTo>
                  <a:lnTo>
                    <a:pt x="12700" y="2251824"/>
                  </a:lnTo>
                  <a:lnTo>
                    <a:pt x="12700" y="2194699"/>
                  </a:lnTo>
                  <a:close/>
                </a:path>
                <a:path w="3627754" h="2252345">
                  <a:moveTo>
                    <a:pt x="12700" y="1966163"/>
                  </a:moveTo>
                  <a:lnTo>
                    <a:pt x="0" y="1966163"/>
                  </a:lnTo>
                  <a:lnTo>
                    <a:pt x="0" y="2080437"/>
                  </a:lnTo>
                  <a:lnTo>
                    <a:pt x="12700" y="2080437"/>
                  </a:lnTo>
                  <a:lnTo>
                    <a:pt x="12700" y="1966163"/>
                  </a:lnTo>
                  <a:close/>
                </a:path>
                <a:path w="3627754" h="2252345">
                  <a:moveTo>
                    <a:pt x="12700" y="1794764"/>
                  </a:moveTo>
                  <a:lnTo>
                    <a:pt x="0" y="1794764"/>
                  </a:lnTo>
                  <a:lnTo>
                    <a:pt x="0" y="1851901"/>
                  </a:lnTo>
                  <a:lnTo>
                    <a:pt x="12700" y="1851901"/>
                  </a:lnTo>
                  <a:lnTo>
                    <a:pt x="12700" y="1794764"/>
                  </a:lnTo>
                  <a:close/>
                </a:path>
                <a:path w="3627754" h="2252345">
                  <a:moveTo>
                    <a:pt x="301002" y="556869"/>
                  </a:moveTo>
                  <a:lnTo>
                    <a:pt x="292023" y="547878"/>
                  </a:lnTo>
                  <a:lnTo>
                    <a:pt x="251650" y="588289"/>
                  </a:lnTo>
                  <a:lnTo>
                    <a:pt x="260629" y="597281"/>
                  </a:lnTo>
                  <a:lnTo>
                    <a:pt x="301002" y="556869"/>
                  </a:lnTo>
                  <a:close/>
                </a:path>
                <a:path w="3627754" h="2252345">
                  <a:moveTo>
                    <a:pt x="462521" y="395224"/>
                  </a:moveTo>
                  <a:lnTo>
                    <a:pt x="453542" y="386232"/>
                  </a:lnTo>
                  <a:lnTo>
                    <a:pt x="372783" y="467055"/>
                  </a:lnTo>
                  <a:lnTo>
                    <a:pt x="381762" y="476046"/>
                  </a:lnTo>
                  <a:lnTo>
                    <a:pt x="462521" y="395224"/>
                  </a:lnTo>
                  <a:close/>
                </a:path>
                <a:path w="3627754" h="2252345">
                  <a:moveTo>
                    <a:pt x="624039" y="233578"/>
                  </a:moveTo>
                  <a:lnTo>
                    <a:pt x="615061" y="224599"/>
                  </a:lnTo>
                  <a:lnTo>
                    <a:pt x="534301" y="305422"/>
                  </a:lnTo>
                  <a:lnTo>
                    <a:pt x="543280" y="314401"/>
                  </a:lnTo>
                  <a:lnTo>
                    <a:pt x="624039" y="233578"/>
                  </a:lnTo>
                  <a:close/>
                </a:path>
                <a:path w="3627754" h="2252345">
                  <a:moveTo>
                    <a:pt x="745172" y="112344"/>
                  </a:moveTo>
                  <a:lnTo>
                    <a:pt x="736193" y="103365"/>
                  </a:lnTo>
                  <a:lnTo>
                    <a:pt x="695820" y="143776"/>
                  </a:lnTo>
                  <a:lnTo>
                    <a:pt x="704799" y="152755"/>
                  </a:lnTo>
                  <a:lnTo>
                    <a:pt x="745172" y="112344"/>
                  </a:lnTo>
                  <a:close/>
                </a:path>
                <a:path w="3627754" h="2252345">
                  <a:moveTo>
                    <a:pt x="3627297" y="2194699"/>
                  </a:moveTo>
                  <a:lnTo>
                    <a:pt x="3614597" y="2194699"/>
                  </a:lnTo>
                  <a:lnTo>
                    <a:pt x="3614597" y="2251824"/>
                  </a:lnTo>
                  <a:lnTo>
                    <a:pt x="3627297" y="2251824"/>
                  </a:lnTo>
                  <a:lnTo>
                    <a:pt x="3627297" y="2194699"/>
                  </a:lnTo>
                  <a:close/>
                </a:path>
                <a:path w="3627754" h="2252345">
                  <a:moveTo>
                    <a:pt x="3627297" y="1966163"/>
                  </a:moveTo>
                  <a:lnTo>
                    <a:pt x="3614597" y="1966163"/>
                  </a:lnTo>
                  <a:lnTo>
                    <a:pt x="3614597" y="2080437"/>
                  </a:lnTo>
                  <a:lnTo>
                    <a:pt x="3627297" y="2080437"/>
                  </a:lnTo>
                  <a:lnTo>
                    <a:pt x="3627297" y="1966163"/>
                  </a:lnTo>
                  <a:close/>
                </a:path>
                <a:path w="3627754" h="2252345">
                  <a:moveTo>
                    <a:pt x="3627297" y="1794764"/>
                  </a:moveTo>
                  <a:lnTo>
                    <a:pt x="3614597" y="1794764"/>
                  </a:lnTo>
                  <a:lnTo>
                    <a:pt x="3614597" y="1851901"/>
                  </a:lnTo>
                  <a:lnTo>
                    <a:pt x="3627297" y="1851901"/>
                  </a:lnTo>
                  <a:lnTo>
                    <a:pt x="3627297" y="1794764"/>
                  </a:lnTo>
                  <a:close/>
                </a:path>
                <a:path w="3627754" h="2252345">
                  <a:moveTo>
                    <a:pt x="3627297" y="399923"/>
                  </a:moveTo>
                  <a:lnTo>
                    <a:pt x="3614597" y="399923"/>
                  </a:lnTo>
                  <a:lnTo>
                    <a:pt x="3614597" y="457060"/>
                  </a:lnTo>
                  <a:lnTo>
                    <a:pt x="3627297" y="457060"/>
                  </a:lnTo>
                  <a:lnTo>
                    <a:pt x="3627297" y="399923"/>
                  </a:lnTo>
                  <a:close/>
                </a:path>
                <a:path w="3627754" h="2252345">
                  <a:moveTo>
                    <a:pt x="3627297" y="171399"/>
                  </a:moveTo>
                  <a:lnTo>
                    <a:pt x="3614597" y="171399"/>
                  </a:lnTo>
                  <a:lnTo>
                    <a:pt x="3614597" y="285661"/>
                  </a:lnTo>
                  <a:lnTo>
                    <a:pt x="3627297" y="285661"/>
                  </a:lnTo>
                  <a:lnTo>
                    <a:pt x="3627297" y="171399"/>
                  </a:lnTo>
                  <a:close/>
                </a:path>
                <a:path w="3627754" h="2252345">
                  <a:moveTo>
                    <a:pt x="3627297" y="0"/>
                  </a:moveTo>
                  <a:lnTo>
                    <a:pt x="3614597" y="0"/>
                  </a:lnTo>
                  <a:lnTo>
                    <a:pt x="3614597" y="57137"/>
                  </a:lnTo>
                  <a:lnTo>
                    <a:pt x="3627297" y="57137"/>
                  </a:lnTo>
                  <a:lnTo>
                    <a:pt x="362729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0566" y="1347688"/>
              <a:ext cx="2221275" cy="265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800" y="0"/>
            <a:ext cx="10693400" cy="7556500"/>
            <a:chOff x="50800" y="0"/>
            <a:chExt cx="10693400" cy="7556500"/>
          </a:xfrm>
        </p:grpSpPr>
        <p:sp>
          <p:nvSpPr>
            <p:cNvPr id="3" name="object 3"/>
            <p:cNvSpPr/>
            <p:nvPr/>
          </p:nvSpPr>
          <p:spPr>
            <a:xfrm>
              <a:off x="50800" y="0"/>
              <a:ext cx="10693400" cy="7556500"/>
            </a:xfrm>
            <a:custGeom>
              <a:avLst/>
              <a:gdLst/>
              <a:ahLst/>
              <a:cxnLst/>
              <a:rect l="l" t="t" r="r" b="b"/>
              <a:pathLst>
                <a:path w="10693400" h="7556500">
                  <a:moveTo>
                    <a:pt x="0" y="0"/>
                  </a:moveTo>
                  <a:lnTo>
                    <a:pt x="0" y="7556500"/>
                  </a:lnTo>
                  <a:lnTo>
                    <a:pt x="10693400" y="7556500"/>
                  </a:lnTo>
                  <a:lnTo>
                    <a:pt x="1069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2989" y="3130364"/>
              <a:ext cx="1847601" cy="19715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62834" y="3270349"/>
              <a:ext cx="1075055" cy="1183640"/>
            </a:xfrm>
            <a:custGeom>
              <a:avLst/>
              <a:gdLst/>
              <a:ahLst/>
              <a:cxnLst/>
              <a:rect l="l" t="t" r="r" b="b"/>
              <a:pathLst>
                <a:path w="1075054" h="1183639">
                  <a:moveTo>
                    <a:pt x="537454" y="0"/>
                  </a:moveTo>
                  <a:lnTo>
                    <a:pt x="494689" y="5554"/>
                  </a:lnTo>
                  <a:lnTo>
                    <a:pt x="454152" y="22217"/>
                  </a:lnTo>
                  <a:lnTo>
                    <a:pt x="83781" y="234947"/>
                  </a:lnTo>
                  <a:lnTo>
                    <a:pt x="48825" y="261711"/>
                  </a:lnTo>
                  <a:lnTo>
                    <a:pt x="22454" y="296043"/>
                  </a:lnTo>
                  <a:lnTo>
                    <a:pt x="5802" y="335989"/>
                  </a:lnTo>
                  <a:lnTo>
                    <a:pt x="0" y="379595"/>
                  </a:lnTo>
                  <a:lnTo>
                    <a:pt x="0" y="803941"/>
                  </a:lnTo>
                  <a:lnTo>
                    <a:pt x="5802" y="847549"/>
                  </a:lnTo>
                  <a:lnTo>
                    <a:pt x="22454" y="887496"/>
                  </a:lnTo>
                  <a:lnTo>
                    <a:pt x="48825" y="921828"/>
                  </a:lnTo>
                  <a:lnTo>
                    <a:pt x="83781" y="948590"/>
                  </a:lnTo>
                  <a:lnTo>
                    <a:pt x="454152" y="1161319"/>
                  </a:lnTo>
                  <a:lnTo>
                    <a:pt x="494689" y="1177983"/>
                  </a:lnTo>
                  <a:lnTo>
                    <a:pt x="537454" y="1183537"/>
                  </a:lnTo>
                  <a:lnTo>
                    <a:pt x="580220" y="1177983"/>
                  </a:lnTo>
                  <a:lnTo>
                    <a:pt x="620757" y="1161319"/>
                  </a:lnTo>
                  <a:lnTo>
                    <a:pt x="991144" y="948590"/>
                  </a:lnTo>
                  <a:lnTo>
                    <a:pt x="1026084" y="921828"/>
                  </a:lnTo>
                  <a:lnTo>
                    <a:pt x="1052450" y="887496"/>
                  </a:lnTo>
                  <a:lnTo>
                    <a:pt x="1069105" y="847549"/>
                  </a:lnTo>
                  <a:lnTo>
                    <a:pt x="1074909" y="803941"/>
                  </a:lnTo>
                  <a:lnTo>
                    <a:pt x="1074909" y="379595"/>
                  </a:lnTo>
                  <a:lnTo>
                    <a:pt x="1069105" y="335989"/>
                  </a:lnTo>
                  <a:lnTo>
                    <a:pt x="1052450" y="296043"/>
                  </a:lnTo>
                  <a:lnTo>
                    <a:pt x="1026084" y="261711"/>
                  </a:lnTo>
                  <a:lnTo>
                    <a:pt x="991144" y="234947"/>
                  </a:lnTo>
                  <a:lnTo>
                    <a:pt x="620757" y="22217"/>
                  </a:lnTo>
                  <a:lnTo>
                    <a:pt x="580220" y="5554"/>
                  </a:lnTo>
                  <a:lnTo>
                    <a:pt x="537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57489" y="3265003"/>
              <a:ext cx="1085850" cy="1194435"/>
            </a:xfrm>
            <a:custGeom>
              <a:avLst/>
              <a:gdLst/>
              <a:ahLst/>
              <a:cxnLst/>
              <a:rect l="l" t="t" r="r" b="b"/>
              <a:pathLst>
                <a:path w="1085850" h="1194435">
                  <a:moveTo>
                    <a:pt x="466327" y="1154795"/>
                  </a:moveTo>
                  <a:lnTo>
                    <a:pt x="456839" y="1171314"/>
                  </a:lnTo>
                  <a:lnTo>
                    <a:pt x="498671" y="1188510"/>
                  </a:lnTo>
                  <a:lnTo>
                    <a:pt x="542802" y="1194243"/>
                  </a:lnTo>
                  <a:lnTo>
                    <a:pt x="586933" y="1188510"/>
                  </a:lnTo>
                  <a:lnTo>
                    <a:pt x="619331" y="1175193"/>
                  </a:lnTo>
                  <a:lnTo>
                    <a:pt x="542802" y="1175193"/>
                  </a:lnTo>
                  <a:lnTo>
                    <a:pt x="503542" y="1170093"/>
                  </a:lnTo>
                  <a:lnTo>
                    <a:pt x="466327" y="1154795"/>
                  </a:lnTo>
                  <a:close/>
                </a:path>
                <a:path w="1085850" h="1194435">
                  <a:moveTo>
                    <a:pt x="619278" y="1154795"/>
                  </a:moveTo>
                  <a:lnTo>
                    <a:pt x="582062" y="1170093"/>
                  </a:lnTo>
                  <a:lnTo>
                    <a:pt x="542802" y="1175193"/>
                  </a:lnTo>
                  <a:lnTo>
                    <a:pt x="619331" y="1175193"/>
                  </a:lnTo>
                  <a:lnTo>
                    <a:pt x="628766" y="1171314"/>
                  </a:lnTo>
                  <a:lnTo>
                    <a:pt x="619278" y="1154795"/>
                  </a:lnTo>
                  <a:close/>
                </a:path>
                <a:path w="1085850" h="1194435">
                  <a:moveTo>
                    <a:pt x="110336" y="950326"/>
                  </a:moveTo>
                  <a:lnTo>
                    <a:pt x="91212" y="950326"/>
                  </a:lnTo>
                  <a:lnTo>
                    <a:pt x="86470" y="958586"/>
                  </a:lnTo>
                  <a:lnTo>
                    <a:pt x="456838" y="1171314"/>
                  </a:lnTo>
                  <a:lnTo>
                    <a:pt x="466326" y="1154795"/>
                  </a:lnTo>
                  <a:lnTo>
                    <a:pt x="110336" y="950326"/>
                  </a:lnTo>
                  <a:close/>
                </a:path>
                <a:path w="1085850" h="1194435">
                  <a:moveTo>
                    <a:pt x="626397" y="1167190"/>
                  </a:moveTo>
                  <a:lnTo>
                    <a:pt x="628766" y="1171314"/>
                  </a:lnTo>
                  <a:lnTo>
                    <a:pt x="626397" y="1167190"/>
                  </a:lnTo>
                  <a:close/>
                </a:path>
                <a:path w="1085850" h="1194435">
                  <a:moveTo>
                    <a:pt x="643146" y="1163055"/>
                  </a:moveTo>
                  <a:lnTo>
                    <a:pt x="624022" y="1163055"/>
                  </a:lnTo>
                  <a:lnTo>
                    <a:pt x="628766" y="1171314"/>
                  </a:lnTo>
                  <a:lnTo>
                    <a:pt x="643146" y="1163055"/>
                  </a:lnTo>
                  <a:close/>
                </a:path>
                <a:path w="1085850" h="1194435">
                  <a:moveTo>
                    <a:pt x="657525" y="1154795"/>
                  </a:moveTo>
                  <a:lnTo>
                    <a:pt x="619278" y="1154795"/>
                  </a:lnTo>
                  <a:lnTo>
                    <a:pt x="626397" y="1167190"/>
                  </a:lnTo>
                  <a:lnTo>
                    <a:pt x="624022" y="1163055"/>
                  </a:lnTo>
                  <a:lnTo>
                    <a:pt x="643146" y="1163055"/>
                  </a:lnTo>
                  <a:lnTo>
                    <a:pt x="657525" y="1154795"/>
                  </a:lnTo>
                  <a:close/>
                </a:path>
                <a:path w="1085850" h="1194435">
                  <a:moveTo>
                    <a:pt x="619278" y="1154795"/>
                  </a:moveTo>
                  <a:lnTo>
                    <a:pt x="624022" y="1163055"/>
                  </a:lnTo>
                  <a:lnTo>
                    <a:pt x="619278" y="1154795"/>
                  </a:lnTo>
                  <a:close/>
                </a:path>
                <a:path w="1085850" h="1194435">
                  <a:moveTo>
                    <a:pt x="989631" y="942066"/>
                  </a:moveTo>
                  <a:lnTo>
                    <a:pt x="619278" y="1154795"/>
                  </a:lnTo>
                  <a:lnTo>
                    <a:pt x="657525" y="1154795"/>
                  </a:lnTo>
                  <a:lnTo>
                    <a:pt x="999116" y="958585"/>
                  </a:lnTo>
                  <a:lnTo>
                    <a:pt x="989631" y="942066"/>
                  </a:lnTo>
                  <a:close/>
                </a:path>
                <a:path w="1085850" h="1194435">
                  <a:moveTo>
                    <a:pt x="86468" y="235653"/>
                  </a:moveTo>
                  <a:lnTo>
                    <a:pt x="50390" y="263275"/>
                  </a:lnTo>
                  <a:lnTo>
                    <a:pt x="23174" y="298709"/>
                  </a:lnTo>
                  <a:lnTo>
                    <a:pt x="5988" y="339939"/>
                  </a:lnTo>
                  <a:lnTo>
                    <a:pt x="0" y="384946"/>
                  </a:lnTo>
                  <a:lnTo>
                    <a:pt x="0" y="809292"/>
                  </a:lnTo>
                  <a:lnTo>
                    <a:pt x="5988" y="854302"/>
                  </a:lnTo>
                  <a:lnTo>
                    <a:pt x="23174" y="895531"/>
                  </a:lnTo>
                  <a:lnTo>
                    <a:pt x="50391" y="930964"/>
                  </a:lnTo>
                  <a:lnTo>
                    <a:pt x="86468" y="958585"/>
                  </a:lnTo>
                  <a:lnTo>
                    <a:pt x="95954" y="942065"/>
                  </a:lnTo>
                  <a:lnTo>
                    <a:pt x="63865" y="917496"/>
                  </a:lnTo>
                  <a:lnTo>
                    <a:pt x="39659" y="885983"/>
                  </a:lnTo>
                  <a:lnTo>
                    <a:pt x="24375" y="849317"/>
                  </a:lnTo>
                  <a:lnTo>
                    <a:pt x="19050" y="809292"/>
                  </a:lnTo>
                  <a:lnTo>
                    <a:pt x="19050" y="384946"/>
                  </a:lnTo>
                  <a:lnTo>
                    <a:pt x="24375" y="344923"/>
                  </a:lnTo>
                  <a:lnTo>
                    <a:pt x="39659" y="308257"/>
                  </a:lnTo>
                  <a:lnTo>
                    <a:pt x="63865" y="276742"/>
                  </a:lnTo>
                  <a:lnTo>
                    <a:pt x="95956" y="252172"/>
                  </a:lnTo>
                  <a:lnTo>
                    <a:pt x="86468" y="235653"/>
                  </a:lnTo>
                  <a:close/>
                </a:path>
                <a:path w="1085850" h="1194435">
                  <a:moveTo>
                    <a:pt x="1009912" y="243913"/>
                  </a:moveTo>
                  <a:lnTo>
                    <a:pt x="994375" y="243913"/>
                  </a:lnTo>
                  <a:lnTo>
                    <a:pt x="989633" y="252173"/>
                  </a:lnTo>
                  <a:lnTo>
                    <a:pt x="1021740" y="276743"/>
                  </a:lnTo>
                  <a:lnTo>
                    <a:pt x="1045949" y="308257"/>
                  </a:lnTo>
                  <a:lnTo>
                    <a:pt x="1061232" y="344923"/>
                  </a:lnTo>
                  <a:lnTo>
                    <a:pt x="1066555" y="384946"/>
                  </a:lnTo>
                  <a:lnTo>
                    <a:pt x="1066555" y="809292"/>
                  </a:lnTo>
                  <a:lnTo>
                    <a:pt x="1061232" y="849318"/>
                  </a:lnTo>
                  <a:lnTo>
                    <a:pt x="1045949" y="885983"/>
                  </a:lnTo>
                  <a:lnTo>
                    <a:pt x="1021739" y="917497"/>
                  </a:lnTo>
                  <a:lnTo>
                    <a:pt x="989634" y="942066"/>
                  </a:lnTo>
                  <a:lnTo>
                    <a:pt x="999119" y="958585"/>
                  </a:lnTo>
                  <a:lnTo>
                    <a:pt x="1035213" y="930964"/>
                  </a:lnTo>
                  <a:lnTo>
                    <a:pt x="1062434" y="895531"/>
                  </a:lnTo>
                  <a:lnTo>
                    <a:pt x="1079618" y="854302"/>
                  </a:lnTo>
                  <a:lnTo>
                    <a:pt x="1085605" y="809292"/>
                  </a:lnTo>
                  <a:lnTo>
                    <a:pt x="1085605" y="384946"/>
                  </a:lnTo>
                  <a:lnTo>
                    <a:pt x="1079618" y="339938"/>
                  </a:lnTo>
                  <a:lnTo>
                    <a:pt x="1062434" y="298709"/>
                  </a:lnTo>
                  <a:lnTo>
                    <a:pt x="1035213" y="263275"/>
                  </a:lnTo>
                  <a:lnTo>
                    <a:pt x="1009912" y="243913"/>
                  </a:lnTo>
                  <a:close/>
                </a:path>
                <a:path w="1085850" h="1194435">
                  <a:moveTo>
                    <a:pt x="95956" y="942066"/>
                  </a:moveTo>
                  <a:lnTo>
                    <a:pt x="90790" y="951060"/>
                  </a:lnTo>
                  <a:lnTo>
                    <a:pt x="91212" y="950326"/>
                  </a:lnTo>
                  <a:lnTo>
                    <a:pt x="110336" y="950326"/>
                  </a:lnTo>
                  <a:lnTo>
                    <a:pt x="95956" y="942066"/>
                  </a:lnTo>
                  <a:close/>
                </a:path>
                <a:path w="1085850" h="1194435">
                  <a:moveTo>
                    <a:pt x="994337" y="950258"/>
                  </a:moveTo>
                  <a:close/>
                </a:path>
                <a:path w="1085850" h="1194435">
                  <a:moveTo>
                    <a:pt x="95956" y="942066"/>
                  </a:moveTo>
                  <a:lnTo>
                    <a:pt x="91330" y="950120"/>
                  </a:lnTo>
                  <a:lnTo>
                    <a:pt x="95956" y="942066"/>
                  </a:lnTo>
                  <a:close/>
                </a:path>
                <a:path w="1085850" h="1194435">
                  <a:moveTo>
                    <a:pt x="95956" y="942066"/>
                  </a:moveTo>
                  <a:close/>
                </a:path>
                <a:path w="1085850" h="1194435">
                  <a:moveTo>
                    <a:pt x="999119" y="235654"/>
                  </a:moveTo>
                  <a:lnTo>
                    <a:pt x="989633" y="252173"/>
                  </a:lnTo>
                  <a:lnTo>
                    <a:pt x="994375" y="243913"/>
                  </a:lnTo>
                  <a:lnTo>
                    <a:pt x="1009912" y="243913"/>
                  </a:lnTo>
                  <a:lnTo>
                    <a:pt x="999119" y="235654"/>
                  </a:lnTo>
                  <a:close/>
                </a:path>
                <a:path w="1085850" h="1194435">
                  <a:moveTo>
                    <a:pt x="628766" y="22924"/>
                  </a:moveTo>
                  <a:lnTo>
                    <a:pt x="619279" y="39443"/>
                  </a:lnTo>
                  <a:lnTo>
                    <a:pt x="989631" y="252172"/>
                  </a:lnTo>
                  <a:lnTo>
                    <a:pt x="999117" y="235652"/>
                  </a:lnTo>
                  <a:lnTo>
                    <a:pt x="628766" y="22924"/>
                  </a:lnTo>
                  <a:close/>
                </a:path>
                <a:path w="1085850" h="1194435">
                  <a:moveTo>
                    <a:pt x="456838" y="22924"/>
                  </a:moveTo>
                  <a:lnTo>
                    <a:pt x="86468" y="235654"/>
                  </a:lnTo>
                  <a:lnTo>
                    <a:pt x="95956" y="252172"/>
                  </a:lnTo>
                  <a:lnTo>
                    <a:pt x="466326" y="39443"/>
                  </a:lnTo>
                  <a:lnTo>
                    <a:pt x="456838" y="22924"/>
                  </a:lnTo>
                  <a:close/>
                </a:path>
                <a:path w="1085850" h="1194435">
                  <a:moveTo>
                    <a:pt x="86468" y="235653"/>
                  </a:moveTo>
                  <a:lnTo>
                    <a:pt x="91212" y="243913"/>
                  </a:lnTo>
                  <a:lnTo>
                    <a:pt x="86468" y="235653"/>
                  </a:lnTo>
                  <a:close/>
                </a:path>
                <a:path w="1085850" h="1194435">
                  <a:moveTo>
                    <a:pt x="542802" y="0"/>
                  </a:moveTo>
                  <a:lnTo>
                    <a:pt x="498672" y="5731"/>
                  </a:lnTo>
                  <a:lnTo>
                    <a:pt x="456839" y="22924"/>
                  </a:lnTo>
                  <a:lnTo>
                    <a:pt x="466327" y="39443"/>
                  </a:lnTo>
                  <a:lnTo>
                    <a:pt x="503542" y="24148"/>
                  </a:lnTo>
                  <a:lnTo>
                    <a:pt x="542802" y="19050"/>
                  </a:lnTo>
                  <a:lnTo>
                    <a:pt x="619339" y="19050"/>
                  </a:lnTo>
                  <a:lnTo>
                    <a:pt x="586933" y="5731"/>
                  </a:lnTo>
                  <a:lnTo>
                    <a:pt x="542802" y="0"/>
                  </a:lnTo>
                  <a:close/>
                </a:path>
                <a:path w="1085850" h="1194435">
                  <a:moveTo>
                    <a:pt x="619339" y="19050"/>
                  </a:moveTo>
                  <a:lnTo>
                    <a:pt x="542802" y="19050"/>
                  </a:lnTo>
                  <a:lnTo>
                    <a:pt x="582063" y="24148"/>
                  </a:lnTo>
                  <a:lnTo>
                    <a:pt x="619279" y="39443"/>
                  </a:lnTo>
                  <a:lnTo>
                    <a:pt x="628765" y="22924"/>
                  </a:lnTo>
                  <a:lnTo>
                    <a:pt x="619339" y="1905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23109" y="3820172"/>
              <a:ext cx="5743575" cy="1621790"/>
            </a:xfrm>
            <a:custGeom>
              <a:avLst/>
              <a:gdLst/>
              <a:ahLst/>
              <a:cxnLst/>
              <a:rect l="l" t="t" r="r" b="b"/>
              <a:pathLst>
                <a:path w="5743575" h="1621789">
                  <a:moveTo>
                    <a:pt x="49403" y="35953"/>
                  </a:moveTo>
                  <a:lnTo>
                    <a:pt x="19558" y="35953"/>
                  </a:lnTo>
                  <a:lnTo>
                    <a:pt x="47663" y="7874"/>
                  </a:lnTo>
                  <a:lnTo>
                    <a:pt x="47663" y="4343"/>
                  </a:lnTo>
                  <a:lnTo>
                    <a:pt x="43319" y="0"/>
                  </a:lnTo>
                  <a:lnTo>
                    <a:pt x="39789" y="0"/>
                  </a:lnTo>
                  <a:lnTo>
                    <a:pt x="0" y="39751"/>
                  </a:lnTo>
                  <a:lnTo>
                    <a:pt x="0" y="43268"/>
                  </a:lnTo>
                  <a:lnTo>
                    <a:pt x="39789" y="83019"/>
                  </a:lnTo>
                  <a:lnTo>
                    <a:pt x="43319" y="83019"/>
                  </a:lnTo>
                  <a:lnTo>
                    <a:pt x="47663" y="78676"/>
                  </a:lnTo>
                  <a:lnTo>
                    <a:pt x="47663" y="75145"/>
                  </a:lnTo>
                  <a:lnTo>
                    <a:pt x="19558" y="47066"/>
                  </a:lnTo>
                  <a:lnTo>
                    <a:pt x="49403" y="47066"/>
                  </a:lnTo>
                  <a:lnTo>
                    <a:pt x="49403" y="35953"/>
                  </a:lnTo>
                  <a:close/>
                </a:path>
                <a:path w="5743575" h="1621789">
                  <a:moveTo>
                    <a:pt x="251421" y="35953"/>
                  </a:moveTo>
                  <a:lnTo>
                    <a:pt x="164833" y="35953"/>
                  </a:lnTo>
                  <a:lnTo>
                    <a:pt x="164833" y="47066"/>
                  </a:lnTo>
                  <a:lnTo>
                    <a:pt x="251421" y="47066"/>
                  </a:lnTo>
                  <a:lnTo>
                    <a:pt x="251421" y="35953"/>
                  </a:lnTo>
                  <a:close/>
                </a:path>
                <a:path w="5743575" h="1621789">
                  <a:moveTo>
                    <a:pt x="453440" y="35953"/>
                  </a:moveTo>
                  <a:lnTo>
                    <a:pt x="366864" y="35953"/>
                  </a:lnTo>
                  <a:lnTo>
                    <a:pt x="366864" y="47066"/>
                  </a:lnTo>
                  <a:lnTo>
                    <a:pt x="453440" y="47066"/>
                  </a:lnTo>
                  <a:lnTo>
                    <a:pt x="453440" y="35953"/>
                  </a:lnTo>
                  <a:close/>
                </a:path>
                <a:path w="5743575" h="1621789">
                  <a:moveTo>
                    <a:pt x="571754" y="1613230"/>
                  </a:moveTo>
                  <a:lnTo>
                    <a:pt x="570293" y="1611160"/>
                  </a:lnTo>
                  <a:lnTo>
                    <a:pt x="569722" y="1610347"/>
                  </a:lnTo>
                  <a:lnTo>
                    <a:pt x="530580" y="1603463"/>
                  </a:lnTo>
                  <a:lnTo>
                    <a:pt x="553008" y="1587779"/>
                  </a:lnTo>
                  <a:lnTo>
                    <a:pt x="546608" y="1578660"/>
                  </a:lnTo>
                  <a:lnTo>
                    <a:pt x="524192" y="1594345"/>
                  </a:lnTo>
                  <a:lnTo>
                    <a:pt x="531088" y="1555242"/>
                  </a:lnTo>
                  <a:lnTo>
                    <a:pt x="529069" y="1552359"/>
                  </a:lnTo>
                  <a:lnTo>
                    <a:pt x="523011" y="1551292"/>
                  </a:lnTo>
                  <a:lnTo>
                    <a:pt x="520115" y="1553311"/>
                  </a:lnTo>
                  <a:lnTo>
                    <a:pt x="510349" y="1608658"/>
                  </a:lnTo>
                  <a:lnTo>
                    <a:pt x="512368" y="1611553"/>
                  </a:lnTo>
                  <a:lnTo>
                    <a:pt x="567791" y="1621307"/>
                  </a:lnTo>
                  <a:lnTo>
                    <a:pt x="570674" y="1619288"/>
                  </a:lnTo>
                  <a:lnTo>
                    <a:pt x="571754" y="1613230"/>
                  </a:lnTo>
                  <a:close/>
                </a:path>
                <a:path w="5743575" h="1621789">
                  <a:moveTo>
                    <a:pt x="655459" y="35953"/>
                  </a:moveTo>
                  <a:lnTo>
                    <a:pt x="568871" y="35953"/>
                  </a:lnTo>
                  <a:lnTo>
                    <a:pt x="568871" y="47066"/>
                  </a:lnTo>
                  <a:lnTo>
                    <a:pt x="655459" y="47066"/>
                  </a:lnTo>
                  <a:lnTo>
                    <a:pt x="655459" y="35953"/>
                  </a:lnTo>
                  <a:close/>
                </a:path>
                <a:path w="5743575" h="1621789">
                  <a:moveTo>
                    <a:pt x="709041" y="1478661"/>
                  </a:moveTo>
                  <a:lnTo>
                    <a:pt x="702652" y="1469542"/>
                  </a:lnTo>
                  <a:lnTo>
                    <a:pt x="635774" y="1516303"/>
                  </a:lnTo>
                  <a:lnTo>
                    <a:pt x="642175" y="1525422"/>
                  </a:lnTo>
                  <a:lnTo>
                    <a:pt x="709041" y="1478661"/>
                  </a:lnTo>
                  <a:close/>
                </a:path>
                <a:path w="5743575" h="1621789">
                  <a:moveTo>
                    <a:pt x="857478" y="35953"/>
                  </a:moveTo>
                  <a:lnTo>
                    <a:pt x="770902" y="35953"/>
                  </a:lnTo>
                  <a:lnTo>
                    <a:pt x="770902" y="47066"/>
                  </a:lnTo>
                  <a:lnTo>
                    <a:pt x="857478" y="47066"/>
                  </a:lnTo>
                  <a:lnTo>
                    <a:pt x="857478" y="35953"/>
                  </a:lnTo>
                  <a:close/>
                </a:path>
                <a:path w="5743575" h="1621789">
                  <a:moveTo>
                    <a:pt x="865085" y="1369542"/>
                  </a:moveTo>
                  <a:lnTo>
                    <a:pt x="858697" y="1360424"/>
                  </a:lnTo>
                  <a:lnTo>
                    <a:pt x="791819" y="1407185"/>
                  </a:lnTo>
                  <a:lnTo>
                    <a:pt x="798207" y="1416304"/>
                  </a:lnTo>
                  <a:lnTo>
                    <a:pt x="865085" y="1369542"/>
                  </a:lnTo>
                  <a:close/>
                </a:path>
                <a:path w="5743575" h="1621789">
                  <a:moveTo>
                    <a:pt x="1021130" y="1260424"/>
                  </a:moveTo>
                  <a:lnTo>
                    <a:pt x="1014742" y="1251305"/>
                  </a:lnTo>
                  <a:lnTo>
                    <a:pt x="947864" y="1298067"/>
                  </a:lnTo>
                  <a:lnTo>
                    <a:pt x="954252" y="1307185"/>
                  </a:lnTo>
                  <a:lnTo>
                    <a:pt x="1021130" y="1260424"/>
                  </a:lnTo>
                  <a:close/>
                </a:path>
                <a:path w="5743575" h="1621789">
                  <a:moveTo>
                    <a:pt x="1059497" y="35953"/>
                  </a:moveTo>
                  <a:lnTo>
                    <a:pt x="972921" y="35953"/>
                  </a:lnTo>
                  <a:lnTo>
                    <a:pt x="972921" y="47066"/>
                  </a:lnTo>
                  <a:lnTo>
                    <a:pt x="1059497" y="47066"/>
                  </a:lnTo>
                  <a:lnTo>
                    <a:pt x="1059497" y="35953"/>
                  </a:lnTo>
                  <a:close/>
                </a:path>
                <a:path w="5743575" h="1621789">
                  <a:moveTo>
                    <a:pt x="1177175" y="1151305"/>
                  </a:moveTo>
                  <a:lnTo>
                    <a:pt x="1170787" y="1142187"/>
                  </a:lnTo>
                  <a:lnTo>
                    <a:pt x="1103909" y="1188948"/>
                  </a:lnTo>
                  <a:lnTo>
                    <a:pt x="1110297" y="1198067"/>
                  </a:lnTo>
                  <a:lnTo>
                    <a:pt x="1177175" y="1151305"/>
                  </a:lnTo>
                  <a:close/>
                </a:path>
                <a:path w="5743575" h="1621789">
                  <a:moveTo>
                    <a:pt x="1261516" y="35953"/>
                  </a:moveTo>
                  <a:lnTo>
                    <a:pt x="1174940" y="35953"/>
                  </a:lnTo>
                  <a:lnTo>
                    <a:pt x="1174940" y="47066"/>
                  </a:lnTo>
                  <a:lnTo>
                    <a:pt x="1261516" y="47066"/>
                  </a:lnTo>
                  <a:lnTo>
                    <a:pt x="1261516" y="35953"/>
                  </a:lnTo>
                  <a:close/>
                </a:path>
                <a:path w="5743575" h="1621789">
                  <a:moveTo>
                    <a:pt x="1333220" y="1042174"/>
                  </a:moveTo>
                  <a:lnTo>
                    <a:pt x="1326832" y="1033068"/>
                  </a:lnTo>
                  <a:lnTo>
                    <a:pt x="1259954" y="1079830"/>
                  </a:lnTo>
                  <a:lnTo>
                    <a:pt x="1266342" y="1088948"/>
                  </a:lnTo>
                  <a:lnTo>
                    <a:pt x="1333220" y="1042174"/>
                  </a:lnTo>
                  <a:close/>
                </a:path>
                <a:path w="5743575" h="1621789">
                  <a:moveTo>
                    <a:pt x="1463548" y="35953"/>
                  </a:moveTo>
                  <a:lnTo>
                    <a:pt x="1376959" y="35953"/>
                  </a:lnTo>
                  <a:lnTo>
                    <a:pt x="1376959" y="47066"/>
                  </a:lnTo>
                  <a:lnTo>
                    <a:pt x="1463548" y="47066"/>
                  </a:lnTo>
                  <a:lnTo>
                    <a:pt x="1463548" y="35953"/>
                  </a:lnTo>
                  <a:close/>
                </a:path>
                <a:path w="5743575" h="1621789">
                  <a:moveTo>
                    <a:pt x="1489265" y="933069"/>
                  </a:moveTo>
                  <a:lnTo>
                    <a:pt x="1482877" y="923950"/>
                  </a:lnTo>
                  <a:lnTo>
                    <a:pt x="1415999" y="970724"/>
                  </a:lnTo>
                  <a:lnTo>
                    <a:pt x="1422387" y="979830"/>
                  </a:lnTo>
                  <a:lnTo>
                    <a:pt x="1489265" y="933069"/>
                  </a:lnTo>
                  <a:close/>
                </a:path>
                <a:path w="5743575" h="1621789">
                  <a:moveTo>
                    <a:pt x="1645310" y="823950"/>
                  </a:moveTo>
                  <a:lnTo>
                    <a:pt x="1638909" y="814832"/>
                  </a:lnTo>
                  <a:lnTo>
                    <a:pt x="1572044" y="861606"/>
                  </a:lnTo>
                  <a:lnTo>
                    <a:pt x="1578432" y="870712"/>
                  </a:lnTo>
                  <a:lnTo>
                    <a:pt x="1645310" y="823950"/>
                  </a:lnTo>
                  <a:close/>
                </a:path>
                <a:path w="5743575" h="1621789">
                  <a:moveTo>
                    <a:pt x="1665566" y="35953"/>
                  </a:moveTo>
                  <a:lnTo>
                    <a:pt x="1578978" y="35953"/>
                  </a:lnTo>
                  <a:lnTo>
                    <a:pt x="1578978" y="47066"/>
                  </a:lnTo>
                  <a:lnTo>
                    <a:pt x="1665566" y="47066"/>
                  </a:lnTo>
                  <a:lnTo>
                    <a:pt x="1665566" y="35953"/>
                  </a:lnTo>
                  <a:close/>
                </a:path>
                <a:path w="5743575" h="1621789">
                  <a:moveTo>
                    <a:pt x="1801342" y="714832"/>
                  </a:moveTo>
                  <a:lnTo>
                    <a:pt x="1794954" y="705713"/>
                  </a:lnTo>
                  <a:lnTo>
                    <a:pt x="1728076" y="752487"/>
                  </a:lnTo>
                  <a:lnTo>
                    <a:pt x="1734477" y="761593"/>
                  </a:lnTo>
                  <a:lnTo>
                    <a:pt x="1801342" y="714832"/>
                  </a:lnTo>
                  <a:close/>
                </a:path>
                <a:path w="5743575" h="1621789">
                  <a:moveTo>
                    <a:pt x="1867573" y="35953"/>
                  </a:moveTo>
                  <a:lnTo>
                    <a:pt x="1780997" y="35953"/>
                  </a:lnTo>
                  <a:lnTo>
                    <a:pt x="1780997" y="47066"/>
                  </a:lnTo>
                  <a:lnTo>
                    <a:pt x="1867573" y="47066"/>
                  </a:lnTo>
                  <a:lnTo>
                    <a:pt x="1867573" y="35953"/>
                  </a:lnTo>
                  <a:close/>
                </a:path>
                <a:path w="5743575" h="1621789">
                  <a:moveTo>
                    <a:pt x="1957387" y="605713"/>
                  </a:moveTo>
                  <a:lnTo>
                    <a:pt x="1950999" y="596595"/>
                  </a:lnTo>
                  <a:lnTo>
                    <a:pt x="1884121" y="643356"/>
                  </a:lnTo>
                  <a:lnTo>
                    <a:pt x="1890509" y="652475"/>
                  </a:lnTo>
                  <a:lnTo>
                    <a:pt x="1957387" y="605713"/>
                  </a:lnTo>
                  <a:close/>
                </a:path>
                <a:path w="5743575" h="1621789">
                  <a:moveTo>
                    <a:pt x="2069604" y="35953"/>
                  </a:moveTo>
                  <a:lnTo>
                    <a:pt x="1983028" y="35953"/>
                  </a:lnTo>
                  <a:lnTo>
                    <a:pt x="1983028" y="47066"/>
                  </a:lnTo>
                  <a:lnTo>
                    <a:pt x="2069604" y="47066"/>
                  </a:lnTo>
                  <a:lnTo>
                    <a:pt x="2069604" y="35953"/>
                  </a:lnTo>
                  <a:close/>
                </a:path>
                <a:path w="5743575" h="1621789">
                  <a:moveTo>
                    <a:pt x="2113432" y="496595"/>
                  </a:moveTo>
                  <a:lnTo>
                    <a:pt x="2107044" y="487476"/>
                  </a:lnTo>
                  <a:lnTo>
                    <a:pt x="2040166" y="534238"/>
                  </a:lnTo>
                  <a:lnTo>
                    <a:pt x="2046554" y="543356"/>
                  </a:lnTo>
                  <a:lnTo>
                    <a:pt x="2113432" y="496595"/>
                  </a:lnTo>
                  <a:close/>
                </a:path>
                <a:path w="5743575" h="1621789">
                  <a:moveTo>
                    <a:pt x="2228329" y="35953"/>
                  </a:moveTo>
                  <a:lnTo>
                    <a:pt x="2185035" y="35953"/>
                  </a:lnTo>
                  <a:lnTo>
                    <a:pt x="2185035" y="47066"/>
                  </a:lnTo>
                  <a:lnTo>
                    <a:pt x="2228329" y="47066"/>
                  </a:lnTo>
                  <a:lnTo>
                    <a:pt x="2228329" y="35953"/>
                  </a:lnTo>
                  <a:close/>
                </a:path>
                <a:path w="5743575" h="1621789">
                  <a:moveTo>
                    <a:pt x="2236038" y="410857"/>
                  </a:moveTo>
                  <a:lnTo>
                    <a:pt x="2229650" y="401739"/>
                  </a:lnTo>
                  <a:lnTo>
                    <a:pt x="2196211" y="425119"/>
                  </a:lnTo>
                  <a:lnTo>
                    <a:pt x="2202599" y="434238"/>
                  </a:lnTo>
                  <a:lnTo>
                    <a:pt x="2236038" y="410857"/>
                  </a:lnTo>
                  <a:close/>
                </a:path>
                <a:path w="5743575" h="1621789">
                  <a:moveTo>
                    <a:pt x="2874391" y="1351191"/>
                  </a:moveTo>
                  <a:lnTo>
                    <a:pt x="2863253" y="1351191"/>
                  </a:lnTo>
                  <a:lnTo>
                    <a:pt x="2863253" y="1440586"/>
                  </a:lnTo>
                  <a:lnTo>
                    <a:pt x="2874391" y="1440586"/>
                  </a:lnTo>
                  <a:lnTo>
                    <a:pt x="2874391" y="1351191"/>
                  </a:lnTo>
                  <a:close/>
                </a:path>
                <a:path w="5743575" h="1621789">
                  <a:moveTo>
                    <a:pt x="2874391" y="1142619"/>
                  </a:moveTo>
                  <a:lnTo>
                    <a:pt x="2863253" y="1142619"/>
                  </a:lnTo>
                  <a:lnTo>
                    <a:pt x="2863253" y="1232014"/>
                  </a:lnTo>
                  <a:lnTo>
                    <a:pt x="2874391" y="1232014"/>
                  </a:lnTo>
                  <a:lnTo>
                    <a:pt x="2874391" y="1142619"/>
                  </a:lnTo>
                  <a:close/>
                </a:path>
                <a:path w="5743575" h="1621789">
                  <a:moveTo>
                    <a:pt x="2874391" y="934034"/>
                  </a:moveTo>
                  <a:lnTo>
                    <a:pt x="2863253" y="934034"/>
                  </a:lnTo>
                  <a:lnTo>
                    <a:pt x="2863253" y="1023429"/>
                  </a:lnTo>
                  <a:lnTo>
                    <a:pt x="2874391" y="1023429"/>
                  </a:lnTo>
                  <a:lnTo>
                    <a:pt x="2874391" y="934034"/>
                  </a:lnTo>
                  <a:close/>
                </a:path>
                <a:path w="5743575" h="1621789">
                  <a:moveTo>
                    <a:pt x="2874391" y="770153"/>
                  </a:moveTo>
                  <a:lnTo>
                    <a:pt x="2863253" y="770153"/>
                  </a:lnTo>
                  <a:lnTo>
                    <a:pt x="2863253" y="814844"/>
                  </a:lnTo>
                  <a:lnTo>
                    <a:pt x="2874391" y="814844"/>
                  </a:lnTo>
                  <a:lnTo>
                    <a:pt x="2874391" y="770153"/>
                  </a:lnTo>
                  <a:close/>
                </a:path>
                <a:path w="5743575" h="1621789">
                  <a:moveTo>
                    <a:pt x="2910370" y="1567307"/>
                  </a:moveTo>
                  <a:lnTo>
                    <a:pt x="2906026" y="1562963"/>
                  </a:lnTo>
                  <a:lnTo>
                    <a:pt x="2902496" y="1562963"/>
                  </a:lnTo>
                  <a:lnTo>
                    <a:pt x="2874391" y="1591043"/>
                  </a:lnTo>
                  <a:lnTo>
                    <a:pt x="2874391" y="1559775"/>
                  </a:lnTo>
                  <a:lnTo>
                    <a:pt x="2863253" y="1559775"/>
                  </a:lnTo>
                  <a:lnTo>
                    <a:pt x="2863253" y="1591043"/>
                  </a:lnTo>
                  <a:lnTo>
                    <a:pt x="2835135" y="1562963"/>
                  </a:lnTo>
                  <a:lnTo>
                    <a:pt x="2831604" y="1562963"/>
                  </a:lnTo>
                  <a:lnTo>
                    <a:pt x="2827261" y="1567307"/>
                  </a:lnTo>
                  <a:lnTo>
                    <a:pt x="2827261" y="1570837"/>
                  </a:lnTo>
                  <a:lnTo>
                    <a:pt x="2867050" y="1610575"/>
                  </a:lnTo>
                  <a:lnTo>
                    <a:pt x="2870581" y="1610575"/>
                  </a:lnTo>
                  <a:lnTo>
                    <a:pt x="2876702" y="1604467"/>
                  </a:lnTo>
                  <a:lnTo>
                    <a:pt x="2910370" y="1570837"/>
                  </a:lnTo>
                  <a:lnTo>
                    <a:pt x="2910370" y="1567307"/>
                  </a:lnTo>
                  <a:close/>
                </a:path>
                <a:path w="5743575" h="1621789">
                  <a:moveTo>
                    <a:pt x="3552367" y="427621"/>
                  </a:moveTo>
                  <a:lnTo>
                    <a:pt x="3519005" y="404304"/>
                  </a:lnTo>
                  <a:lnTo>
                    <a:pt x="3512591" y="413423"/>
                  </a:lnTo>
                  <a:lnTo>
                    <a:pt x="3545954" y="436727"/>
                  </a:lnTo>
                  <a:lnTo>
                    <a:pt x="3552367" y="427621"/>
                  </a:lnTo>
                  <a:close/>
                </a:path>
                <a:path w="5743575" h="1621789">
                  <a:moveTo>
                    <a:pt x="3569068" y="35953"/>
                  </a:moveTo>
                  <a:lnTo>
                    <a:pt x="3526015" y="35953"/>
                  </a:lnTo>
                  <a:lnTo>
                    <a:pt x="3526015" y="47066"/>
                  </a:lnTo>
                  <a:lnTo>
                    <a:pt x="3569068" y="47066"/>
                  </a:lnTo>
                  <a:lnTo>
                    <a:pt x="3569068" y="35953"/>
                  </a:lnTo>
                  <a:close/>
                </a:path>
                <a:path w="5743575" h="1621789">
                  <a:moveTo>
                    <a:pt x="3707917" y="536409"/>
                  </a:moveTo>
                  <a:lnTo>
                    <a:pt x="3641255" y="489788"/>
                  </a:lnTo>
                  <a:lnTo>
                    <a:pt x="3634841" y="498894"/>
                  </a:lnTo>
                  <a:lnTo>
                    <a:pt x="3701516" y="545515"/>
                  </a:lnTo>
                  <a:lnTo>
                    <a:pt x="3707917" y="536409"/>
                  </a:lnTo>
                  <a:close/>
                </a:path>
                <a:path w="5743575" h="1621789">
                  <a:moveTo>
                    <a:pt x="3770071" y="35953"/>
                  </a:moveTo>
                  <a:lnTo>
                    <a:pt x="3683965" y="35953"/>
                  </a:lnTo>
                  <a:lnTo>
                    <a:pt x="3683965" y="47066"/>
                  </a:lnTo>
                  <a:lnTo>
                    <a:pt x="3770071" y="47066"/>
                  </a:lnTo>
                  <a:lnTo>
                    <a:pt x="3770071" y="35953"/>
                  </a:lnTo>
                  <a:close/>
                </a:path>
                <a:path w="5743575" h="1621789">
                  <a:moveTo>
                    <a:pt x="3863479" y="645198"/>
                  </a:moveTo>
                  <a:lnTo>
                    <a:pt x="3796804" y="598576"/>
                  </a:lnTo>
                  <a:lnTo>
                    <a:pt x="3790404" y="607682"/>
                  </a:lnTo>
                  <a:lnTo>
                    <a:pt x="3857129" y="654304"/>
                  </a:lnTo>
                  <a:lnTo>
                    <a:pt x="3863479" y="645198"/>
                  </a:lnTo>
                  <a:close/>
                </a:path>
                <a:path w="5743575" h="1621789">
                  <a:moveTo>
                    <a:pt x="3971125" y="35953"/>
                  </a:moveTo>
                  <a:lnTo>
                    <a:pt x="3884968" y="35953"/>
                  </a:lnTo>
                  <a:lnTo>
                    <a:pt x="3884968" y="47066"/>
                  </a:lnTo>
                  <a:lnTo>
                    <a:pt x="3971125" y="47066"/>
                  </a:lnTo>
                  <a:lnTo>
                    <a:pt x="3971125" y="35953"/>
                  </a:lnTo>
                  <a:close/>
                </a:path>
                <a:path w="5743575" h="1621789">
                  <a:moveTo>
                    <a:pt x="4019080" y="753986"/>
                  </a:moveTo>
                  <a:lnTo>
                    <a:pt x="3952367" y="707364"/>
                  </a:lnTo>
                  <a:lnTo>
                    <a:pt x="3946017" y="716470"/>
                  </a:lnTo>
                  <a:lnTo>
                    <a:pt x="4012679" y="763104"/>
                  </a:lnTo>
                  <a:lnTo>
                    <a:pt x="4019080" y="753986"/>
                  </a:lnTo>
                  <a:close/>
                </a:path>
                <a:path w="5743575" h="1621789">
                  <a:moveTo>
                    <a:pt x="4172127" y="35953"/>
                  </a:moveTo>
                  <a:lnTo>
                    <a:pt x="4085971" y="35953"/>
                  </a:lnTo>
                  <a:lnTo>
                    <a:pt x="4085971" y="47066"/>
                  </a:lnTo>
                  <a:lnTo>
                    <a:pt x="4172127" y="47066"/>
                  </a:lnTo>
                  <a:lnTo>
                    <a:pt x="4172127" y="35953"/>
                  </a:lnTo>
                  <a:close/>
                </a:path>
                <a:path w="5743575" h="1621789">
                  <a:moveTo>
                    <a:pt x="4174642" y="862774"/>
                  </a:moveTo>
                  <a:lnTo>
                    <a:pt x="4107980" y="816152"/>
                  </a:lnTo>
                  <a:lnTo>
                    <a:pt x="4101566" y="825258"/>
                  </a:lnTo>
                  <a:lnTo>
                    <a:pt x="4168241" y="871893"/>
                  </a:lnTo>
                  <a:lnTo>
                    <a:pt x="4174642" y="862774"/>
                  </a:lnTo>
                  <a:close/>
                </a:path>
                <a:path w="5743575" h="1621789">
                  <a:moveTo>
                    <a:pt x="4330192" y="971562"/>
                  </a:moveTo>
                  <a:lnTo>
                    <a:pt x="4263529" y="924941"/>
                  </a:lnTo>
                  <a:lnTo>
                    <a:pt x="4257129" y="934046"/>
                  </a:lnTo>
                  <a:lnTo>
                    <a:pt x="4323791" y="980681"/>
                  </a:lnTo>
                  <a:lnTo>
                    <a:pt x="4330192" y="971562"/>
                  </a:lnTo>
                  <a:close/>
                </a:path>
                <a:path w="5743575" h="1621789">
                  <a:moveTo>
                    <a:pt x="4373130" y="35953"/>
                  </a:moveTo>
                  <a:lnTo>
                    <a:pt x="4286974" y="35953"/>
                  </a:lnTo>
                  <a:lnTo>
                    <a:pt x="4286974" y="47066"/>
                  </a:lnTo>
                  <a:lnTo>
                    <a:pt x="4373130" y="47066"/>
                  </a:lnTo>
                  <a:lnTo>
                    <a:pt x="4373130" y="35953"/>
                  </a:lnTo>
                  <a:close/>
                </a:path>
                <a:path w="5743575" h="1621789">
                  <a:moveTo>
                    <a:pt x="4485754" y="1080350"/>
                  </a:moveTo>
                  <a:lnTo>
                    <a:pt x="4419079" y="1033729"/>
                  </a:lnTo>
                  <a:lnTo>
                    <a:pt x="4412742" y="1042835"/>
                  </a:lnTo>
                  <a:lnTo>
                    <a:pt x="4479404" y="1089456"/>
                  </a:lnTo>
                  <a:lnTo>
                    <a:pt x="4485754" y="1080350"/>
                  </a:lnTo>
                  <a:close/>
                </a:path>
                <a:path w="5743575" h="1621789">
                  <a:moveTo>
                    <a:pt x="4574133" y="35953"/>
                  </a:moveTo>
                  <a:lnTo>
                    <a:pt x="4487977" y="35953"/>
                  </a:lnTo>
                  <a:lnTo>
                    <a:pt x="4487977" y="47066"/>
                  </a:lnTo>
                  <a:lnTo>
                    <a:pt x="4574133" y="47066"/>
                  </a:lnTo>
                  <a:lnTo>
                    <a:pt x="4574133" y="35953"/>
                  </a:lnTo>
                  <a:close/>
                </a:path>
                <a:path w="5743575" h="1621789">
                  <a:moveTo>
                    <a:pt x="4641367" y="1189139"/>
                  </a:moveTo>
                  <a:lnTo>
                    <a:pt x="4574692" y="1142517"/>
                  </a:lnTo>
                  <a:lnTo>
                    <a:pt x="4568291" y="1151636"/>
                  </a:lnTo>
                  <a:lnTo>
                    <a:pt x="4634954" y="1198257"/>
                  </a:lnTo>
                  <a:lnTo>
                    <a:pt x="4641367" y="1189139"/>
                  </a:lnTo>
                  <a:close/>
                </a:path>
                <a:path w="5743575" h="1621789">
                  <a:moveTo>
                    <a:pt x="4775136" y="35953"/>
                  </a:moveTo>
                  <a:lnTo>
                    <a:pt x="4688979" y="35953"/>
                  </a:lnTo>
                  <a:lnTo>
                    <a:pt x="4688979" y="47066"/>
                  </a:lnTo>
                  <a:lnTo>
                    <a:pt x="4775136" y="47066"/>
                  </a:lnTo>
                  <a:lnTo>
                    <a:pt x="4775136" y="35953"/>
                  </a:lnTo>
                  <a:close/>
                </a:path>
                <a:path w="5743575" h="1621789">
                  <a:moveTo>
                    <a:pt x="4796917" y="1297927"/>
                  </a:moveTo>
                  <a:lnTo>
                    <a:pt x="4730254" y="1251305"/>
                  </a:lnTo>
                  <a:lnTo>
                    <a:pt x="4723841" y="1260424"/>
                  </a:lnTo>
                  <a:lnTo>
                    <a:pt x="4790516" y="1307045"/>
                  </a:lnTo>
                  <a:lnTo>
                    <a:pt x="4796917" y="1297927"/>
                  </a:lnTo>
                  <a:close/>
                </a:path>
                <a:path w="5743575" h="1621789">
                  <a:moveTo>
                    <a:pt x="4952479" y="1406715"/>
                  </a:moveTo>
                  <a:lnTo>
                    <a:pt x="4885804" y="1360093"/>
                  </a:lnTo>
                  <a:lnTo>
                    <a:pt x="4879403" y="1369212"/>
                  </a:lnTo>
                  <a:lnTo>
                    <a:pt x="4946129" y="1415834"/>
                  </a:lnTo>
                  <a:lnTo>
                    <a:pt x="4952479" y="1406715"/>
                  </a:lnTo>
                  <a:close/>
                </a:path>
                <a:path w="5743575" h="1621789">
                  <a:moveTo>
                    <a:pt x="4976139" y="35953"/>
                  </a:moveTo>
                  <a:lnTo>
                    <a:pt x="4889982" y="35953"/>
                  </a:lnTo>
                  <a:lnTo>
                    <a:pt x="4889982" y="47066"/>
                  </a:lnTo>
                  <a:lnTo>
                    <a:pt x="4976139" y="47066"/>
                  </a:lnTo>
                  <a:lnTo>
                    <a:pt x="4976139" y="35953"/>
                  </a:lnTo>
                  <a:close/>
                </a:path>
                <a:path w="5743575" h="1621789">
                  <a:moveTo>
                    <a:pt x="5108092" y="1515503"/>
                  </a:moveTo>
                  <a:lnTo>
                    <a:pt x="5041366" y="1468882"/>
                  </a:lnTo>
                  <a:lnTo>
                    <a:pt x="5035016" y="1478000"/>
                  </a:lnTo>
                  <a:lnTo>
                    <a:pt x="5101679" y="1524622"/>
                  </a:lnTo>
                  <a:lnTo>
                    <a:pt x="5108092" y="1515503"/>
                  </a:lnTo>
                  <a:close/>
                </a:path>
                <a:path w="5743575" h="1621789">
                  <a:moveTo>
                    <a:pt x="5177142" y="35953"/>
                  </a:moveTo>
                  <a:lnTo>
                    <a:pt x="5090985" y="35953"/>
                  </a:lnTo>
                  <a:lnTo>
                    <a:pt x="5090985" y="47066"/>
                  </a:lnTo>
                  <a:lnTo>
                    <a:pt x="5177142" y="47066"/>
                  </a:lnTo>
                  <a:lnTo>
                    <a:pt x="5177142" y="35953"/>
                  </a:lnTo>
                  <a:close/>
                </a:path>
                <a:path w="5743575" h="1621789">
                  <a:moveTo>
                    <a:pt x="5233124" y="1607604"/>
                  </a:moveTo>
                  <a:lnTo>
                    <a:pt x="5231930" y="1600987"/>
                  </a:lnTo>
                  <a:lnTo>
                    <a:pt x="5223878" y="1555267"/>
                  </a:lnTo>
                  <a:lnTo>
                    <a:pt x="5223370" y="1552257"/>
                  </a:lnTo>
                  <a:lnTo>
                    <a:pt x="5220474" y="1550225"/>
                  </a:lnTo>
                  <a:lnTo>
                    <a:pt x="5214404" y="1551292"/>
                  </a:lnTo>
                  <a:lnTo>
                    <a:pt x="5212397" y="1554187"/>
                  </a:lnTo>
                  <a:lnTo>
                    <a:pt x="5212905" y="1557210"/>
                  </a:lnTo>
                  <a:lnTo>
                    <a:pt x="5219281" y="1593278"/>
                  </a:lnTo>
                  <a:lnTo>
                    <a:pt x="5196979" y="1577670"/>
                  </a:lnTo>
                  <a:lnTo>
                    <a:pt x="5190566" y="1586788"/>
                  </a:lnTo>
                  <a:lnTo>
                    <a:pt x="5212905" y="1602397"/>
                  </a:lnTo>
                  <a:lnTo>
                    <a:pt x="5173751" y="1609293"/>
                  </a:lnTo>
                  <a:lnTo>
                    <a:pt x="5171745" y="1612176"/>
                  </a:lnTo>
                  <a:lnTo>
                    <a:pt x="5172240" y="1615198"/>
                  </a:lnTo>
                  <a:lnTo>
                    <a:pt x="5172799" y="1618221"/>
                  </a:lnTo>
                  <a:lnTo>
                    <a:pt x="5175694" y="1620240"/>
                  </a:lnTo>
                  <a:lnTo>
                    <a:pt x="5231117" y="1610487"/>
                  </a:lnTo>
                  <a:lnTo>
                    <a:pt x="5231384" y="1610093"/>
                  </a:lnTo>
                  <a:lnTo>
                    <a:pt x="5233124" y="1607604"/>
                  </a:lnTo>
                  <a:close/>
                </a:path>
                <a:path w="5743575" h="1621789">
                  <a:moveTo>
                    <a:pt x="5378145" y="35953"/>
                  </a:moveTo>
                  <a:lnTo>
                    <a:pt x="5291988" y="35953"/>
                  </a:lnTo>
                  <a:lnTo>
                    <a:pt x="5291988" y="47066"/>
                  </a:lnTo>
                  <a:lnTo>
                    <a:pt x="5378145" y="47066"/>
                  </a:lnTo>
                  <a:lnTo>
                    <a:pt x="5378145" y="35953"/>
                  </a:lnTo>
                  <a:close/>
                </a:path>
                <a:path w="5743575" h="1621789">
                  <a:moveTo>
                    <a:pt x="5579148" y="35953"/>
                  </a:moveTo>
                  <a:lnTo>
                    <a:pt x="5493042" y="35953"/>
                  </a:lnTo>
                  <a:lnTo>
                    <a:pt x="5493042" y="47066"/>
                  </a:lnTo>
                  <a:lnTo>
                    <a:pt x="5579148" y="47066"/>
                  </a:lnTo>
                  <a:lnTo>
                    <a:pt x="5579148" y="35953"/>
                  </a:lnTo>
                  <a:close/>
                </a:path>
                <a:path w="5743575" h="1621789">
                  <a:moveTo>
                    <a:pt x="5743219" y="39751"/>
                  </a:moveTo>
                  <a:lnTo>
                    <a:pt x="5739422" y="35953"/>
                  </a:lnTo>
                  <a:lnTo>
                    <a:pt x="5703405" y="0"/>
                  </a:lnTo>
                  <a:lnTo>
                    <a:pt x="5699899" y="0"/>
                  </a:lnTo>
                  <a:lnTo>
                    <a:pt x="5695556" y="4343"/>
                  </a:lnTo>
                  <a:lnTo>
                    <a:pt x="5695556" y="7874"/>
                  </a:lnTo>
                  <a:lnTo>
                    <a:pt x="5723674" y="35953"/>
                  </a:lnTo>
                  <a:lnTo>
                    <a:pt x="5694045" y="35953"/>
                  </a:lnTo>
                  <a:lnTo>
                    <a:pt x="5694045" y="47066"/>
                  </a:lnTo>
                  <a:lnTo>
                    <a:pt x="5723674" y="47066"/>
                  </a:lnTo>
                  <a:lnTo>
                    <a:pt x="5729249" y="41516"/>
                  </a:lnTo>
                  <a:lnTo>
                    <a:pt x="5695556" y="75145"/>
                  </a:lnTo>
                  <a:lnTo>
                    <a:pt x="5695556" y="78676"/>
                  </a:lnTo>
                  <a:lnTo>
                    <a:pt x="5699899" y="83019"/>
                  </a:lnTo>
                  <a:lnTo>
                    <a:pt x="5703405" y="83019"/>
                  </a:lnTo>
                  <a:lnTo>
                    <a:pt x="5739422" y="47066"/>
                  </a:lnTo>
                  <a:lnTo>
                    <a:pt x="5743219" y="43268"/>
                  </a:lnTo>
                  <a:lnTo>
                    <a:pt x="5743219" y="39751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8629" y="3705205"/>
              <a:ext cx="348872" cy="314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20162" y="3568501"/>
              <a:ext cx="521083" cy="5863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60884" y="3581201"/>
              <a:ext cx="495934" cy="561340"/>
            </a:xfrm>
            <a:custGeom>
              <a:avLst/>
              <a:gdLst/>
              <a:ahLst/>
              <a:cxnLst/>
              <a:rect l="l" t="t" r="r" b="b"/>
              <a:pathLst>
                <a:path w="495935" h="561339">
                  <a:moveTo>
                    <a:pt x="247841" y="0"/>
                  </a:moveTo>
                  <a:lnTo>
                    <a:pt x="24895" y="121802"/>
                  </a:lnTo>
                  <a:lnTo>
                    <a:pt x="0" y="165058"/>
                  </a:lnTo>
                  <a:lnTo>
                    <a:pt x="0" y="395909"/>
                  </a:lnTo>
                  <a:lnTo>
                    <a:pt x="24895" y="439166"/>
                  </a:lnTo>
                  <a:lnTo>
                    <a:pt x="222612" y="554168"/>
                  </a:lnTo>
                  <a:lnTo>
                    <a:pt x="247841" y="560968"/>
                  </a:lnTo>
                  <a:lnTo>
                    <a:pt x="260801" y="559268"/>
                  </a:lnTo>
                  <a:lnTo>
                    <a:pt x="470788" y="439166"/>
                  </a:lnTo>
                  <a:lnTo>
                    <a:pt x="495683" y="395909"/>
                  </a:lnTo>
                  <a:lnTo>
                    <a:pt x="495683" y="165058"/>
                  </a:lnTo>
                  <a:lnTo>
                    <a:pt x="470788" y="121802"/>
                  </a:lnTo>
                  <a:lnTo>
                    <a:pt x="273071" y="6799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48184" y="3568501"/>
              <a:ext cx="521334" cy="586740"/>
            </a:xfrm>
            <a:custGeom>
              <a:avLst/>
              <a:gdLst/>
              <a:ahLst/>
              <a:cxnLst/>
              <a:rect l="l" t="t" r="r" b="b"/>
              <a:pathLst>
                <a:path w="521335" h="586739">
                  <a:moveTo>
                    <a:pt x="241695" y="555889"/>
                  </a:moveTo>
                  <a:lnTo>
                    <a:pt x="228928" y="577848"/>
                  </a:lnTo>
                  <a:lnTo>
                    <a:pt x="244303" y="584238"/>
                  </a:lnTo>
                  <a:lnTo>
                    <a:pt x="260541" y="586368"/>
                  </a:lnTo>
                  <a:lnTo>
                    <a:pt x="276779" y="584238"/>
                  </a:lnTo>
                  <a:lnTo>
                    <a:pt x="292154" y="577848"/>
                  </a:lnTo>
                  <a:lnTo>
                    <a:pt x="282339" y="560968"/>
                  </a:lnTo>
                  <a:lnTo>
                    <a:pt x="260541" y="560968"/>
                  </a:lnTo>
                  <a:lnTo>
                    <a:pt x="250860" y="559698"/>
                  </a:lnTo>
                  <a:lnTo>
                    <a:pt x="241695" y="555889"/>
                  </a:lnTo>
                  <a:close/>
                </a:path>
                <a:path w="521335" h="586739">
                  <a:moveTo>
                    <a:pt x="43982" y="440888"/>
                  </a:moveTo>
                  <a:lnTo>
                    <a:pt x="31210" y="462844"/>
                  </a:lnTo>
                  <a:lnTo>
                    <a:pt x="228926" y="577846"/>
                  </a:lnTo>
                  <a:lnTo>
                    <a:pt x="241695" y="555889"/>
                  </a:lnTo>
                  <a:lnTo>
                    <a:pt x="43982" y="440888"/>
                  </a:lnTo>
                  <a:close/>
                </a:path>
                <a:path w="521335" h="586739">
                  <a:moveTo>
                    <a:pt x="329906" y="555889"/>
                  </a:moveTo>
                  <a:lnTo>
                    <a:pt x="279388" y="555889"/>
                  </a:lnTo>
                  <a:lnTo>
                    <a:pt x="292156" y="577846"/>
                  </a:lnTo>
                  <a:lnTo>
                    <a:pt x="329906" y="555889"/>
                  </a:lnTo>
                  <a:close/>
                </a:path>
                <a:path w="521335" h="586739">
                  <a:moveTo>
                    <a:pt x="241695" y="555889"/>
                  </a:moveTo>
                  <a:lnTo>
                    <a:pt x="235308" y="566874"/>
                  </a:lnTo>
                  <a:lnTo>
                    <a:pt x="241697" y="555890"/>
                  </a:lnTo>
                  <a:close/>
                </a:path>
                <a:path w="521335" h="586739">
                  <a:moveTo>
                    <a:pt x="279388" y="555889"/>
                  </a:moveTo>
                  <a:lnTo>
                    <a:pt x="285721" y="566783"/>
                  </a:lnTo>
                  <a:lnTo>
                    <a:pt x="279388" y="555889"/>
                  </a:lnTo>
                  <a:close/>
                </a:path>
                <a:path w="521335" h="586739">
                  <a:moveTo>
                    <a:pt x="279388" y="555889"/>
                  </a:moveTo>
                  <a:lnTo>
                    <a:pt x="270222" y="559698"/>
                  </a:lnTo>
                  <a:lnTo>
                    <a:pt x="260541" y="560968"/>
                  </a:lnTo>
                  <a:lnTo>
                    <a:pt x="282339" y="560968"/>
                  </a:lnTo>
                  <a:lnTo>
                    <a:pt x="279388" y="555889"/>
                  </a:lnTo>
                  <a:close/>
                </a:path>
                <a:path w="521335" h="586739">
                  <a:moveTo>
                    <a:pt x="241695" y="555889"/>
                  </a:moveTo>
                  <a:close/>
                </a:path>
                <a:path w="521335" h="586739">
                  <a:moveTo>
                    <a:pt x="477101" y="440888"/>
                  </a:moveTo>
                  <a:lnTo>
                    <a:pt x="279388" y="555889"/>
                  </a:lnTo>
                  <a:lnTo>
                    <a:pt x="329906" y="555889"/>
                  </a:lnTo>
                  <a:lnTo>
                    <a:pt x="489873" y="462843"/>
                  </a:lnTo>
                  <a:lnTo>
                    <a:pt x="483488" y="451866"/>
                  </a:lnTo>
                  <a:lnTo>
                    <a:pt x="477101" y="440888"/>
                  </a:lnTo>
                  <a:close/>
                </a:path>
                <a:path w="521335" h="586739">
                  <a:moveTo>
                    <a:pt x="483488" y="451866"/>
                  </a:moveTo>
                  <a:lnTo>
                    <a:pt x="489873" y="462844"/>
                  </a:lnTo>
                  <a:lnTo>
                    <a:pt x="483488" y="451866"/>
                  </a:lnTo>
                  <a:close/>
                </a:path>
                <a:path w="521335" h="586739">
                  <a:moveTo>
                    <a:pt x="31208" y="123525"/>
                  </a:moveTo>
                  <a:lnTo>
                    <a:pt x="18184" y="133597"/>
                  </a:lnTo>
                  <a:lnTo>
                    <a:pt x="8361" y="146476"/>
                  </a:lnTo>
                  <a:lnTo>
                    <a:pt x="2160" y="161438"/>
                  </a:lnTo>
                  <a:lnTo>
                    <a:pt x="0" y="177758"/>
                  </a:lnTo>
                  <a:lnTo>
                    <a:pt x="0" y="408609"/>
                  </a:lnTo>
                  <a:lnTo>
                    <a:pt x="2160" y="424930"/>
                  </a:lnTo>
                  <a:lnTo>
                    <a:pt x="8361" y="439891"/>
                  </a:lnTo>
                  <a:lnTo>
                    <a:pt x="18184" y="452771"/>
                  </a:lnTo>
                  <a:lnTo>
                    <a:pt x="31208" y="462843"/>
                  </a:lnTo>
                  <a:lnTo>
                    <a:pt x="43981" y="440888"/>
                  </a:lnTo>
                  <a:lnTo>
                    <a:pt x="36223" y="434889"/>
                  </a:lnTo>
                  <a:lnTo>
                    <a:pt x="30375" y="427221"/>
                  </a:lnTo>
                  <a:lnTo>
                    <a:pt x="26685" y="418317"/>
                  </a:lnTo>
                  <a:lnTo>
                    <a:pt x="25400" y="408609"/>
                  </a:lnTo>
                  <a:lnTo>
                    <a:pt x="25400" y="177758"/>
                  </a:lnTo>
                  <a:lnTo>
                    <a:pt x="26685" y="168051"/>
                  </a:lnTo>
                  <a:lnTo>
                    <a:pt x="30375" y="159147"/>
                  </a:lnTo>
                  <a:lnTo>
                    <a:pt x="36223" y="151479"/>
                  </a:lnTo>
                  <a:lnTo>
                    <a:pt x="43981" y="145480"/>
                  </a:lnTo>
                  <a:lnTo>
                    <a:pt x="31208" y="123525"/>
                  </a:lnTo>
                  <a:close/>
                </a:path>
                <a:path w="521335" h="586739">
                  <a:moveTo>
                    <a:pt x="511961" y="440888"/>
                  </a:moveTo>
                  <a:lnTo>
                    <a:pt x="477102" y="440888"/>
                  </a:lnTo>
                  <a:lnTo>
                    <a:pt x="489874" y="462843"/>
                  </a:lnTo>
                  <a:lnTo>
                    <a:pt x="502899" y="452771"/>
                  </a:lnTo>
                  <a:lnTo>
                    <a:pt x="511961" y="440888"/>
                  </a:lnTo>
                  <a:close/>
                </a:path>
                <a:path w="521335" h="586739">
                  <a:moveTo>
                    <a:pt x="43981" y="440888"/>
                  </a:moveTo>
                  <a:close/>
                </a:path>
                <a:path w="521335" h="586739">
                  <a:moveTo>
                    <a:pt x="489874" y="123525"/>
                  </a:moveTo>
                  <a:lnTo>
                    <a:pt x="477102" y="145480"/>
                  </a:lnTo>
                  <a:lnTo>
                    <a:pt x="484859" y="151479"/>
                  </a:lnTo>
                  <a:lnTo>
                    <a:pt x="490707" y="159147"/>
                  </a:lnTo>
                  <a:lnTo>
                    <a:pt x="494398" y="168051"/>
                  </a:lnTo>
                  <a:lnTo>
                    <a:pt x="495683" y="177758"/>
                  </a:lnTo>
                  <a:lnTo>
                    <a:pt x="495683" y="408609"/>
                  </a:lnTo>
                  <a:lnTo>
                    <a:pt x="494398" y="418317"/>
                  </a:lnTo>
                  <a:lnTo>
                    <a:pt x="490707" y="427221"/>
                  </a:lnTo>
                  <a:lnTo>
                    <a:pt x="484859" y="434889"/>
                  </a:lnTo>
                  <a:lnTo>
                    <a:pt x="477101" y="440888"/>
                  </a:lnTo>
                  <a:lnTo>
                    <a:pt x="511961" y="440888"/>
                  </a:lnTo>
                  <a:lnTo>
                    <a:pt x="512721" y="439891"/>
                  </a:lnTo>
                  <a:lnTo>
                    <a:pt x="518923" y="424930"/>
                  </a:lnTo>
                  <a:lnTo>
                    <a:pt x="521083" y="408609"/>
                  </a:lnTo>
                  <a:lnTo>
                    <a:pt x="521083" y="177758"/>
                  </a:lnTo>
                  <a:lnTo>
                    <a:pt x="518923" y="161438"/>
                  </a:lnTo>
                  <a:lnTo>
                    <a:pt x="512721" y="146476"/>
                  </a:lnTo>
                  <a:lnTo>
                    <a:pt x="502899" y="133597"/>
                  </a:lnTo>
                  <a:lnTo>
                    <a:pt x="489874" y="123525"/>
                  </a:lnTo>
                  <a:close/>
                </a:path>
                <a:path w="521335" h="586739">
                  <a:moveTo>
                    <a:pt x="477101" y="145479"/>
                  </a:moveTo>
                  <a:close/>
                </a:path>
                <a:path w="521335" h="586739">
                  <a:moveTo>
                    <a:pt x="292156" y="8521"/>
                  </a:moveTo>
                  <a:lnTo>
                    <a:pt x="279388" y="30479"/>
                  </a:lnTo>
                  <a:lnTo>
                    <a:pt x="477101" y="145479"/>
                  </a:lnTo>
                  <a:lnTo>
                    <a:pt x="489873" y="123524"/>
                  </a:lnTo>
                  <a:lnTo>
                    <a:pt x="292156" y="8521"/>
                  </a:lnTo>
                  <a:close/>
                </a:path>
                <a:path w="521335" h="586739">
                  <a:moveTo>
                    <a:pt x="228926" y="8521"/>
                  </a:moveTo>
                  <a:lnTo>
                    <a:pt x="31210" y="123525"/>
                  </a:lnTo>
                  <a:lnTo>
                    <a:pt x="43982" y="145479"/>
                  </a:lnTo>
                  <a:lnTo>
                    <a:pt x="241694" y="30477"/>
                  </a:lnTo>
                  <a:lnTo>
                    <a:pt x="228926" y="8521"/>
                  </a:lnTo>
                  <a:close/>
                </a:path>
                <a:path w="521335" h="586739">
                  <a:moveTo>
                    <a:pt x="31210" y="123524"/>
                  </a:moveTo>
                  <a:lnTo>
                    <a:pt x="37595" y="134502"/>
                  </a:lnTo>
                  <a:lnTo>
                    <a:pt x="31210" y="123524"/>
                  </a:lnTo>
                  <a:close/>
                </a:path>
                <a:path w="521335" h="586739">
                  <a:moveTo>
                    <a:pt x="260541" y="0"/>
                  </a:moveTo>
                  <a:lnTo>
                    <a:pt x="244303" y="2130"/>
                  </a:lnTo>
                  <a:lnTo>
                    <a:pt x="228928" y="8520"/>
                  </a:lnTo>
                  <a:lnTo>
                    <a:pt x="241698" y="30477"/>
                  </a:lnTo>
                  <a:lnTo>
                    <a:pt x="250860" y="26669"/>
                  </a:lnTo>
                  <a:lnTo>
                    <a:pt x="260541" y="25400"/>
                  </a:lnTo>
                  <a:lnTo>
                    <a:pt x="282339" y="25400"/>
                  </a:lnTo>
                  <a:lnTo>
                    <a:pt x="292154" y="8520"/>
                  </a:lnTo>
                  <a:lnTo>
                    <a:pt x="276779" y="2130"/>
                  </a:lnTo>
                  <a:lnTo>
                    <a:pt x="260541" y="0"/>
                  </a:lnTo>
                  <a:close/>
                </a:path>
                <a:path w="521335" h="586739">
                  <a:moveTo>
                    <a:pt x="282339" y="25400"/>
                  </a:moveTo>
                  <a:lnTo>
                    <a:pt x="260541" y="25400"/>
                  </a:lnTo>
                  <a:lnTo>
                    <a:pt x="270222" y="26669"/>
                  </a:lnTo>
                  <a:lnTo>
                    <a:pt x="279388" y="30479"/>
                  </a:lnTo>
                  <a:lnTo>
                    <a:pt x="282339" y="25400"/>
                  </a:lnTo>
                  <a:close/>
                </a:path>
                <a:path w="521335" h="586739">
                  <a:moveTo>
                    <a:pt x="235312" y="19499"/>
                  </a:moveTo>
                  <a:lnTo>
                    <a:pt x="241697" y="30477"/>
                  </a:lnTo>
                  <a:lnTo>
                    <a:pt x="235312" y="19499"/>
                  </a:lnTo>
                  <a:close/>
                </a:path>
                <a:path w="521335" h="586739">
                  <a:moveTo>
                    <a:pt x="235278" y="19441"/>
                  </a:moveTo>
                  <a:close/>
                </a:path>
                <a:path w="521335" h="586739">
                  <a:moveTo>
                    <a:pt x="235308" y="194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644" y="3771800"/>
              <a:ext cx="157728" cy="179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2091" y="1346844"/>
              <a:ext cx="5745248" cy="2157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41304" y="5550197"/>
              <a:ext cx="495934" cy="561340"/>
            </a:xfrm>
            <a:custGeom>
              <a:avLst/>
              <a:gdLst/>
              <a:ahLst/>
              <a:cxnLst/>
              <a:rect l="l" t="t" r="r" b="b"/>
              <a:pathLst>
                <a:path w="495935" h="561339">
                  <a:moveTo>
                    <a:pt x="247841" y="0"/>
                  </a:moveTo>
                  <a:lnTo>
                    <a:pt x="24895" y="121802"/>
                  </a:lnTo>
                  <a:lnTo>
                    <a:pt x="0" y="165059"/>
                  </a:lnTo>
                  <a:lnTo>
                    <a:pt x="0" y="395909"/>
                  </a:lnTo>
                  <a:lnTo>
                    <a:pt x="24895" y="439166"/>
                  </a:lnTo>
                  <a:lnTo>
                    <a:pt x="222611" y="554169"/>
                  </a:lnTo>
                  <a:lnTo>
                    <a:pt x="247841" y="560968"/>
                  </a:lnTo>
                  <a:lnTo>
                    <a:pt x="260801" y="559268"/>
                  </a:lnTo>
                  <a:lnTo>
                    <a:pt x="470788" y="439166"/>
                  </a:lnTo>
                  <a:lnTo>
                    <a:pt x="493963" y="408923"/>
                  </a:lnTo>
                  <a:lnTo>
                    <a:pt x="495683" y="395909"/>
                  </a:lnTo>
                  <a:lnTo>
                    <a:pt x="495683" y="165059"/>
                  </a:lnTo>
                  <a:lnTo>
                    <a:pt x="470788" y="121802"/>
                  </a:lnTo>
                  <a:lnTo>
                    <a:pt x="273071" y="6799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28604" y="5537497"/>
              <a:ext cx="521334" cy="586740"/>
            </a:xfrm>
            <a:custGeom>
              <a:avLst/>
              <a:gdLst/>
              <a:ahLst/>
              <a:cxnLst/>
              <a:rect l="l" t="t" r="r" b="b"/>
              <a:pathLst>
                <a:path w="521335" h="586739">
                  <a:moveTo>
                    <a:pt x="241695" y="555889"/>
                  </a:moveTo>
                  <a:lnTo>
                    <a:pt x="228928" y="577848"/>
                  </a:lnTo>
                  <a:lnTo>
                    <a:pt x="244303" y="584238"/>
                  </a:lnTo>
                  <a:lnTo>
                    <a:pt x="260541" y="586368"/>
                  </a:lnTo>
                  <a:lnTo>
                    <a:pt x="276779" y="584238"/>
                  </a:lnTo>
                  <a:lnTo>
                    <a:pt x="292154" y="577848"/>
                  </a:lnTo>
                  <a:lnTo>
                    <a:pt x="282339" y="560968"/>
                  </a:lnTo>
                  <a:lnTo>
                    <a:pt x="260541" y="560968"/>
                  </a:lnTo>
                  <a:lnTo>
                    <a:pt x="250860" y="559699"/>
                  </a:lnTo>
                  <a:lnTo>
                    <a:pt x="241695" y="555889"/>
                  </a:lnTo>
                  <a:close/>
                </a:path>
                <a:path w="521335" h="586739">
                  <a:moveTo>
                    <a:pt x="62854" y="451866"/>
                  </a:moveTo>
                  <a:lnTo>
                    <a:pt x="37595" y="451866"/>
                  </a:lnTo>
                  <a:lnTo>
                    <a:pt x="31213" y="462846"/>
                  </a:lnTo>
                  <a:lnTo>
                    <a:pt x="228926" y="577847"/>
                  </a:lnTo>
                  <a:lnTo>
                    <a:pt x="241694" y="555889"/>
                  </a:lnTo>
                  <a:lnTo>
                    <a:pt x="62854" y="451866"/>
                  </a:lnTo>
                  <a:close/>
                </a:path>
                <a:path w="521335" h="586739">
                  <a:moveTo>
                    <a:pt x="477102" y="440888"/>
                  </a:moveTo>
                  <a:lnTo>
                    <a:pt x="279389" y="555891"/>
                  </a:lnTo>
                  <a:lnTo>
                    <a:pt x="292157" y="577847"/>
                  </a:lnTo>
                  <a:lnTo>
                    <a:pt x="489868" y="462843"/>
                  </a:lnTo>
                  <a:lnTo>
                    <a:pt x="477102" y="440888"/>
                  </a:lnTo>
                  <a:close/>
                </a:path>
                <a:path w="521335" h="586739">
                  <a:moveTo>
                    <a:pt x="285771" y="566869"/>
                  </a:moveTo>
                  <a:close/>
                </a:path>
                <a:path w="521335" h="586739">
                  <a:moveTo>
                    <a:pt x="279388" y="555889"/>
                  </a:moveTo>
                  <a:lnTo>
                    <a:pt x="270222" y="559699"/>
                  </a:lnTo>
                  <a:lnTo>
                    <a:pt x="260541" y="560968"/>
                  </a:lnTo>
                  <a:lnTo>
                    <a:pt x="282339" y="560968"/>
                  </a:lnTo>
                  <a:lnTo>
                    <a:pt x="279388" y="555889"/>
                  </a:lnTo>
                  <a:close/>
                </a:path>
                <a:path w="521335" h="586739">
                  <a:moveTo>
                    <a:pt x="503596" y="134502"/>
                  </a:moveTo>
                  <a:lnTo>
                    <a:pt x="483488" y="134502"/>
                  </a:lnTo>
                  <a:lnTo>
                    <a:pt x="477106" y="145482"/>
                  </a:lnTo>
                  <a:lnTo>
                    <a:pt x="484866" y="151479"/>
                  </a:lnTo>
                  <a:lnTo>
                    <a:pt x="490713" y="159147"/>
                  </a:lnTo>
                  <a:lnTo>
                    <a:pt x="494400" y="168051"/>
                  </a:lnTo>
                  <a:lnTo>
                    <a:pt x="495683" y="177759"/>
                  </a:lnTo>
                  <a:lnTo>
                    <a:pt x="495683" y="408609"/>
                  </a:lnTo>
                  <a:lnTo>
                    <a:pt x="494400" y="418320"/>
                  </a:lnTo>
                  <a:lnTo>
                    <a:pt x="490712" y="427223"/>
                  </a:lnTo>
                  <a:lnTo>
                    <a:pt x="484866" y="434889"/>
                  </a:lnTo>
                  <a:lnTo>
                    <a:pt x="477108" y="440889"/>
                  </a:lnTo>
                  <a:lnTo>
                    <a:pt x="489873" y="462843"/>
                  </a:lnTo>
                  <a:lnTo>
                    <a:pt x="502906" y="452771"/>
                  </a:lnTo>
                  <a:lnTo>
                    <a:pt x="512729" y="439889"/>
                  </a:lnTo>
                  <a:lnTo>
                    <a:pt x="518926" y="424927"/>
                  </a:lnTo>
                  <a:lnTo>
                    <a:pt x="521083" y="408609"/>
                  </a:lnTo>
                  <a:lnTo>
                    <a:pt x="521083" y="177759"/>
                  </a:lnTo>
                  <a:lnTo>
                    <a:pt x="518925" y="161438"/>
                  </a:lnTo>
                  <a:lnTo>
                    <a:pt x="512727" y="146476"/>
                  </a:lnTo>
                  <a:lnTo>
                    <a:pt x="503596" y="134502"/>
                  </a:lnTo>
                  <a:close/>
                </a:path>
                <a:path w="521335" h="586739">
                  <a:moveTo>
                    <a:pt x="31208" y="123525"/>
                  </a:moveTo>
                  <a:lnTo>
                    <a:pt x="18184" y="133597"/>
                  </a:lnTo>
                  <a:lnTo>
                    <a:pt x="8360" y="146479"/>
                  </a:lnTo>
                  <a:lnTo>
                    <a:pt x="2159" y="161441"/>
                  </a:lnTo>
                  <a:lnTo>
                    <a:pt x="0" y="177759"/>
                  </a:lnTo>
                  <a:lnTo>
                    <a:pt x="0" y="408609"/>
                  </a:lnTo>
                  <a:lnTo>
                    <a:pt x="2160" y="424930"/>
                  </a:lnTo>
                  <a:lnTo>
                    <a:pt x="8361" y="439891"/>
                  </a:lnTo>
                  <a:lnTo>
                    <a:pt x="18184" y="452771"/>
                  </a:lnTo>
                  <a:lnTo>
                    <a:pt x="31208" y="462843"/>
                  </a:lnTo>
                  <a:lnTo>
                    <a:pt x="43978" y="440886"/>
                  </a:lnTo>
                  <a:lnTo>
                    <a:pt x="36223" y="434889"/>
                  </a:lnTo>
                  <a:lnTo>
                    <a:pt x="30375" y="427221"/>
                  </a:lnTo>
                  <a:lnTo>
                    <a:pt x="26685" y="418317"/>
                  </a:lnTo>
                  <a:lnTo>
                    <a:pt x="25400" y="408609"/>
                  </a:lnTo>
                  <a:lnTo>
                    <a:pt x="25400" y="177759"/>
                  </a:lnTo>
                  <a:lnTo>
                    <a:pt x="26686" y="168048"/>
                  </a:lnTo>
                  <a:lnTo>
                    <a:pt x="30377" y="159145"/>
                  </a:lnTo>
                  <a:lnTo>
                    <a:pt x="36223" y="151479"/>
                  </a:lnTo>
                  <a:lnTo>
                    <a:pt x="43980" y="145479"/>
                  </a:lnTo>
                  <a:lnTo>
                    <a:pt x="31208" y="123525"/>
                  </a:lnTo>
                  <a:close/>
                </a:path>
                <a:path w="521335" h="586739">
                  <a:moveTo>
                    <a:pt x="43982" y="440889"/>
                  </a:moveTo>
                  <a:lnTo>
                    <a:pt x="37577" y="451896"/>
                  </a:lnTo>
                  <a:lnTo>
                    <a:pt x="62854" y="451866"/>
                  </a:lnTo>
                  <a:lnTo>
                    <a:pt x="43982" y="440889"/>
                  </a:lnTo>
                  <a:close/>
                </a:path>
                <a:path w="521335" h="586739">
                  <a:moveTo>
                    <a:pt x="477106" y="440886"/>
                  </a:moveTo>
                  <a:lnTo>
                    <a:pt x="483488" y="451866"/>
                  </a:lnTo>
                  <a:lnTo>
                    <a:pt x="477106" y="440886"/>
                  </a:lnTo>
                  <a:close/>
                </a:path>
                <a:path w="521335" h="586739">
                  <a:moveTo>
                    <a:pt x="43980" y="440888"/>
                  </a:moveTo>
                  <a:lnTo>
                    <a:pt x="37595" y="451866"/>
                  </a:lnTo>
                  <a:lnTo>
                    <a:pt x="43982" y="440889"/>
                  </a:lnTo>
                  <a:close/>
                </a:path>
                <a:path w="521335" h="586739">
                  <a:moveTo>
                    <a:pt x="43981" y="440888"/>
                  </a:moveTo>
                  <a:close/>
                </a:path>
                <a:path w="521335" h="586739">
                  <a:moveTo>
                    <a:pt x="292157" y="8521"/>
                  </a:moveTo>
                  <a:lnTo>
                    <a:pt x="279388" y="30479"/>
                  </a:lnTo>
                  <a:lnTo>
                    <a:pt x="477103" y="145479"/>
                  </a:lnTo>
                  <a:lnTo>
                    <a:pt x="489869" y="123522"/>
                  </a:lnTo>
                  <a:lnTo>
                    <a:pt x="292157" y="8521"/>
                  </a:lnTo>
                  <a:close/>
                </a:path>
                <a:path w="521335" h="586739">
                  <a:moveTo>
                    <a:pt x="228926" y="8521"/>
                  </a:moveTo>
                  <a:lnTo>
                    <a:pt x="31210" y="123525"/>
                  </a:lnTo>
                  <a:lnTo>
                    <a:pt x="43982" y="145479"/>
                  </a:lnTo>
                  <a:lnTo>
                    <a:pt x="241694" y="30477"/>
                  </a:lnTo>
                  <a:lnTo>
                    <a:pt x="228926" y="8521"/>
                  </a:lnTo>
                  <a:close/>
                </a:path>
                <a:path w="521335" h="586739">
                  <a:moveTo>
                    <a:pt x="489873" y="123524"/>
                  </a:moveTo>
                  <a:lnTo>
                    <a:pt x="483446" y="134573"/>
                  </a:lnTo>
                  <a:lnTo>
                    <a:pt x="503596" y="134502"/>
                  </a:lnTo>
                  <a:lnTo>
                    <a:pt x="502906" y="133597"/>
                  </a:lnTo>
                  <a:lnTo>
                    <a:pt x="489873" y="123524"/>
                  </a:lnTo>
                  <a:close/>
                </a:path>
                <a:path w="521335" h="586739">
                  <a:moveTo>
                    <a:pt x="31208" y="123525"/>
                  </a:moveTo>
                  <a:lnTo>
                    <a:pt x="37595" y="134502"/>
                  </a:lnTo>
                  <a:lnTo>
                    <a:pt x="31208" y="123525"/>
                  </a:lnTo>
                  <a:close/>
                </a:path>
                <a:path w="521335" h="586739">
                  <a:moveTo>
                    <a:pt x="285771" y="19499"/>
                  </a:moveTo>
                  <a:lnTo>
                    <a:pt x="235311" y="19499"/>
                  </a:lnTo>
                  <a:lnTo>
                    <a:pt x="241698" y="30477"/>
                  </a:lnTo>
                  <a:lnTo>
                    <a:pt x="250860" y="26669"/>
                  </a:lnTo>
                  <a:lnTo>
                    <a:pt x="260541" y="25400"/>
                  </a:lnTo>
                  <a:lnTo>
                    <a:pt x="282339" y="25400"/>
                  </a:lnTo>
                  <a:lnTo>
                    <a:pt x="285771" y="19499"/>
                  </a:lnTo>
                  <a:close/>
                </a:path>
                <a:path w="521335" h="586739">
                  <a:moveTo>
                    <a:pt x="282339" y="25400"/>
                  </a:moveTo>
                  <a:lnTo>
                    <a:pt x="260541" y="25400"/>
                  </a:lnTo>
                  <a:lnTo>
                    <a:pt x="270222" y="26669"/>
                  </a:lnTo>
                  <a:lnTo>
                    <a:pt x="279388" y="30479"/>
                  </a:lnTo>
                  <a:lnTo>
                    <a:pt x="282339" y="25400"/>
                  </a:lnTo>
                  <a:close/>
                </a:path>
                <a:path w="521335" h="586739">
                  <a:moveTo>
                    <a:pt x="228928" y="8520"/>
                  </a:moveTo>
                  <a:lnTo>
                    <a:pt x="235311" y="19499"/>
                  </a:lnTo>
                  <a:lnTo>
                    <a:pt x="228928" y="8520"/>
                  </a:lnTo>
                  <a:close/>
                </a:path>
                <a:path w="521335" h="586739">
                  <a:moveTo>
                    <a:pt x="260541" y="0"/>
                  </a:moveTo>
                  <a:lnTo>
                    <a:pt x="244303" y="2130"/>
                  </a:lnTo>
                  <a:lnTo>
                    <a:pt x="228928" y="8520"/>
                  </a:lnTo>
                  <a:lnTo>
                    <a:pt x="235311" y="19499"/>
                  </a:lnTo>
                  <a:lnTo>
                    <a:pt x="285771" y="19499"/>
                  </a:lnTo>
                  <a:lnTo>
                    <a:pt x="292154" y="8520"/>
                  </a:lnTo>
                  <a:lnTo>
                    <a:pt x="276779" y="2130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3064" y="5740784"/>
              <a:ext cx="157728" cy="1797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758955" y="5438948"/>
              <a:ext cx="495934" cy="561340"/>
            </a:xfrm>
            <a:custGeom>
              <a:avLst/>
              <a:gdLst/>
              <a:ahLst/>
              <a:cxnLst/>
              <a:rect l="l" t="t" r="r" b="b"/>
              <a:pathLst>
                <a:path w="495934" h="561339">
                  <a:moveTo>
                    <a:pt x="247841" y="0"/>
                  </a:moveTo>
                  <a:lnTo>
                    <a:pt x="24895" y="121802"/>
                  </a:lnTo>
                  <a:lnTo>
                    <a:pt x="1720" y="152045"/>
                  </a:lnTo>
                  <a:lnTo>
                    <a:pt x="0" y="165059"/>
                  </a:lnTo>
                  <a:lnTo>
                    <a:pt x="0" y="395909"/>
                  </a:lnTo>
                  <a:lnTo>
                    <a:pt x="24895" y="439166"/>
                  </a:lnTo>
                  <a:lnTo>
                    <a:pt x="222611" y="554169"/>
                  </a:lnTo>
                  <a:lnTo>
                    <a:pt x="247841" y="560968"/>
                  </a:lnTo>
                  <a:lnTo>
                    <a:pt x="260801" y="559268"/>
                  </a:lnTo>
                  <a:lnTo>
                    <a:pt x="470788" y="439166"/>
                  </a:lnTo>
                  <a:lnTo>
                    <a:pt x="493963" y="408923"/>
                  </a:lnTo>
                  <a:lnTo>
                    <a:pt x="495683" y="395909"/>
                  </a:lnTo>
                  <a:lnTo>
                    <a:pt x="495683" y="165059"/>
                  </a:lnTo>
                  <a:lnTo>
                    <a:pt x="470788" y="121802"/>
                  </a:lnTo>
                  <a:lnTo>
                    <a:pt x="273071" y="6799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46255" y="5426248"/>
              <a:ext cx="521334" cy="586740"/>
            </a:xfrm>
            <a:custGeom>
              <a:avLst/>
              <a:gdLst/>
              <a:ahLst/>
              <a:cxnLst/>
              <a:rect l="l" t="t" r="r" b="b"/>
              <a:pathLst>
                <a:path w="521334" h="586739">
                  <a:moveTo>
                    <a:pt x="241695" y="555889"/>
                  </a:moveTo>
                  <a:lnTo>
                    <a:pt x="228928" y="577848"/>
                  </a:lnTo>
                  <a:lnTo>
                    <a:pt x="244303" y="584238"/>
                  </a:lnTo>
                  <a:lnTo>
                    <a:pt x="260541" y="586368"/>
                  </a:lnTo>
                  <a:lnTo>
                    <a:pt x="276779" y="584238"/>
                  </a:lnTo>
                  <a:lnTo>
                    <a:pt x="292154" y="577848"/>
                  </a:lnTo>
                  <a:lnTo>
                    <a:pt x="282339" y="560968"/>
                  </a:lnTo>
                  <a:lnTo>
                    <a:pt x="260541" y="560968"/>
                  </a:lnTo>
                  <a:lnTo>
                    <a:pt x="250860" y="559699"/>
                  </a:lnTo>
                  <a:lnTo>
                    <a:pt x="241695" y="555889"/>
                  </a:lnTo>
                  <a:close/>
                </a:path>
                <a:path w="521334" h="586739">
                  <a:moveTo>
                    <a:pt x="43980" y="440888"/>
                  </a:moveTo>
                  <a:lnTo>
                    <a:pt x="31213" y="462846"/>
                  </a:lnTo>
                  <a:lnTo>
                    <a:pt x="228926" y="577847"/>
                  </a:lnTo>
                  <a:lnTo>
                    <a:pt x="241694" y="555889"/>
                  </a:lnTo>
                  <a:lnTo>
                    <a:pt x="43980" y="440888"/>
                  </a:lnTo>
                  <a:close/>
                </a:path>
                <a:path w="521334" h="586739">
                  <a:moveTo>
                    <a:pt x="477102" y="440888"/>
                  </a:moveTo>
                  <a:lnTo>
                    <a:pt x="279389" y="555891"/>
                  </a:lnTo>
                  <a:lnTo>
                    <a:pt x="292157" y="577847"/>
                  </a:lnTo>
                  <a:lnTo>
                    <a:pt x="489868" y="462843"/>
                  </a:lnTo>
                  <a:lnTo>
                    <a:pt x="477102" y="440888"/>
                  </a:lnTo>
                  <a:close/>
                </a:path>
                <a:path w="521334" h="586739">
                  <a:moveTo>
                    <a:pt x="285771" y="566869"/>
                  </a:moveTo>
                  <a:close/>
                </a:path>
                <a:path w="521334" h="586739">
                  <a:moveTo>
                    <a:pt x="279388" y="555889"/>
                  </a:moveTo>
                  <a:lnTo>
                    <a:pt x="270222" y="559699"/>
                  </a:lnTo>
                  <a:lnTo>
                    <a:pt x="260541" y="560968"/>
                  </a:lnTo>
                  <a:lnTo>
                    <a:pt x="282339" y="560968"/>
                  </a:lnTo>
                  <a:lnTo>
                    <a:pt x="279388" y="555889"/>
                  </a:lnTo>
                  <a:close/>
                </a:path>
                <a:path w="521334" h="586739">
                  <a:moveTo>
                    <a:pt x="31210" y="123524"/>
                  </a:moveTo>
                  <a:lnTo>
                    <a:pt x="18177" y="133597"/>
                  </a:lnTo>
                  <a:lnTo>
                    <a:pt x="8354" y="146479"/>
                  </a:lnTo>
                  <a:lnTo>
                    <a:pt x="2157" y="161441"/>
                  </a:lnTo>
                  <a:lnTo>
                    <a:pt x="0" y="177759"/>
                  </a:lnTo>
                  <a:lnTo>
                    <a:pt x="0" y="408609"/>
                  </a:lnTo>
                  <a:lnTo>
                    <a:pt x="2157" y="424927"/>
                  </a:lnTo>
                  <a:lnTo>
                    <a:pt x="8354" y="439889"/>
                  </a:lnTo>
                  <a:lnTo>
                    <a:pt x="18177" y="452771"/>
                  </a:lnTo>
                  <a:lnTo>
                    <a:pt x="31210" y="462843"/>
                  </a:lnTo>
                  <a:lnTo>
                    <a:pt x="43976" y="440886"/>
                  </a:lnTo>
                  <a:lnTo>
                    <a:pt x="36216" y="434889"/>
                  </a:lnTo>
                  <a:lnTo>
                    <a:pt x="30370" y="427223"/>
                  </a:lnTo>
                  <a:lnTo>
                    <a:pt x="26683" y="418320"/>
                  </a:lnTo>
                  <a:lnTo>
                    <a:pt x="25400" y="408609"/>
                  </a:lnTo>
                  <a:lnTo>
                    <a:pt x="25400" y="177759"/>
                  </a:lnTo>
                  <a:lnTo>
                    <a:pt x="26683" y="168048"/>
                  </a:lnTo>
                  <a:lnTo>
                    <a:pt x="30370" y="159145"/>
                  </a:lnTo>
                  <a:lnTo>
                    <a:pt x="36216" y="151479"/>
                  </a:lnTo>
                  <a:lnTo>
                    <a:pt x="43975" y="145480"/>
                  </a:lnTo>
                  <a:lnTo>
                    <a:pt x="31210" y="123524"/>
                  </a:lnTo>
                  <a:close/>
                </a:path>
                <a:path w="521334" h="586739">
                  <a:moveTo>
                    <a:pt x="503596" y="134502"/>
                  </a:moveTo>
                  <a:lnTo>
                    <a:pt x="483488" y="134502"/>
                  </a:lnTo>
                  <a:lnTo>
                    <a:pt x="477106" y="145482"/>
                  </a:lnTo>
                  <a:lnTo>
                    <a:pt x="484866" y="151479"/>
                  </a:lnTo>
                  <a:lnTo>
                    <a:pt x="490712" y="159145"/>
                  </a:lnTo>
                  <a:lnTo>
                    <a:pt x="494400" y="168048"/>
                  </a:lnTo>
                  <a:lnTo>
                    <a:pt x="495683" y="177759"/>
                  </a:lnTo>
                  <a:lnTo>
                    <a:pt x="495683" y="408609"/>
                  </a:lnTo>
                  <a:lnTo>
                    <a:pt x="494400" y="418320"/>
                  </a:lnTo>
                  <a:lnTo>
                    <a:pt x="490712" y="427223"/>
                  </a:lnTo>
                  <a:lnTo>
                    <a:pt x="484866" y="434889"/>
                  </a:lnTo>
                  <a:lnTo>
                    <a:pt x="477108" y="440888"/>
                  </a:lnTo>
                  <a:lnTo>
                    <a:pt x="483488" y="451866"/>
                  </a:lnTo>
                  <a:lnTo>
                    <a:pt x="489873" y="462843"/>
                  </a:lnTo>
                  <a:lnTo>
                    <a:pt x="502906" y="452771"/>
                  </a:lnTo>
                  <a:lnTo>
                    <a:pt x="512729" y="439889"/>
                  </a:lnTo>
                  <a:lnTo>
                    <a:pt x="518926" y="424927"/>
                  </a:lnTo>
                  <a:lnTo>
                    <a:pt x="521083" y="408609"/>
                  </a:lnTo>
                  <a:lnTo>
                    <a:pt x="521083" y="177759"/>
                  </a:lnTo>
                  <a:lnTo>
                    <a:pt x="518926" y="161441"/>
                  </a:lnTo>
                  <a:lnTo>
                    <a:pt x="512729" y="146479"/>
                  </a:lnTo>
                  <a:lnTo>
                    <a:pt x="503596" y="134502"/>
                  </a:lnTo>
                  <a:close/>
                </a:path>
                <a:path w="521334" h="586739">
                  <a:moveTo>
                    <a:pt x="477106" y="440886"/>
                  </a:moveTo>
                  <a:lnTo>
                    <a:pt x="483488" y="451866"/>
                  </a:lnTo>
                  <a:lnTo>
                    <a:pt x="477106" y="440886"/>
                  </a:lnTo>
                  <a:close/>
                </a:path>
                <a:path w="521334" h="586739">
                  <a:moveTo>
                    <a:pt x="228926" y="8521"/>
                  </a:moveTo>
                  <a:lnTo>
                    <a:pt x="31215" y="123524"/>
                  </a:lnTo>
                  <a:lnTo>
                    <a:pt x="43980" y="145480"/>
                  </a:lnTo>
                  <a:lnTo>
                    <a:pt x="241694" y="30477"/>
                  </a:lnTo>
                  <a:lnTo>
                    <a:pt x="228926" y="8521"/>
                  </a:lnTo>
                  <a:close/>
                </a:path>
                <a:path w="521334" h="586739">
                  <a:moveTo>
                    <a:pt x="292157" y="8521"/>
                  </a:moveTo>
                  <a:lnTo>
                    <a:pt x="279388" y="30479"/>
                  </a:lnTo>
                  <a:lnTo>
                    <a:pt x="477102" y="145480"/>
                  </a:lnTo>
                  <a:lnTo>
                    <a:pt x="489869" y="123522"/>
                  </a:lnTo>
                  <a:lnTo>
                    <a:pt x="292157" y="8521"/>
                  </a:lnTo>
                  <a:close/>
                </a:path>
                <a:path w="521334" h="586739">
                  <a:moveTo>
                    <a:pt x="489873" y="123524"/>
                  </a:moveTo>
                  <a:lnTo>
                    <a:pt x="483446" y="134573"/>
                  </a:lnTo>
                  <a:lnTo>
                    <a:pt x="503596" y="134502"/>
                  </a:lnTo>
                  <a:lnTo>
                    <a:pt x="502906" y="133597"/>
                  </a:lnTo>
                  <a:lnTo>
                    <a:pt x="489873" y="123524"/>
                  </a:lnTo>
                  <a:close/>
                </a:path>
                <a:path w="521334" h="586739">
                  <a:moveTo>
                    <a:pt x="37595" y="134502"/>
                  </a:moveTo>
                  <a:close/>
                </a:path>
                <a:path w="521334" h="586739">
                  <a:moveTo>
                    <a:pt x="31215" y="123524"/>
                  </a:moveTo>
                  <a:lnTo>
                    <a:pt x="37613" y="134533"/>
                  </a:lnTo>
                  <a:lnTo>
                    <a:pt x="31215" y="123524"/>
                  </a:lnTo>
                  <a:close/>
                </a:path>
                <a:path w="521334" h="586739">
                  <a:moveTo>
                    <a:pt x="31213" y="123522"/>
                  </a:moveTo>
                  <a:close/>
                </a:path>
                <a:path w="521334" h="586739">
                  <a:moveTo>
                    <a:pt x="285771" y="19499"/>
                  </a:moveTo>
                  <a:lnTo>
                    <a:pt x="235311" y="19499"/>
                  </a:lnTo>
                  <a:lnTo>
                    <a:pt x="241698" y="30477"/>
                  </a:lnTo>
                  <a:lnTo>
                    <a:pt x="250860" y="26669"/>
                  </a:lnTo>
                  <a:lnTo>
                    <a:pt x="260541" y="25400"/>
                  </a:lnTo>
                  <a:lnTo>
                    <a:pt x="282339" y="25400"/>
                  </a:lnTo>
                  <a:lnTo>
                    <a:pt x="285771" y="19499"/>
                  </a:lnTo>
                  <a:close/>
                </a:path>
                <a:path w="521334" h="586739">
                  <a:moveTo>
                    <a:pt x="282339" y="25400"/>
                  </a:moveTo>
                  <a:lnTo>
                    <a:pt x="260541" y="25400"/>
                  </a:lnTo>
                  <a:lnTo>
                    <a:pt x="270222" y="26669"/>
                  </a:lnTo>
                  <a:lnTo>
                    <a:pt x="279388" y="30479"/>
                  </a:lnTo>
                  <a:lnTo>
                    <a:pt x="282339" y="25400"/>
                  </a:lnTo>
                  <a:close/>
                </a:path>
                <a:path w="521334" h="586739">
                  <a:moveTo>
                    <a:pt x="228928" y="8520"/>
                  </a:moveTo>
                  <a:lnTo>
                    <a:pt x="235311" y="19499"/>
                  </a:lnTo>
                  <a:lnTo>
                    <a:pt x="228928" y="8520"/>
                  </a:lnTo>
                  <a:close/>
                </a:path>
                <a:path w="521334" h="586739">
                  <a:moveTo>
                    <a:pt x="260541" y="0"/>
                  </a:moveTo>
                  <a:lnTo>
                    <a:pt x="244303" y="2130"/>
                  </a:lnTo>
                  <a:lnTo>
                    <a:pt x="228928" y="8520"/>
                  </a:lnTo>
                  <a:lnTo>
                    <a:pt x="235311" y="19499"/>
                  </a:lnTo>
                  <a:lnTo>
                    <a:pt x="285771" y="19499"/>
                  </a:lnTo>
                  <a:lnTo>
                    <a:pt x="292154" y="8520"/>
                  </a:lnTo>
                  <a:lnTo>
                    <a:pt x="276779" y="2130"/>
                  </a:lnTo>
                  <a:lnTo>
                    <a:pt x="260541" y="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691" y="5629547"/>
              <a:ext cx="157783" cy="1797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34791" y="5438948"/>
              <a:ext cx="495934" cy="561340"/>
            </a:xfrm>
            <a:custGeom>
              <a:avLst/>
              <a:gdLst/>
              <a:ahLst/>
              <a:cxnLst/>
              <a:rect l="l" t="t" r="r" b="b"/>
              <a:pathLst>
                <a:path w="495935" h="561339">
                  <a:moveTo>
                    <a:pt x="247841" y="0"/>
                  </a:moveTo>
                  <a:lnTo>
                    <a:pt x="24895" y="121802"/>
                  </a:lnTo>
                  <a:lnTo>
                    <a:pt x="0" y="165059"/>
                  </a:lnTo>
                  <a:lnTo>
                    <a:pt x="0" y="395909"/>
                  </a:lnTo>
                  <a:lnTo>
                    <a:pt x="24895" y="439166"/>
                  </a:lnTo>
                  <a:lnTo>
                    <a:pt x="222612" y="554169"/>
                  </a:lnTo>
                  <a:lnTo>
                    <a:pt x="247841" y="560968"/>
                  </a:lnTo>
                  <a:lnTo>
                    <a:pt x="260801" y="559268"/>
                  </a:lnTo>
                  <a:lnTo>
                    <a:pt x="470788" y="439166"/>
                  </a:lnTo>
                  <a:lnTo>
                    <a:pt x="495683" y="395909"/>
                  </a:lnTo>
                  <a:lnTo>
                    <a:pt x="495683" y="165059"/>
                  </a:lnTo>
                  <a:lnTo>
                    <a:pt x="470788" y="121802"/>
                  </a:lnTo>
                  <a:lnTo>
                    <a:pt x="273071" y="6799"/>
                  </a:lnTo>
                  <a:lnTo>
                    <a:pt x="247841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22091" y="5426248"/>
              <a:ext cx="521334" cy="586740"/>
            </a:xfrm>
            <a:custGeom>
              <a:avLst/>
              <a:gdLst/>
              <a:ahLst/>
              <a:cxnLst/>
              <a:rect l="l" t="t" r="r" b="b"/>
              <a:pathLst>
                <a:path w="521335" h="586739">
                  <a:moveTo>
                    <a:pt x="241695" y="555889"/>
                  </a:moveTo>
                  <a:lnTo>
                    <a:pt x="228928" y="577848"/>
                  </a:lnTo>
                  <a:lnTo>
                    <a:pt x="244303" y="584238"/>
                  </a:lnTo>
                  <a:lnTo>
                    <a:pt x="260541" y="586368"/>
                  </a:lnTo>
                  <a:lnTo>
                    <a:pt x="276779" y="584238"/>
                  </a:lnTo>
                  <a:lnTo>
                    <a:pt x="292154" y="577848"/>
                  </a:lnTo>
                  <a:lnTo>
                    <a:pt x="282339" y="560968"/>
                  </a:lnTo>
                  <a:lnTo>
                    <a:pt x="260541" y="560968"/>
                  </a:lnTo>
                  <a:lnTo>
                    <a:pt x="250860" y="559699"/>
                  </a:lnTo>
                  <a:lnTo>
                    <a:pt x="241695" y="555889"/>
                  </a:lnTo>
                  <a:close/>
                </a:path>
                <a:path w="521335" h="586739">
                  <a:moveTo>
                    <a:pt x="62854" y="451866"/>
                  </a:moveTo>
                  <a:lnTo>
                    <a:pt x="37595" y="451866"/>
                  </a:lnTo>
                  <a:lnTo>
                    <a:pt x="31210" y="462844"/>
                  </a:lnTo>
                  <a:lnTo>
                    <a:pt x="228926" y="577847"/>
                  </a:lnTo>
                  <a:lnTo>
                    <a:pt x="241695" y="555889"/>
                  </a:lnTo>
                  <a:lnTo>
                    <a:pt x="62854" y="451866"/>
                  </a:lnTo>
                  <a:close/>
                </a:path>
                <a:path w="521335" h="586739">
                  <a:moveTo>
                    <a:pt x="477101" y="440889"/>
                  </a:moveTo>
                  <a:lnTo>
                    <a:pt x="279389" y="555891"/>
                  </a:lnTo>
                  <a:lnTo>
                    <a:pt x="292156" y="577847"/>
                  </a:lnTo>
                  <a:lnTo>
                    <a:pt x="489873" y="462843"/>
                  </a:lnTo>
                  <a:lnTo>
                    <a:pt x="477101" y="440889"/>
                  </a:lnTo>
                  <a:close/>
                </a:path>
                <a:path w="521335" h="586739">
                  <a:moveTo>
                    <a:pt x="285771" y="566869"/>
                  </a:moveTo>
                  <a:close/>
                </a:path>
                <a:path w="521335" h="586739">
                  <a:moveTo>
                    <a:pt x="279388" y="555889"/>
                  </a:moveTo>
                  <a:lnTo>
                    <a:pt x="270222" y="559699"/>
                  </a:lnTo>
                  <a:lnTo>
                    <a:pt x="260541" y="560968"/>
                  </a:lnTo>
                  <a:lnTo>
                    <a:pt x="282339" y="560968"/>
                  </a:lnTo>
                  <a:lnTo>
                    <a:pt x="279388" y="555889"/>
                  </a:lnTo>
                  <a:close/>
                </a:path>
                <a:path w="521335" h="586739">
                  <a:moveTo>
                    <a:pt x="31208" y="123525"/>
                  </a:moveTo>
                  <a:lnTo>
                    <a:pt x="18184" y="133597"/>
                  </a:lnTo>
                  <a:lnTo>
                    <a:pt x="8361" y="146476"/>
                  </a:lnTo>
                  <a:lnTo>
                    <a:pt x="2160" y="161438"/>
                  </a:lnTo>
                  <a:lnTo>
                    <a:pt x="0" y="177759"/>
                  </a:lnTo>
                  <a:lnTo>
                    <a:pt x="0" y="408609"/>
                  </a:lnTo>
                  <a:lnTo>
                    <a:pt x="2160" y="424930"/>
                  </a:lnTo>
                  <a:lnTo>
                    <a:pt x="8361" y="439891"/>
                  </a:lnTo>
                  <a:lnTo>
                    <a:pt x="18184" y="452771"/>
                  </a:lnTo>
                  <a:lnTo>
                    <a:pt x="31208" y="462843"/>
                  </a:lnTo>
                  <a:lnTo>
                    <a:pt x="43981" y="440888"/>
                  </a:lnTo>
                  <a:lnTo>
                    <a:pt x="36223" y="434889"/>
                  </a:lnTo>
                  <a:lnTo>
                    <a:pt x="30375" y="427221"/>
                  </a:lnTo>
                  <a:lnTo>
                    <a:pt x="26685" y="418317"/>
                  </a:lnTo>
                  <a:lnTo>
                    <a:pt x="25400" y="408609"/>
                  </a:lnTo>
                  <a:lnTo>
                    <a:pt x="25400" y="177759"/>
                  </a:lnTo>
                  <a:lnTo>
                    <a:pt x="26685" y="168051"/>
                  </a:lnTo>
                  <a:lnTo>
                    <a:pt x="30375" y="159147"/>
                  </a:lnTo>
                  <a:lnTo>
                    <a:pt x="36223" y="151479"/>
                  </a:lnTo>
                  <a:lnTo>
                    <a:pt x="43981" y="145480"/>
                  </a:lnTo>
                  <a:lnTo>
                    <a:pt x="31208" y="123525"/>
                  </a:lnTo>
                  <a:close/>
                </a:path>
                <a:path w="521335" h="586739">
                  <a:moveTo>
                    <a:pt x="503589" y="451866"/>
                  </a:moveTo>
                  <a:lnTo>
                    <a:pt x="483488" y="451866"/>
                  </a:lnTo>
                  <a:lnTo>
                    <a:pt x="489874" y="462843"/>
                  </a:lnTo>
                  <a:lnTo>
                    <a:pt x="502899" y="452771"/>
                  </a:lnTo>
                  <a:lnTo>
                    <a:pt x="503589" y="451866"/>
                  </a:lnTo>
                  <a:close/>
                </a:path>
                <a:path w="521335" h="586739">
                  <a:moveTo>
                    <a:pt x="43982" y="440889"/>
                  </a:moveTo>
                  <a:lnTo>
                    <a:pt x="37554" y="451937"/>
                  </a:lnTo>
                  <a:lnTo>
                    <a:pt x="62854" y="451866"/>
                  </a:lnTo>
                  <a:lnTo>
                    <a:pt x="43982" y="440889"/>
                  </a:lnTo>
                  <a:close/>
                </a:path>
                <a:path w="521335" h="586739">
                  <a:moveTo>
                    <a:pt x="511962" y="440888"/>
                  </a:moveTo>
                  <a:lnTo>
                    <a:pt x="477102" y="440888"/>
                  </a:lnTo>
                  <a:lnTo>
                    <a:pt x="483517" y="451915"/>
                  </a:lnTo>
                  <a:lnTo>
                    <a:pt x="503589" y="451866"/>
                  </a:lnTo>
                  <a:lnTo>
                    <a:pt x="511962" y="440888"/>
                  </a:lnTo>
                  <a:close/>
                </a:path>
                <a:path w="521335" h="586739">
                  <a:moveTo>
                    <a:pt x="489874" y="123525"/>
                  </a:moveTo>
                  <a:lnTo>
                    <a:pt x="477102" y="145480"/>
                  </a:lnTo>
                  <a:lnTo>
                    <a:pt x="484859" y="151479"/>
                  </a:lnTo>
                  <a:lnTo>
                    <a:pt x="490708" y="159147"/>
                  </a:lnTo>
                  <a:lnTo>
                    <a:pt x="494398" y="168051"/>
                  </a:lnTo>
                  <a:lnTo>
                    <a:pt x="495683" y="177759"/>
                  </a:lnTo>
                  <a:lnTo>
                    <a:pt x="495683" y="408609"/>
                  </a:lnTo>
                  <a:lnTo>
                    <a:pt x="494398" y="418317"/>
                  </a:lnTo>
                  <a:lnTo>
                    <a:pt x="490708" y="427221"/>
                  </a:lnTo>
                  <a:lnTo>
                    <a:pt x="484859" y="434889"/>
                  </a:lnTo>
                  <a:lnTo>
                    <a:pt x="477101" y="440889"/>
                  </a:lnTo>
                  <a:lnTo>
                    <a:pt x="511962" y="440888"/>
                  </a:lnTo>
                  <a:lnTo>
                    <a:pt x="512721" y="439891"/>
                  </a:lnTo>
                  <a:lnTo>
                    <a:pt x="518923" y="424930"/>
                  </a:lnTo>
                  <a:lnTo>
                    <a:pt x="521083" y="408609"/>
                  </a:lnTo>
                  <a:lnTo>
                    <a:pt x="521083" y="177759"/>
                  </a:lnTo>
                  <a:lnTo>
                    <a:pt x="518923" y="161438"/>
                  </a:lnTo>
                  <a:lnTo>
                    <a:pt x="512721" y="146476"/>
                  </a:lnTo>
                  <a:lnTo>
                    <a:pt x="502899" y="133597"/>
                  </a:lnTo>
                  <a:lnTo>
                    <a:pt x="489874" y="123525"/>
                  </a:lnTo>
                  <a:close/>
                </a:path>
                <a:path w="521335" h="586739">
                  <a:moveTo>
                    <a:pt x="43981" y="440888"/>
                  </a:moveTo>
                  <a:close/>
                </a:path>
                <a:path w="521335" h="586739">
                  <a:moveTo>
                    <a:pt x="477101" y="145479"/>
                  </a:moveTo>
                  <a:close/>
                </a:path>
                <a:path w="521335" h="586739">
                  <a:moveTo>
                    <a:pt x="228926" y="8521"/>
                  </a:moveTo>
                  <a:lnTo>
                    <a:pt x="31210" y="123525"/>
                  </a:lnTo>
                  <a:lnTo>
                    <a:pt x="43982" y="145479"/>
                  </a:lnTo>
                  <a:lnTo>
                    <a:pt x="241694" y="30477"/>
                  </a:lnTo>
                  <a:lnTo>
                    <a:pt x="228926" y="8521"/>
                  </a:lnTo>
                  <a:close/>
                </a:path>
                <a:path w="521335" h="586739">
                  <a:moveTo>
                    <a:pt x="292156" y="8521"/>
                  </a:moveTo>
                  <a:lnTo>
                    <a:pt x="279388" y="30479"/>
                  </a:lnTo>
                  <a:lnTo>
                    <a:pt x="477101" y="145479"/>
                  </a:lnTo>
                  <a:lnTo>
                    <a:pt x="489873" y="123524"/>
                  </a:lnTo>
                  <a:lnTo>
                    <a:pt x="292156" y="8521"/>
                  </a:lnTo>
                  <a:close/>
                </a:path>
                <a:path w="521335" h="586739">
                  <a:moveTo>
                    <a:pt x="260541" y="0"/>
                  </a:moveTo>
                  <a:lnTo>
                    <a:pt x="244303" y="2130"/>
                  </a:lnTo>
                  <a:lnTo>
                    <a:pt x="228928" y="8520"/>
                  </a:lnTo>
                  <a:lnTo>
                    <a:pt x="241698" y="30477"/>
                  </a:lnTo>
                  <a:lnTo>
                    <a:pt x="250860" y="26669"/>
                  </a:lnTo>
                  <a:lnTo>
                    <a:pt x="260541" y="25400"/>
                  </a:lnTo>
                  <a:lnTo>
                    <a:pt x="282339" y="25400"/>
                  </a:lnTo>
                  <a:lnTo>
                    <a:pt x="292154" y="8520"/>
                  </a:lnTo>
                  <a:lnTo>
                    <a:pt x="276779" y="2130"/>
                  </a:lnTo>
                  <a:lnTo>
                    <a:pt x="260541" y="0"/>
                  </a:lnTo>
                  <a:close/>
                </a:path>
                <a:path w="521335" h="586739">
                  <a:moveTo>
                    <a:pt x="282339" y="25400"/>
                  </a:moveTo>
                  <a:lnTo>
                    <a:pt x="260541" y="25400"/>
                  </a:lnTo>
                  <a:lnTo>
                    <a:pt x="270222" y="26669"/>
                  </a:lnTo>
                  <a:lnTo>
                    <a:pt x="279388" y="30479"/>
                  </a:lnTo>
                  <a:lnTo>
                    <a:pt x="282339" y="25400"/>
                  </a:lnTo>
                  <a:close/>
                </a:path>
                <a:path w="521335" h="586739">
                  <a:moveTo>
                    <a:pt x="235312" y="19499"/>
                  </a:moveTo>
                  <a:lnTo>
                    <a:pt x="241697" y="30477"/>
                  </a:lnTo>
                  <a:lnTo>
                    <a:pt x="235312" y="19499"/>
                  </a:lnTo>
                  <a:close/>
                </a:path>
                <a:path w="521335" h="586739">
                  <a:moveTo>
                    <a:pt x="235278" y="19441"/>
                  </a:moveTo>
                  <a:close/>
                </a:path>
                <a:path w="521335" h="586739">
                  <a:moveTo>
                    <a:pt x="235308" y="19493"/>
                  </a:move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6551" y="5629547"/>
              <a:ext cx="157728" cy="1797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52826" y="1111361"/>
              <a:ext cx="686644" cy="99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2023-09-20T01:17:48Z</dcterms:created>
  <dcterms:modified xsi:type="dcterms:W3CDTF">2023-09-20T01:17:48Z</dcterms:modified>
</cp:coreProperties>
</file>